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632B-F18C-4824-BF1E-AC92AA1080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ebullbustercafe.com/wp-content/uploads/2013/05/persona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2" y="119271"/>
            <a:ext cx="10681251" cy="65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6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91" y="327230"/>
            <a:ext cx="11078818" cy="4244769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Analyzing Personality through Social Media Profile Picture Choice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9512" y="5738191"/>
            <a:ext cx="3763617" cy="805062"/>
          </a:xfrm>
        </p:spPr>
        <p:txBody>
          <a:bodyPr>
            <a:normAutofit/>
          </a:bodyPr>
          <a:lstStyle/>
          <a:p>
            <a:r>
              <a:rPr lang="en-US" sz="3600" dirty="0"/>
              <a:t>Anuj Khasgiwala</a:t>
            </a:r>
          </a:p>
        </p:txBody>
      </p:sp>
    </p:spTree>
    <p:extLst>
      <p:ext uri="{BB962C8B-B14F-4D97-AF65-F5344CB8AC3E}">
        <p14:creationId xmlns:p14="http://schemas.microsoft.com/office/powerpoint/2010/main" val="411653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43" y="1771114"/>
            <a:ext cx="10626757" cy="4405849"/>
          </a:xfrm>
        </p:spPr>
        <p:txBody>
          <a:bodyPr/>
          <a:lstStyle/>
          <a:p>
            <a:r>
              <a:rPr lang="en-US" dirty="0"/>
              <a:t>Social media images portrays personality</a:t>
            </a:r>
          </a:p>
          <a:p>
            <a:r>
              <a:rPr lang="en-US" dirty="0"/>
              <a:t>Audience: Twitter users</a:t>
            </a:r>
          </a:p>
          <a:p>
            <a:r>
              <a:rPr lang="en-US" dirty="0"/>
              <a:t>Dataset: 66000 users</a:t>
            </a:r>
          </a:p>
          <a:p>
            <a:r>
              <a:rPr lang="en-US" dirty="0"/>
              <a:t>How: using tweets</a:t>
            </a:r>
          </a:p>
          <a:p>
            <a:r>
              <a:rPr lang="en-US" dirty="0"/>
              <a:t>Interpretation: analysis on aesthetic and facial features and control for demographic variation in image features and personality</a:t>
            </a:r>
          </a:p>
          <a:p>
            <a:endParaRPr lang="en-US" dirty="0"/>
          </a:p>
        </p:txBody>
      </p:sp>
      <p:pic>
        <p:nvPicPr>
          <p:cNvPr id="2050" name="Picture 2" descr="Add Your Personality! Facebook Now Allows Profile Photos to be GIFS!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02" y="1148260"/>
            <a:ext cx="3084798" cy="20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/>
              <a:t>Freedom to speak or convey</a:t>
            </a:r>
          </a:p>
          <a:p>
            <a:r>
              <a:rPr lang="en-US" dirty="0"/>
              <a:t>Presentation depends on psychological traits and represent persona</a:t>
            </a:r>
          </a:p>
          <a:p>
            <a:r>
              <a:rPr lang="en-US" dirty="0"/>
              <a:t>Previous work on user traits(age, gender, occupation etc.)</a:t>
            </a:r>
          </a:p>
          <a:p>
            <a:r>
              <a:rPr lang="en-US" dirty="0"/>
              <a:t>Choice of Photos are type </a:t>
            </a:r>
            <a:r>
              <a:rPr lang="en-US" dirty="0"/>
              <a:t>of behavior associated at least in part with personality expressed by five factor model</a:t>
            </a:r>
            <a:endParaRPr lang="en-US" dirty="0"/>
          </a:p>
          <a:p>
            <a:r>
              <a:rPr lang="en-US" dirty="0" err="1"/>
              <a:t>Digman</a:t>
            </a:r>
            <a:r>
              <a:rPr lang="en-US" dirty="0"/>
              <a:t> Big Five – </a:t>
            </a:r>
            <a:r>
              <a:rPr lang="en-US" dirty="0"/>
              <a:t>consisting of openness to experience, conscientiousness, extraversion, agreeableness and neuroticism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3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between Personality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443"/>
            <a:ext cx="10515600" cy="4626069"/>
          </a:xfrm>
        </p:spPr>
        <p:txBody>
          <a:bodyPr numCol="2"/>
          <a:lstStyle/>
          <a:p>
            <a:r>
              <a:rPr lang="en-US" dirty="0"/>
              <a:t>Extravert</a:t>
            </a:r>
          </a:p>
          <a:p>
            <a:pPr lvl="1"/>
            <a:r>
              <a:rPr lang="en-US" dirty="0"/>
              <a:t>Enjoy interacting</a:t>
            </a:r>
          </a:p>
          <a:p>
            <a:pPr lvl="1"/>
            <a:r>
              <a:rPr lang="en-US" dirty="0"/>
              <a:t>High group visibility</a:t>
            </a:r>
          </a:p>
          <a:p>
            <a:pPr lvl="1"/>
            <a:r>
              <a:rPr lang="en-US" dirty="0"/>
              <a:t>Energetic</a:t>
            </a:r>
          </a:p>
          <a:p>
            <a:r>
              <a:rPr lang="en-US" dirty="0"/>
              <a:t>Use picture involving other people or the once that express more positive emotions</a:t>
            </a:r>
          </a:p>
        </p:txBody>
      </p:sp>
    </p:spTree>
    <p:extLst>
      <p:ext uri="{BB962C8B-B14F-4D97-AF65-F5344CB8AC3E}">
        <p14:creationId xmlns:p14="http://schemas.microsoft.com/office/powerpoint/2010/main" val="16132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134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PowerPoint Presentation</vt:lpstr>
      <vt:lpstr>Analyzing Personality through Social Media Profile Picture Choice</vt:lpstr>
      <vt:lpstr>Motivation</vt:lpstr>
      <vt:lpstr>Introduction</vt:lpstr>
      <vt:lpstr>Relation between Personality and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Khasgiwala</dc:creator>
  <cp:lastModifiedBy>Anuj Khasgiwala</cp:lastModifiedBy>
  <cp:revision>12</cp:revision>
  <dcterms:created xsi:type="dcterms:W3CDTF">2017-02-09T05:19:25Z</dcterms:created>
  <dcterms:modified xsi:type="dcterms:W3CDTF">2017-02-10T05:42:20Z</dcterms:modified>
</cp:coreProperties>
</file>