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632B-F18C-4824-BF1E-AC92AA1080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4A39-60D4-4B39-8172-90E9CC90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ebullbustercafe.com/wp-content/uploads/2013/05/person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2" y="119271"/>
            <a:ext cx="10681251" cy="65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6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91" y="327230"/>
            <a:ext cx="11078818" cy="4244769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Analyzing Personality through Social Media Profile Picture Choice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9512" y="5738191"/>
            <a:ext cx="3763617" cy="805062"/>
          </a:xfrm>
        </p:spPr>
        <p:txBody>
          <a:bodyPr>
            <a:normAutofit/>
          </a:bodyPr>
          <a:lstStyle/>
          <a:p>
            <a:r>
              <a:rPr lang="en-US" sz="3600" dirty="0"/>
              <a:t>Anuj Khasgiwala</a:t>
            </a:r>
          </a:p>
        </p:txBody>
      </p:sp>
    </p:spTree>
    <p:extLst>
      <p:ext uri="{BB962C8B-B14F-4D97-AF65-F5344CB8AC3E}">
        <p14:creationId xmlns:p14="http://schemas.microsoft.com/office/powerpoint/2010/main" val="411653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43" y="1771114"/>
            <a:ext cx="10626757" cy="4405849"/>
          </a:xfrm>
        </p:spPr>
        <p:txBody>
          <a:bodyPr/>
          <a:lstStyle/>
          <a:p>
            <a:r>
              <a:rPr lang="en-US" dirty="0"/>
              <a:t>Social media images portrays personality</a:t>
            </a:r>
          </a:p>
          <a:p>
            <a:r>
              <a:rPr lang="en-US" dirty="0"/>
              <a:t>Audience: Twitter users</a:t>
            </a:r>
          </a:p>
          <a:p>
            <a:r>
              <a:rPr lang="en-US" dirty="0"/>
              <a:t>Dataset: 66000 users</a:t>
            </a:r>
          </a:p>
          <a:p>
            <a:r>
              <a:rPr lang="en-US" dirty="0"/>
              <a:t>How: using tweets</a:t>
            </a:r>
          </a:p>
          <a:p>
            <a:r>
              <a:rPr lang="en-US" dirty="0"/>
              <a:t>Interpretation: analysis on aesthetic and facial features and control for demographic variation in image features and personality</a:t>
            </a:r>
          </a:p>
          <a:p>
            <a:endParaRPr lang="en-US" dirty="0"/>
          </a:p>
        </p:txBody>
      </p:sp>
      <p:pic>
        <p:nvPicPr>
          <p:cNvPr id="2050" name="Picture 2" descr="Add Your Personality! Facebook Now Allows Profile Photos to be GIFS!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02" y="1148260"/>
            <a:ext cx="3084798" cy="20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/>
              <a:t>Freedom to speak or convey</a:t>
            </a:r>
          </a:p>
          <a:p>
            <a:r>
              <a:rPr lang="en-US" dirty="0"/>
              <a:t>Presentation depends on psychological traits and represent persona</a:t>
            </a:r>
          </a:p>
          <a:p>
            <a:r>
              <a:rPr lang="en-US" dirty="0"/>
              <a:t>Previous work on user traits(age, gender, occupation etc.)</a:t>
            </a:r>
          </a:p>
          <a:p>
            <a:r>
              <a:rPr lang="en-US" dirty="0"/>
              <a:t>Choice of Photos are type of behavior associated at least in part with personality expressed by five factor model</a:t>
            </a:r>
          </a:p>
          <a:p>
            <a:r>
              <a:rPr lang="en-US" dirty="0" err="1"/>
              <a:t>Digman</a:t>
            </a:r>
            <a:r>
              <a:rPr lang="en-US" dirty="0"/>
              <a:t> Big Five – consisting of openness to experience, conscientiousness, extraversion, agreeableness and neuroticism</a:t>
            </a:r>
          </a:p>
        </p:txBody>
      </p:sp>
    </p:spTree>
    <p:extLst>
      <p:ext uri="{BB962C8B-B14F-4D97-AF65-F5344CB8AC3E}">
        <p14:creationId xmlns:p14="http://schemas.microsoft.com/office/powerpoint/2010/main" val="41328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between Personality and Picture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28" y="1949261"/>
            <a:ext cx="7655859" cy="40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between Personality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283"/>
            <a:ext cx="10515600" cy="5042458"/>
          </a:xfrm>
        </p:spPr>
        <p:txBody>
          <a:bodyPr numCol="2"/>
          <a:lstStyle/>
          <a:p>
            <a:r>
              <a:rPr lang="en-US" dirty="0"/>
              <a:t>Extravert</a:t>
            </a:r>
          </a:p>
          <a:p>
            <a:pPr lvl="1"/>
            <a:r>
              <a:rPr lang="en-US" dirty="0"/>
              <a:t>Enjoy interacting</a:t>
            </a:r>
          </a:p>
          <a:p>
            <a:pPr lvl="1"/>
            <a:r>
              <a:rPr lang="en-US" dirty="0"/>
              <a:t>High group visibility</a:t>
            </a:r>
          </a:p>
          <a:p>
            <a:pPr lvl="1"/>
            <a:r>
              <a:rPr lang="en-US" dirty="0"/>
              <a:t>Energetic</a:t>
            </a:r>
          </a:p>
          <a:p>
            <a:r>
              <a:rPr lang="en-US" dirty="0"/>
              <a:t>Use picture involving other people or the once that express more positive emotions</a:t>
            </a:r>
          </a:p>
          <a:p>
            <a:r>
              <a:rPr lang="en-US" dirty="0"/>
              <a:t>may be more inclined to choose unconventional images and poses, as a general inclination of this type of people for art and novelty.</a:t>
            </a:r>
            <a:endParaRPr lang="en-US" dirty="0"/>
          </a:p>
          <a:p>
            <a:r>
              <a:rPr lang="en-US" dirty="0"/>
              <a:t>Conscientiousness</a:t>
            </a:r>
          </a:p>
          <a:p>
            <a:pPr lvl="1"/>
            <a:r>
              <a:rPr lang="en-US" dirty="0"/>
              <a:t>More orderly</a:t>
            </a:r>
          </a:p>
          <a:p>
            <a:pPr lvl="1"/>
            <a:r>
              <a:rPr lang="en-US" dirty="0"/>
              <a:t>Prefer planned behavior</a:t>
            </a:r>
          </a:p>
          <a:p>
            <a:r>
              <a:rPr lang="en-US" dirty="0"/>
              <a:t>Use frontal photography of themselves</a:t>
            </a:r>
          </a:p>
          <a:p>
            <a:r>
              <a:rPr lang="en-US" dirty="0"/>
              <a:t>Neuroticism is associated with negative emotions, which could also be reflected through users choices of profile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5013"/>
            <a:ext cx="10515600" cy="1201269"/>
          </a:xfrm>
        </p:spPr>
        <p:txBody>
          <a:bodyPr/>
          <a:lstStyle/>
          <a:p>
            <a:r>
              <a:rPr lang="en-US" dirty="0"/>
              <a:t>Colors, aesthetics, facial presentation, emotions</a:t>
            </a:r>
          </a:p>
          <a:p>
            <a:r>
              <a:rPr lang="en-US" dirty="0"/>
              <a:t>Compare features with Big Five model.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973860"/>
            <a:ext cx="10515600" cy="117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Previous studies conclusion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0270" y="4204453"/>
            <a:ext cx="10515600" cy="2034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Personality traits are predictable from images, demonstrating correlation between personality and profile picture.</a:t>
            </a:r>
          </a:p>
          <a:p>
            <a:r>
              <a:rPr lang="en-US" dirty="0"/>
              <a:t>features of the models provide no interpretability and thus are not useful for psychologists who wish to understand the underlying correlations and generate hypotheses for further testing.</a:t>
            </a:r>
          </a:p>
          <a:p>
            <a:r>
              <a:rPr lang="en-US" dirty="0"/>
              <a:t>Data set was very limited size and user diversity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/>
              <a:t>Most studies in psychology focused on facial expressions  as people frequently use facial characteristics for personality attributions, while some studies consider pose of person</a:t>
            </a:r>
          </a:p>
        </p:txBody>
      </p:sp>
    </p:spTree>
    <p:extLst>
      <p:ext uri="{BB962C8B-B14F-4D97-AF65-F5344CB8AC3E}">
        <p14:creationId xmlns:p14="http://schemas.microsoft.com/office/powerpoint/2010/main" val="244685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6365"/>
              </p:ext>
            </p:extLst>
          </p:nvPr>
        </p:nvGraphicFramePr>
        <p:xfrm>
          <a:off x="364564" y="459687"/>
          <a:ext cx="11316448" cy="340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224">
                  <a:extLst>
                    <a:ext uri="{9D8B030D-6E8A-4147-A177-3AD203B41FA5}">
                      <a16:colId xmlns:a16="http://schemas.microsoft.com/office/drawing/2014/main" val="1786249240"/>
                    </a:ext>
                  </a:extLst>
                </a:gridCol>
                <a:gridCol w="5658224">
                  <a:extLst>
                    <a:ext uri="{9D8B030D-6E8A-4147-A177-3AD203B41FA5}">
                      <a16:colId xmlns:a16="http://schemas.microsoft.com/office/drawing/2014/main" val="1506598637"/>
                    </a:ext>
                  </a:extLst>
                </a:gridCol>
              </a:tblGrid>
              <a:tr h="370334">
                <a:tc>
                  <a:txBody>
                    <a:bodyPr/>
                    <a:lstStyle/>
                    <a:p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Weekness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65590"/>
                  </a:ext>
                </a:extLst>
              </a:tr>
              <a:tr h="913153">
                <a:tc>
                  <a:txBody>
                    <a:bodyPr/>
                    <a:lstStyle/>
                    <a:p>
                      <a:r>
                        <a:rPr lang="en-US" dirty="0"/>
                        <a:t>Used great example to explain the correlation between personality traits and profile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09016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r>
                        <a:rPr lang="en-US" dirty="0"/>
                        <a:t>Overcame the problem of previous work by taking 60000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57096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0813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51686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83719"/>
                  </a:ext>
                </a:extLst>
              </a:tr>
              <a:tr h="3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5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7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316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PowerPoint Presentation</vt:lpstr>
      <vt:lpstr>Analyzing Personality through Social Media Profile Picture Choice</vt:lpstr>
      <vt:lpstr>Motivation</vt:lpstr>
      <vt:lpstr>Introduction</vt:lpstr>
      <vt:lpstr>Relation between Personality and Picture</vt:lpstr>
      <vt:lpstr>Relation between Personality and Picture</vt:lpstr>
      <vt:lpstr>Features</vt:lpstr>
      <vt:lpstr>Related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Khasgiwala</dc:creator>
  <cp:lastModifiedBy>Anuj Khasgiwala</cp:lastModifiedBy>
  <cp:revision>23</cp:revision>
  <dcterms:created xsi:type="dcterms:W3CDTF">2017-02-09T05:19:25Z</dcterms:created>
  <dcterms:modified xsi:type="dcterms:W3CDTF">2017-02-15T06:46:47Z</dcterms:modified>
</cp:coreProperties>
</file>