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70" r:id="rId4"/>
    <p:sldId id="258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  <p:sldId id="271" r:id="rId14"/>
    <p:sldId id="267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8A44581-4BEA-4BB3-9969-1B4F728FEC0D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49BA650-B936-4D25-A55E-CF10F73444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" TargetMode="External"/><Relationship Id="rId2" Type="http://schemas.openxmlformats.org/officeDocument/2006/relationships/hyperlink" Target="http://www.opengl.or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udn.org/" TargetMode="External"/><Relationship Id="rId5" Type="http://schemas.openxmlformats.org/officeDocument/2006/relationships/hyperlink" Target="http://www.opengl.org/documantations" TargetMode="External"/><Relationship Id="rId4" Type="http://schemas.openxmlformats.org/officeDocument/2006/relationships/hyperlink" Target="http://basic4gl.wikispaces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382000" cy="30480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bgs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institute of technology</a:t>
            </a: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 and engineering</a:t>
            </a:r>
            <a:b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r>
              <a:rPr lang="en-US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 project mini-project on</a:t>
            </a:r>
            <a:b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sz="3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dual window implementation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    </a:t>
            </a: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guidence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of: 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Prasanna</a:t>
            </a:r>
            <a:r>
              <a:rPr lang="en-US" sz="2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Kumar</a:t>
            </a:r>
            <a:r>
              <a:rPr lang="en-US" sz="22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 J                                  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Mr.Harish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.K.V</a:t>
            </a:r>
            <a:b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Dept. of CSE                                       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Asst.prof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Dept. of CSE 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>
          <a:xfrm>
            <a:off x="228600" y="6019800"/>
            <a:ext cx="8763000" cy="609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</a:t>
            </a:r>
            <a:endParaRPr lang="en-US" sz="8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62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4191000" y="1828800"/>
          <a:ext cx="981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Picture" r:id="rId2" imgW="0" imgH="0" progId="StaticMetafile">
                  <p:embed/>
                </p:oleObj>
              </mc:Choice>
              <mc:Fallback>
                <p:oleObj name="Picture" r:id="rId2" imgW="0" imgH="0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28800"/>
                        <a:ext cx="9810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990600" y="228600"/>
          <a:ext cx="7543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Picture" r:id="rId2" imgW="5742857" imgH="3104762" progId="StaticMetafile">
                  <p:embed/>
                </p:oleObj>
              </mc:Choice>
              <mc:Fallback>
                <p:oleObj name="Picture" r:id="rId2" imgW="5742857" imgH="3104762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"/>
                        <a:ext cx="7543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90600" y="3581400"/>
          <a:ext cx="77454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Picture" r:id="rId4" imgW="7744906" imgH="4123810" progId="StaticMetafile">
                  <p:embed/>
                </p:oleObj>
              </mc:Choice>
              <mc:Fallback>
                <p:oleObj name="Picture" r:id="rId4" imgW="7744906" imgH="4123810" progId="StaticMetafil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7745412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"/>
          </p:nvPr>
        </p:nvSpPr>
        <p:spPr>
          <a:xfrm>
            <a:off x="914400" y="2971800"/>
            <a:ext cx="3810000" cy="4572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Fig3:triangleplate</a:t>
            </a:r>
          </a:p>
        </p:txBody>
      </p:sp>
      <p:sp>
        <p:nvSpPr>
          <p:cNvPr id="16" name="Text Placeholder 12"/>
          <p:cNvSpPr txBox="1">
            <a:spLocks/>
          </p:cNvSpPr>
          <p:nvPr/>
        </p:nvSpPr>
        <p:spPr>
          <a:xfrm>
            <a:off x="4797426" y="2971800"/>
            <a:ext cx="4041775" cy="457200"/>
          </a:xfrm>
          <a:prstGeom prst="rect">
            <a:avLst/>
          </a:prstGeom>
          <a:solidFill>
            <a:schemeClr val="bg1"/>
          </a:solidFill>
          <a:ln w="9652">
            <a:solidFill>
              <a:schemeClr val="bg1"/>
            </a:solidFill>
            <a:miter lim="800000"/>
          </a:ln>
        </p:spPr>
        <p:txBody>
          <a:bodyPr vert="horz" lIns="18288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Fig4:colorcubefig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838200" y="228600"/>
          <a:ext cx="7732712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Picture" r:id="rId2" imgW="7733333" imgH="4123810" progId="StaticMetafile">
                  <p:embed/>
                </p:oleObj>
              </mc:Choice>
              <mc:Fallback>
                <p:oleObj name="Picture" r:id="rId2" imgW="7733333" imgH="4123810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"/>
                        <a:ext cx="7732712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447800" y="3276600"/>
          <a:ext cx="6335712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Picture" r:id="rId4" imgW="6335009" imgH="3161905" progId="StaticMetafile">
                  <p:embed/>
                </p:oleObj>
              </mc:Choice>
              <mc:Fallback>
                <p:oleObj name="Picture" r:id="rId4" imgW="6335009" imgH="3161905" progId="StaticMetafil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76600"/>
                        <a:ext cx="6335712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481776" cy="38100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Fig5:pyramid				fig6:comment screen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1752600"/>
            <a:ext cx="8305800" cy="396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project is developed using OpenGL.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designed code incorporates all the basic properties that a simple program must posses.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main aim of this project is to implement gear wheels by creating the gear wheels and applying rotation to the objects.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future enhancement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/>
          <a:lstStyle/>
          <a:p>
            <a:r>
              <a:rPr lang="en-US" dirty="0"/>
              <a:t>This project can be further enhanced in such  a way that either both the windows can rotate the object that is chosen or the window selected can make the suitable rotations on the chosen object.</a:t>
            </a:r>
          </a:p>
          <a:p>
            <a:r>
              <a:rPr lang="en-US" dirty="0"/>
              <a:t>More number of objects can be included as per requirement.</a:t>
            </a:r>
          </a:p>
          <a:p>
            <a:r>
              <a:rPr lang="en-US" dirty="0"/>
              <a:t>The internal design of the object can also be varied.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Autofit/>
          </a:bodyPr>
          <a:lstStyle/>
          <a:p>
            <a:pPr algn="ctr"/>
            <a:b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b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BOOKS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Edward Angel, "Interactive Computer Graphics", 5th edition, Pearson Education.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Jackie. L.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Neider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Mark Warhol, Tom. R. Davis, "OpenGL Red Book", Second Revised Edition.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Donald D Hearn and M. Pauline Baker, "Computer Graphics with OpenGL",3rd Edition.</a:t>
            </a:r>
          </a:p>
          <a:p>
            <a:endParaRPr lang="en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WEBSITES:</a:t>
            </a:r>
          </a:p>
          <a:p>
            <a:r>
              <a:rPr lang="en-US" sz="1800" u="sng" dirty="0">
                <a:latin typeface="Times New Roman" pitchFamily="18" charset="0"/>
                <a:cs typeface="Times New Roman" pitchFamily="18" charset="0"/>
                <a:hlinkClick r:id="rId2"/>
              </a:rPr>
              <a:t>http://www.opengl.org</a:t>
            </a:r>
          </a:p>
          <a:p>
            <a:r>
              <a:rPr lang="en-US" sz="1800" u="sng" dirty="0">
                <a:latin typeface="Times New Roman" pitchFamily="18" charset="0"/>
                <a:cs typeface="Times New Roman" pitchFamily="18" charset="0"/>
                <a:hlinkClick r:id="rId3"/>
              </a:rPr>
              <a:t>http://www.wikipedia.com</a:t>
            </a:r>
          </a:p>
          <a:p>
            <a:r>
              <a:rPr lang="en-US" sz="1800" u="sng" dirty="0">
                <a:latin typeface="Times New Roman" pitchFamily="18" charset="0"/>
                <a:cs typeface="Times New Roman" pitchFamily="18" charset="0"/>
                <a:hlinkClick r:id="rId4"/>
              </a:rPr>
              <a:t>http://basic4gl.wikispaces.com</a:t>
            </a:r>
          </a:p>
          <a:p>
            <a:r>
              <a:rPr lang="en-US" sz="1800" u="sng" dirty="0">
                <a:latin typeface="Times New Roman" pitchFamily="18" charset="0"/>
                <a:cs typeface="Times New Roman" pitchFamily="18" charset="0"/>
                <a:hlinkClick r:id="rId5"/>
              </a:rPr>
              <a:t>www.OpenGL.org/documantations</a:t>
            </a:r>
          </a:p>
          <a:p>
            <a:r>
              <a:rPr lang="en-US" sz="1800" u="sng" dirty="0">
                <a:latin typeface="Times New Roman" pitchFamily="18" charset="0"/>
                <a:cs typeface="Times New Roman" pitchFamily="18" charset="0"/>
                <a:hlinkClick r:id="rId6"/>
              </a:rPr>
              <a:t>www.pudn.org	</a:t>
            </a:r>
          </a:p>
          <a:p>
            <a:endParaRPr lang="en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86000" y="1371600"/>
            <a:ext cx="6172200" cy="23622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8229600" cy="417849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 to OpenGL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Overview of this project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 design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Implementation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Flow-chart analysis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Results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 and future enhancement</a:t>
            </a: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OpenGL is a software interface to a graphic hardware.</a:t>
            </a:r>
          </a:p>
          <a:p>
            <a:r>
              <a:rPr lang="en-US" dirty="0"/>
              <a:t>It consists of about 150 unique commands for the Implementation of 3D-objects.</a:t>
            </a:r>
          </a:p>
          <a:p>
            <a:r>
              <a:rPr lang="en-US" dirty="0"/>
              <a:t>The project “Dual window implementation” is implemented on a basic platform of OpenGL which is included in our curriculum.</a:t>
            </a:r>
          </a:p>
          <a:p>
            <a:r>
              <a:rPr lang="en-US" dirty="0"/>
              <a:t>Our project makes use of a library function called as GLUT. 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76401"/>
            <a:ext cx="82296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Open Graphics Library is abbreviated as OpenGL. 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a software interface for graphics hardware.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This interface consists of several hundred functions that allows a graphics programmer produce high-quality color images of 2D-objects and 3D-objects.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OpenGL has many advantage like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stable,evolving,well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-documented etc.,</a:t>
            </a: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objective of this project is to implement the concept of dual window using objects.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using the menus , keyboard functions and mouse functions we operate this code’s output.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running the program, two windows simultaneously appear having operations done in it.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On pressing the right mouse button, the various menu options appear.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the first window 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Register the callback for first window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Create second window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Position the second window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Register the callback for second window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Register (shared)idle callback</a:t>
            </a:r>
          </a:p>
          <a:p>
            <a:pPr>
              <a:lnSpc>
                <a:spcPct val="12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Enter the main loop</a:t>
            </a:r>
          </a:p>
          <a:p>
            <a:pPr>
              <a:lnSpc>
                <a:spcPct val="12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glut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glEnable,glDisable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glTranslatef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glRotatef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glPushMatrix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glutInitWindowSize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/position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glutInitDisplayMode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glutCreateWindow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KeyboardFunc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MouseFunc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glAddMenuEntry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glutSwapBuffers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glutIdleFunc</a:t>
            </a:r>
          </a:p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glutPostRedisplay</a:t>
            </a:r>
          </a:p>
          <a:p>
            <a:pPr>
              <a:lnSpc>
                <a:spcPct val="170000"/>
              </a:lnSpc>
              <a:buNone/>
            </a:pP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8153400" cy="9144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Flowchart</a:t>
            </a:r>
          </a:p>
        </p:txBody>
      </p:sp>
      <p:sp>
        <p:nvSpPr>
          <p:cNvPr id="4" name="Oval 3"/>
          <p:cNvSpPr/>
          <p:nvPr/>
        </p:nvSpPr>
        <p:spPr>
          <a:xfrm>
            <a:off x="6781800" y="1981200"/>
            <a:ext cx="1066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3048000" y="1524000"/>
            <a:ext cx="1600200" cy="381000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Display()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810000" y="9144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352800" y="533400"/>
            <a:ext cx="1066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14478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My_reshape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752600" y="54102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Mouse()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77000" y="9144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Post_redispaly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48200" y="54102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Keyboard()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48000" y="47244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MyMenu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48000" y="41910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Spin_cube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048000" y="20574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Square_plate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124200" y="9906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0" y="25908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Triangle_plate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048000" y="31242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Pyramid()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48000" y="3657600"/>
            <a:ext cx="1600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Polygon()</a:t>
            </a:r>
          </a:p>
        </p:txBody>
      </p:sp>
      <p:sp>
        <p:nvSpPr>
          <p:cNvPr id="30" name="Oval 29"/>
          <p:cNvSpPr/>
          <p:nvPr/>
        </p:nvSpPr>
        <p:spPr>
          <a:xfrm>
            <a:off x="3733800" y="6096000"/>
            <a:ext cx="4572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Oval 30"/>
          <p:cNvSpPr/>
          <p:nvPr/>
        </p:nvSpPr>
        <p:spPr>
          <a:xfrm>
            <a:off x="7010400" y="457200"/>
            <a:ext cx="4572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3810000" y="14478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733800" y="19812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733800" y="25146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733800" y="30480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3733800" y="35814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3733800" y="41148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3733800" y="46482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14600" y="5257800"/>
            <a:ext cx="2819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514600" y="5943600"/>
            <a:ext cx="2895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3733800" y="51816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438400" y="53340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5257800" y="53340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2438400" y="58674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5334000" y="58674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3886200" y="60198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162800" y="8382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5400000">
            <a:off x="7162800" y="13716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5400000">
            <a:off x="7162800" y="1905000"/>
            <a:ext cx="153194" cy="7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AND SNAPSHOTS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"/>
          </p:nvPr>
        </p:nvSpPr>
        <p:spPr>
          <a:xfrm>
            <a:off x="609600" y="3581400"/>
            <a:ext cx="7696200" cy="304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Fig1:result options					Fig2:Squareplate</a:t>
            </a: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09600" y="990600"/>
          <a:ext cx="7745412" cy="258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Picture" r:id="rId2" imgW="7744906" imgH="4105848" progId="StaticMetafile">
                  <p:embed/>
                </p:oleObj>
              </mc:Choice>
              <mc:Fallback>
                <p:oleObj name="Picture" r:id="rId2" imgW="7744906" imgH="4105848" progId="StaticMetafile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990600"/>
                        <a:ext cx="7745412" cy="258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06438" y="4038600"/>
          <a:ext cx="773271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Picture" r:id="rId4" imgW="7733333" imgH="4123810" progId="StaticMetafile">
                  <p:embed/>
                </p:oleObj>
              </mc:Choice>
              <mc:Fallback>
                <p:oleObj name="Picture" r:id="rId4" imgW="7733333" imgH="4123810" progId="StaticMetafil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4038600"/>
                        <a:ext cx="773271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597</Words>
  <Application>Microsoft Macintosh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Century Schoolbook</vt:lpstr>
      <vt:lpstr>Times New Roman</vt:lpstr>
      <vt:lpstr>Wingdings</vt:lpstr>
      <vt:lpstr>Wingdings 2</vt:lpstr>
      <vt:lpstr>Wingdings 3</vt:lpstr>
      <vt:lpstr>Oriel</vt:lpstr>
      <vt:lpstr>Picture</vt:lpstr>
      <vt:lpstr>     bgs institute of technology department of computer science and engineering                            a  project mini-project on                  dual window implementation                              under the guidence of:  Mr. Prasanna  Kumar    M J                                   Mr.Harish .K.V  Asst.prof  Dept. of CSE                                        Asst.prof  Dept. of CSE   </vt:lpstr>
      <vt:lpstr>Contents</vt:lpstr>
      <vt:lpstr>abstract</vt:lpstr>
      <vt:lpstr>Introduction</vt:lpstr>
      <vt:lpstr>Overview</vt:lpstr>
      <vt:lpstr> design</vt:lpstr>
      <vt:lpstr>Implementation</vt:lpstr>
      <vt:lpstr>Flowchart</vt:lpstr>
      <vt:lpstr>RESULTS AND SNAPSHOTS </vt:lpstr>
      <vt:lpstr>PowerPoint Presentation</vt:lpstr>
      <vt:lpstr>Fig5:pyramid    fig6:comment screen</vt:lpstr>
      <vt:lpstr>Conclusion </vt:lpstr>
      <vt:lpstr> future enhancement</vt:lpstr>
      <vt:lpstr> 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motion</dc:title>
  <dc:creator>nehagowda</dc:creator>
  <cp:lastModifiedBy>Venkataramaiah, Sandhya</cp:lastModifiedBy>
  <cp:revision>133</cp:revision>
  <dcterms:created xsi:type="dcterms:W3CDTF">2016-05-12T13:09:31Z</dcterms:created>
  <dcterms:modified xsi:type="dcterms:W3CDTF">2025-05-06T22:35:05Z</dcterms:modified>
</cp:coreProperties>
</file>