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4DF86F4-4163-4B74-A1D0-73368122547B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6976FFC-3B21-4C89-AF16-9EA9B9674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86F4-4163-4B74-A1D0-73368122547B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6FFC-3B21-4C89-AF16-9EA9B9674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86F4-4163-4B74-A1D0-73368122547B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6FFC-3B21-4C89-AF16-9EA9B9674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4DF86F4-4163-4B74-A1D0-73368122547B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976FFC-3B21-4C89-AF16-9EA9B96741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4DF86F4-4163-4B74-A1D0-73368122547B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6976FFC-3B21-4C89-AF16-9EA9B9674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86F4-4163-4B74-A1D0-73368122547B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6FFC-3B21-4C89-AF16-9EA9B96741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86F4-4163-4B74-A1D0-73368122547B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6FFC-3B21-4C89-AF16-9EA9B96741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4DF86F4-4163-4B74-A1D0-73368122547B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976FFC-3B21-4C89-AF16-9EA9B96741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86F4-4163-4B74-A1D0-73368122547B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6FFC-3B21-4C89-AF16-9EA9B9674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4DF86F4-4163-4B74-A1D0-73368122547B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976FFC-3B21-4C89-AF16-9EA9B96741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4DF86F4-4163-4B74-A1D0-73368122547B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976FFC-3B21-4C89-AF16-9EA9B96741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4DF86F4-4163-4B74-A1D0-73368122547B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6976FFC-3B21-4C89-AF16-9EA9B9674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57200"/>
            <a:ext cx="6172200" cy="609600"/>
          </a:xfrm>
        </p:spPr>
        <p:txBody>
          <a:bodyPr>
            <a:noAutofit/>
          </a:bodyPr>
          <a:lstStyle/>
          <a:p>
            <a:pPr algn="ctr"/>
            <a:r>
              <a:rPr lang="en-US" sz="3600" u="sng" spc="6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 In India</a:t>
            </a:r>
            <a:endParaRPr lang="en-US" sz="3600" u="sng" spc="6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828800"/>
            <a:ext cx="6172200" cy="40386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Aparajita" pitchFamily="34" charset="0"/>
              </a:rPr>
              <a:t>From 1947 to 2017, the Indian economy was premised on the concept of planning. This was carried through the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Aparajita" pitchFamily="34" charset="0"/>
              </a:rPr>
              <a:t>Five-Year Plans,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parajita" pitchFamily="34" charset="0"/>
              </a:rPr>
              <a:t>developed, executed, and monitored by the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Aparajita" pitchFamily="34" charset="0"/>
              </a:rPr>
              <a:t>Planning Commission(1951-2014)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parajita" pitchFamily="34" charset="0"/>
              </a:rPr>
              <a:t> and the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Aparajita" pitchFamily="34" charset="0"/>
              </a:rPr>
              <a:t>NITI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Aparajita" pitchFamily="34" charset="0"/>
              </a:rPr>
              <a:t>Ayog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Aparajita" pitchFamily="34" charset="0"/>
              </a:rPr>
              <a:t>(201-17).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parajita" pitchFamily="34" charset="0"/>
              </a:rPr>
              <a:t>With the Prime minister as the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Aparajita" pitchFamily="34" charset="0"/>
              </a:rPr>
              <a:t>ex-officio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parajita" pitchFamily="34" charset="0"/>
              </a:rPr>
              <a:t> chairman, the commission has a nominated deputy chairman, who holds the rank of a cabinet minister.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Aparajita" pitchFamily="34" charset="0"/>
              </a:rPr>
              <a:t>Montek sing Ahluwalia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parajita" pitchFamily="34" charset="0"/>
              </a:rPr>
              <a:t>is the last deputy chairman of the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parajita" pitchFamily="34" charset="0"/>
              </a:rPr>
              <a:t>commission(resigned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parajita" pitchFamily="34" charset="0"/>
              </a:rPr>
              <a:t>on 26 May 2014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parajita" pitchFamily="34" charset="0"/>
              </a:rPr>
              <a:t>). The Twelfth Plan completed its terms in March 2017. The new government led by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Aparajita" pitchFamily="34" charset="0"/>
              </a:rPr>
              <a:t>Narendra Modi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parajita" pitchFamily="34" charset="0"/>
              </a:rPr>
              <a:t>, elected in2014,announced the dissolution of the think tank called the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Aparajita" pitchFamily="34" charset="0"/>
              </a:rPr>
              <a:t>NITI Aayog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parajita" pitchFamily="34" charset="0"/>
              </a:rPr>
              <a:t>(an acronym for National Institution for Transforming India).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alibri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57200"/>
            <a:ext cx="6858000" cy="685800"/>
          </a:xfrm>
        </p:spPr>
        <p:txBody>
          <a:bodyPr>
            <a:noAutofit/>
          </a:bodyPr>
          <a:lstStyle/>
          <a:p>
            <a:r>
              <a:rPr lang="en-US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of planning commission</a:t>
            </a:r>
            <a:endParaRPr lang="en-US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676400"/>
            <a:ext cx="6172200" cy="4495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</TotalTime>
  <Words>129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Oriel</vt:lpstr>
      <vt:lpstr>Planning In India</vt:lpstr>
      <vt:lpstr>History of planning commission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In India</dc:title>
  <dc:creator>sandhya</dc:creator>
  <cp:lastModifiedBy>sandhya</cp:lastModifiedBy>
  <cp:revision>3</cp:revision>
  <dcterms:created xsi:type="dcterms:W3CDTF">2023-05-08T06:08:54Z</dcterms:created>
  <dcterms:modified xsi:type="dcterms:W3CDTF">2011-03-20T21:34:00Z</dcterms:modified>
</cp:coreProperties>
</file>