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D11A4-6EE3-4275-AC23-F3C6EEBA38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743CC6-12C2-44BF-9CFE-C212D3A1A521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AFTER LOGIN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77C06A4A-1258-41D0-A169-B5E52A7A07FE}" cxnId="{FD00CD5C-978D-447E-BD84-5B2970E017F5}" type="parTrans">
      <dgm:prSet/>
      <dgm:spPr/>
      <dgm:t>
        <a:bodyPr/>
        <a:lstStyle/>
        <a:p>
          <a:endParaRPr lang="en-US"/>
        </a:p>
      </dgm:t>
    </dgm:pt>
    <dgm:pt modelId="{DFA2B04F-8495-442C-8F6F-3F187C559868}" cxnId="{FD00CD5C-978D-447E-BD84-5B2970E017F5}" type="sibTrans">
      <dgm:prSet/>
      <dgm:spPr/>
      <dgm:t>
        <a:bodyPr/>
        <a:lstStyle/>
        <a:p>
          <a:endParaRPr lang="en-US"/>
        </a:p>
      </dgm:t>
    </dgm:pt>
    <dgm:pt modelId="{18668B49-C3B9-4F88-962D-D4C7C7C7C9CF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bidder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3D6D8937-92E6-43F1-8D0C-2E408DEB0A95}" cxnId="{AEDD765C-D621-4404-9993-AA9150482672}" type="parTrans">
      <dgm:prSet/>
      <dgm:spPr/>
      <dgm:t>
        <a:bodyPr/>
        <a:lstStyle/>
        <a:p>
          <a:endParaRPr lang="en-US"/>
        </a:p>
      </dgm:t>
    </dgm:pt>
    <dgm:pt modelId="{39FA7D9F-CBC8-4A06-9844-70100A49E05F}" cxnId="{AEDD765C-D621-4404-9993-AA9150482672}" type="sibTrans">
      <dgm:prSet/>
      <dgm:spPr/>
      <dgm:t>
        <a:bodyPr/>
        <a:lstStyle/>
        <a:p>
          <a:endParaRPr lang="en-US"/>
        </a:p>
      </dgm:t>
    </dgm:pt>
    <dgm:pt modelId="{B441C28A-BC5B-4A65-AA42-41560B2B0C43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Look for your need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C9C5F35B-F91A-4766-A748-62221E669E5A}" cxnId="{3AF6D264-1533-4065-9D03-FC31ADECB352}" type="parTrans">
      <dgm:prSet/>
      <dgm:spPr/>
      <dgm:t>
        <a:bodyPr/>
        <a:lstStyle/>
        <a:p>
          <a:endParaRPr lang="en-US"/>
        </a:p>
      </dgm:t>
    </dgm:pt>
    <dgm:pt modelId="{ECAC2D98-9D41-403F-BE2D-1F18CB71D9E7}" cxnId="{3AF6D264-1533-4065-9D03-FC31ADECB352}" type="sibTrans">
      <dgm:prSet/>
      <dgm:spPr/>
      <dgm:t>
        <a:bodyPr/>
        <a:lstStyle/>
        <a:p>
          <a:endParaRPr lang="en-US"/>
        </a:p>
      </dgm:t>
    </dgm:pt>
    <dgm:pt modelId="{0ED861FF-801F-4C28-BE9D-921F2B8CA77D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Make your bid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391B1420-43BD-4EDB-9E57-3B772FFBBCE2}" cxnId="{CB0C5310-91CC-488F-B1C3-EAD344A0C683}" type="parTrans">
      <dgm:prSet/>
      <dgm:spPr/>
      <dgm:t>
        <a:bodyPr/>
        <a:lstStyle/>
        <a:p>
          <a:endParaRPr lang="en-US"/>
        </a:p>
      </dgm:t>
    </dgm:pt>
    <dgm:pt modelId="{116807F5-C238-4953-ADB7-0CBF34BE3B21}" cxnId="{CB0C5310-91CC-488F-B1C3-EAD344A0C683}" type="sibTrans">
      <dgm:prSet/>
      <dgm:spPr/>
      <dgm:t>
        <a:bodyPr/>
        <a:lstStyle/>
        <a:p>
          <a:endParaRPr lang="en-US"/>
        </a:p>
      </dgm:t>
    </dgm:pt>
    <dgm:pt modelId="{FD776E80-AA4A-43CE-A57B-D36CB022E64D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Pay the auction fee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373778D2-7F04-4FF8-A008-722085B3A918}" cxnId="{81325C6B-E427-4500-BD5D-26C5F60A5321}" type="parTrans">
      <dgm:prSet/>
      <dgm:spPr/>
      <dgm:t>
        <a:bodyPr/>
        <a:lstStyle/>
        <a:p>
          <a:endParaRPr lang="en-US"/>
        </a:p>
      </dgm:t>
    </dgm:pt>
    <dgm:pt modelId="{D2373F4E-3690-4FF7-8E5F-46440B9D5BF9}" cxnId="{81325C6B-E427-4500-BD5D-26C5F60A5321}" type="sibTrans">
      <dgm:prSet/>
      <dgm:spPr/>
      <dgm:t>
        <a:bodyPr/>
        <a:lstStyle/>
        <a:p>
          <a:endParaRPr lang="en-US"/>
        </a:p>
      </dgm:t>
    </dgm:pt>
    <dgm:pt modelId="{AB7EEA8F-3AC8-4251-A364-94638F57DB2F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If you win , Pay your bid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78F4AAFD-BC85-427B-95F1-B1650315F0B1}" cxnId="{951A4683-24D5-4F32-8198-1AC4DB97DDD1}" type="parTrans">
      <dgm:prSet/>
      <dgm:spPr/>
      <dgm:t>
        <a:bodyPr/>
        <a:lstStyle/>
        <a:p>
          <a:endParaRPr lang="en-US"/>
        </a:p>
      </dgm:t>
    </dgm:pt>
    <dgm:pt modelId="{95476A81-2C17-4227-87F1-D9C3C0D13CA2}" cxnId="{951A4683-24D5-4F32-8198-1AC4DB97DDD1}" type="sibTrans">
      <dgm:prSet/>
      <dgm:spPr/>
      <dgm:t>
        <a:bodyPr/>
        <a:lstStyle/>
        <a:p>
          <a:endParaRPr lang="en-US"/>
        </a:p>
      </dgm:t>
    </dgm:pt>
    <dgm:pt modelId="{92A650A8-61E7-4774-A172-9690B75C907F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Lister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70549FEB-1908-429B-86C1-AFA168C14950}" cxnId="{054D9FF9-00E2-4A64-B254-6D60BB269F0C}" type="parTrans">
      <dgm:prSet/>
      <dgm:spPr/>
      <dgm:t>
        <a:bodyPr/>
        <a:lstStyle/>
        <a:p>
          <a:endParaRPr lang="en-US"/>
        </a:p>
      </dgm:t>
    </dgm:pt>
    <dgm:pt modelId="{2D988168-E132-42F9-8C68-B01C5AEA2AB1}" cxnId="{054D9FF9-00E2-4A64-B254-6D60BB269F0C}" type="sibTrans">
      <dgm:prSet/>
      <dgm:spPr/>
      <dgm:t>
        <a:bodyPr/>
        <a:lstStyle/>
        <a:p>
          <a:endParaRPr lang="en-US"/>
        </a:p>
      </dgm:t>
    </dgm:pt>
    <dgm:pt modelId="{9EC32691-F7C6-432B-8939-8A71AA81F525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List  the details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EE51D95A-3CB5-42E8-BAD2-76FDFEEABB59}" cxnId="{43CAD534-F99C-4DC2-B417-D1A30039196A}" type="parTrans">
      <dgm:prSet/>
      <dgm:spPr/>
      <dgm:t>
        <a:bodyPr/>
        <a:lstStyle/>
        <a:p>
          <a:endParaRPr lang="en-US"/>
        </a:p>
      </dgm:t>
    </dgm:pt>
    <dgm:pt modelId="{00139691-AF63-425E-968E-40B7C0EE6B7E}" cxnId="{43CAD534-F99C-4DC2-B417-D1A30039196A}" type="sibTrans">
      <dgm:prSet/>
      <dgm:spPr/>
      <dgm:t>
        <a:bodyPr/>
        <a:lstStyle/>
        <a:p>
          <a:endParaRPr lang="en-US"/>
        </a:p>
      </dgm:t>
    </dgm:pt>
    <dgm:pt modelId="{9F479225-0978-4954-B5E7-E64E5B835FE9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Set time period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8A12BE64-2618-4736-AB8F-277EE8185FE2}" cxnId="{BD07EB4E-AD67-43E9-A005-E994591AFF5E}" type="parTrans">
      <dgm:prSet/>
      <dgm:spPr/>
      <dgm:t>
        <a:bodyPr/>
        <a:lstStyle/>
        <a:p>
          <a:endParaRPr lang="en-US"/>
        </a:p>
      </dgm:t>
    </dgm:pt>
    <dgm:pt modelId="{0BB07325-3406-44F7-8C8A-0100CBCD1FC3}" cxnId="{BD07EB4E-AD67-43E9-A005-E994591AFF5E}" type="sibTrans">
      <dgm:prSet/>
      <dgm:spPr/>
      <dgm:t>
        <a:bodyPr/>
        <a:lstStyle/>
        <a:p>
          <a:endParaRPr lang="en-US"/>
        </a:p>
      </dgm:t>
    </dgm:pt>
    <dgm:pt modelId="{09E693AB-C2F2-4C49-9259-790D4226B092}">
      <dgm:prSet phldrT="[Text]" custT="1"/>
      <dgm:spPr/>
      <dgm:t>
        <a:bodyPr/>
        <a:lstStyle/>
        <a:p>
          <a:r>
            <a:rPr lang="en-IN" sz="2000" b="1" dirty="0">
              <a:latin typeface="Bahnschrift Light Condensed" panose="020B0502040204020203" pitchFamily="34" charset="0"/>
            </a:rPr>
            <a:t>Publish the auction</a:t>
          </a:r>
          <a:endParaRPr lang="en-US" sz="2000" b="1" dirty="0">
            <a:latin typeface="Bahnschrift Light Condensed" panose="020B0502040204020203" pitchFamily="34" charset="0"/>
          </a:endParaRPr>
        </a:p>
      </dgm:t>
    </dgm:pt>
    <dgm:pt modelId="{9E93A8FC-0A3D-4560-9BB0-D4554DF97F39}" cxnId="{02564C29-D658-43E1-8359-ACA72FE7EC67}" type="parTrans">
      <dgm:prSet/>
      <dgm:spPr/>
      <dgm:t>
        <a:bodyPr/>
        <a:lstStyle/>
        <a:p>
          <a:endParaRPr lang="en-US"/>
        </a:p>
      </dgm:t>
    </dgm:pt>
    <dgm:pt modelId="{E2E3E5E0-FF5B-4686-AFA2-640FC631622F}" cxnId="{02564C29-D658-43E1-8359-ACA72FE7EC67}" type="sibTrans">
      <dgm:prSet/>
      <dgm:spPr/>
      <dgm:t>
        <a:bodyPr/>
        <a:lstStyle/>
        <a:p>
          <a:endParaRPr lang="en-US"/>
        </a:p>
      </dgm:t>
    </dgm:pt>
    <dgm:pt modelId="{4723603F-82E0-438C-A0A7-78F63E96AA76}">
      <dgm:prSet phldrT="[Text]" custT="1"/>
      <dgm:spPr/>
      <dgm:t>
        <a:bodyPr/>
        <a:lstStyle/>
        <a:p>
          <a:r>
            <a:rPr lang="en-IN" sz="1400" b="1" dirty="0">
              <a:latin typeface="Bahnschrift Light Condensed" panose="020B0502040204020203" pitchFamily="34" charset="0"/>
            </a:rPr>
            <a:t>Choose the winner after time period is over</a:t>
          </a:r>
          <a:endParaRPr lang="en-US" sz="1400" b="1" dirty="0">
            <a:latin typeface="Bahnschrift Light Condensed" panose="020B0502040204020203" pitchFamily="34" charset="0"/>
          </a:endParaRPr>
        </a:p>
      </dgm:t>
    </dgm:pt>
    <dgm:pt modelId="{EA5CCF9C-ACDA-4BF7-8A3D-D3E956969C28}" cxnId="{BE00AED5-8C72-4702-85BC-73602F91B575}" type="parTrans">
      <dgm:prSet/>
      <dgm:spPr/>
      <dgm:t>
        <a:bodyPr/>
        <a:lstStyle/>
        <a:p>
          <a:endParaRPr lang="en-US"/>
        </a:p>
      </dgm:t>
    </dgm:pt>
    <dgm:pt modelId="{DFC27168-9EF4-430C-8A1D-F14A8640CD30}" cxnId="{BE00AED5-8C72-4702-85BC-73602F91B575}" type="sibTrans">
      <dgm:prSet/>
      <dgm:spPr/>
      <dgm:t>
        <a:bodyPr/>
        <a:lstStyle/>
        <a:p>
          <a:endParaRPr lang="en-US"/>
        </a:p>
      </dgm:t>
    </dgm:pt>
    <dgm:pt modelId="{1B29F302-0808-4E99-833E-2480E8554927}" type="pres">
      <dgm:prSet presAssocID="{4D1D11A4-6EE3-4275-AC23-F3C6EEBA38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3666D8-BE0C-4A1C-AE63-C1D4690B2DDE}" type="pres">
      <dgm:prSet presAssocID="{73743CC6-12C2-44BF-9CFE-C212D3A1A521}" presName="hierRoot1" presStyleCnt="0"/>
      <dgm:spPr/>
    </dgm:pt>
    <dgm:pt modelId="{52E61352-8136-4061-9044-2D337999C766}" type="pres">
      <dgm:prSet presAssocID="{73743CC6-12C2-44BF-9CFE-C212D3A1A521}" presName="composite" presStyleCnt="0"/>
      <dgm:spPr/>
    </dgm:pt>
    <dgm:pt modelId="{79650615-645F-424D-ABCF-2F9B6D2540D4}" type="pres">
      <dgm:prSet presAssocID="{73743CC6-12C2-44BF-9CFE-C212D3A1A521}" presName="background" presStyleLbl="node0" presStyleIdx="0" presStyleCnt="1"/>
      <dgm:spPr/>
    </dgm:pt>
    <dgm:pt modelId="{8638CBB0-5BF8-4406-A31F-A1002C612B91}" type="pres">
      <dgm:prSet presAssocID="{73743CC6-12C2-44BF-9CFE-C212D3A1A521}" presName="text" presStyleLbl="fgAcc0" presStyleIdx="0" presStyleCnt="1" custScaleX="123395" custScaleY="126891">
        <dgm:presLayoutVars>
          <dgm:chPref val="3"/>
        </dgm:presLayoutVars>
      </dgm:prSet>
      <dgm:spPr/>
    </dgm:pt>
    <dgm:pt modelId="{C75D18C1-0663-4D39-A898-287D8CDEC785}" type="pres">
      <dgm:prSet presAssocID="{73743CC6-12C2-44BF-9CFE-C212D3A1A521}" presName="hierChild2" presStyleCnt="0"/>
      <dgm:spPr/>
    </dgm:pt>
    <dgm:pt modelId="{B0B88517-D901-4654-8D9B-230BA00FC256}" type="pres">
      <dgm:prSet presAssocID="{3D6D8937-92E6-43F1-8D0C-2E408DEB0A95}" presName="Name10" presStyleLbl="parChTrans1D2" presStyleIdx="0" presStyleCnt="2"/>
      <dgm:spPr/>
    </dgm:pt>
    <dgm:pt modelId="{9A7B6F89-7100-4D94-A3F9-3EC0975F2C27}" type="pres">
      <dgm:prSet presAssocID="{18668B49-C3B9-4F88-962D-D4C7C7C7C9CF}" presName="hierRoot2" presStyleCnt="0"/>
      <dgm:spPr/>
    </dgm:pt>
    <dgm:pt modelId="{1D845E11-AA64-4DDD-8736-1159042A2F54}" type="pres">
      <dgm:prSet presAssocID="{18668B49-C3B9-4F88-962D-D4C7C7C7C9CF}" presName="composite2" presStyleCnt="0"/>
      <dgm:spPr/>
    </dgm:pt>
    <dgm:pt modelId="{C6411053-C992-4995-B860-26A1550B7E73}" type="pres">
      <dgm:prSet presAssocID="{18668B49-C3B9-4F88-962D-D4C7C7C7C9CF}" presName="background2" presStyleLbl="node2" presStyleIdx="0" presStyleCnt="2"/>
      <dgm:spPr/>
    </dgm:pt>
    <dgm:pt modelId="{0379C3DB-8264-481C-8BFC-4AF4CE75EEAB}" type="pres">
      <dgm:prSet presAssocID="{18668B49-C3B9-4F88-962D-D4C7C7C7C9CF}" presName="text2" presStyleLbl="fgAcc2" presStyleIdx="0" presStyleCnt="2" custLinFactX="-12411" custLinFactNeighborX="-100000" custLinFactNeighborY="1451">
        <dgm:presLayoutVars>
          <dgm:chPref val="3"/>
        </dgm:presLayoutVars>
      </dgm:prSet>
      <dgm:spPr/>
    </dgm:pt>
    <dgm:pt modelId="{4364B18F-40E9-4DCC-A726-5F49E4C2D1AE}" type="pres">
      <dgm:prSet presAssocID="{18668B49-C3B9-4F88-962D-D4C7C7C7C9CF}" presName="hierChild3" presStyleCnt="0"/>
      <dgm:spPr/>
    </dgm:pt>
    <dgm:pt modelId="{76D7764A-B00F-4D67-889C-991FB776944D}" type="pres">
      <dgm:prSet presAssocID="{C9C5F35B-F91A-4766-A748-62221E669E5A}" presName="Name17" presStyleLbl="parChTrans1D3" presStyleIdx="0" presStyleCnt="2"/>
      <dgm:spPr/>
    </dgm:pt>
    <dgm:pt modelId="{427EF9DC-EECF-4CEB-83E1-77BC33F75B3A}" type="pres">
      <dgm:prSet presAssocID="{B441C28A-BC5B-4A65-AA42-41560B2B0C43}" presName="hierRoot3" presStyleCnt="0"/>
      <dgm:spPr/>
    </dgm:pt>
    <dgm:pt modelId="{FD30F321-E169-4A4B-8765-7BBC42539E55}" type="pres">
      <dgm:prSet presAssocID="{B441C28A-BC5B-4A65-AA42-41560B2B0C43}" presName="composite3" presStyleCnt="0"/>
      <dgm:spPr/>
    </dgm:pt>
    <dgm:pt modelId="{E20A9716-EF32-4C7F-919C-2BE777EBDAAC}" type="pres">
      <dgm:prSet presAssocID="{B441C28A-BC5B-4A65-AA42-41560B2B0C43}" presName="background3" presStyleLbl="node3" presStyleIdx="0" presStyleCnt="2"/>
      <dgm:spPr/>
    </dgm:pt>
    <dgm:pt modelId="{5824179C-54DB-4C59-AFA8-565BC5C3BFCC}" type="pres">
      <dgm:prSet presAssocID="{B441C28A-BC5B-4A65-AA42-41560B2B0C43}" presName="text3" presStyleLbl="fgAcc3" presStyleIdx="0" presStyleCnt="2" custScaleX="165510" custScaleY="147725" custLinFactX="-2385" custLinFactNeighborX="-100000" custLinFactNeighborY="-1174">
        <dgm:presLayoutVars>
          <dgm:chPref val="3"/>
        </dgm:presLayoutVars>
      </dgm:prSet>
      <dgm:spPr/>
    </dgm:pt>
    <dgm:pt modelId="{032E2FE9-D559-4159-A59C-16D0485C8855}" type="pres">
      <dgm:prSet presAssocID="{B441C28A-BC5B-4A65-AA42-41560B2B0C43}" presName="hierChild4" presStyleCnt="0"/>
      <dgm:spPr/>
    </dgm:pt>
    <dgm:pt modelId="{9EEB5513-0710-4A03-871F-E551E482E17F}" type="pres">
      <dgm:prSet presAssocID="{391B1420-43BD-4EDB-9E57-3B772FFBBCE2}" presName="Name23" presStyleLbl="parChTrans1D4" presStyleIdx="0" presStyleCnt="6"/>
      <dgm:spPr/>
    </dgm:pt>
    <dgm:pt modelId="{C0DDFE01-A356-430C-A08C-4ED1A86A2DA9}" type="pres">
      <dgm:prSet presAssocID="{0ED861FF-801F-4C28-BE9D-921F2B8CA77D}" presName="hierRoot4" presStyleCnt="0"/>
      <dgm:spPr/>
    </dgm:pt>
    <dgm:pt modelId="{1C952F4F-D553-46C1-964A-166DDE95B190}" type="pres">
      <dgm:prSet presAssocID="{0ED861FF-801F-4C28-BE9D-921F2B8CA77D}" presName="composite4" presStyleCnt="0"/>
      <dgm:spPr/>
    </dgm:pt>
    <dgm:pt modelId="{085D11CF-1DB2-4203-9C43-EAF3944606E7}" type="pres">
      <dgm:prSet presAssocID="{0ED861FF-801F-4C28-BE9D-921F2B8CA77D}" presName="background4" presStyleLbl="node4" presStyleIdx="0" presStyleCnt="6"/>
      <dgm:spPr/>
    </dgm:pt>
    <dgm:pt modelId="{69748F64-01D6-4AEB-90EB-997B89341CD1}" type="pres">
      <dgm:prSet presAssocID="{0ED861FF-801F-4C28-BE9D-921F2B8CA77D}" presName="text4" presStyleLbl="fgAcc4" presStyleIdx="0" presStyleCnt="6" custScaleX="150357" custScaleY="131026" custLinFactX="-9962" custLinFactNeighborX="-100000" custLinFactNeighborY="-3800">
        <dgm:presLayoutVars>
          <dgm:chPref val="3"/>
        </dgm:presLayoutVars>
      </dgm:prSet>
      <dgm:spPr/>
    </dgm:pt>
    <dgm:pt modelId="{3C4A5D54-DC5A-4EEF-9F25-FD94BED4A5E6}" type="pres">
      <dgm:prSet presAssocID="{0ED861FF-801F-4C28-BE9D-921F2B8CA77D}" presName="hierChild5" presStyleCnt="0"/>
      <dgm:spPr/>
    </dgm:pt>
    <dgm:pt modelId="{85D47702-5729-453D-AFC6-FFA3E329ED79}" type="pres">
      <dgm:prSet presAssocID="{373778D2-7F04-4FF8-A008-722085B3A918}" presName="Name23" presStyleLbl="parChTrans1D4" presStyleIdx="1" presStyleCnt="6"/>
      <dgm:spPr/>
    </dgm:pt>
    <dgm:pt modelId="{9569DEAE-4518-4B38-B3AE-395BE814EDDE}" type="pres">
      <dgm:prSet presAssocID="{FD776E80-AA4A-43CE-A57B-D36CB022E64D}" presName="hierRoot4" presStyleCnt="0"/>
      <dgm:spPr/>
    </dgm:pt>
    <dgm:pt modelId="{945981FB-FFCD-472C-A1CC-DDBC42BB9E1E}" type="pres">
      <dgm:prSet presAssocID="{FD776E80-AA4A-43CE-A57B-D36CB022E64D}" presName="composite4" presStyleCnt="0"/>
      <dgm:spPr/>
    </dgm:pt>
    <dgm:pt modelId="{81ED7C4A-2E33-41DD-B665-23F0977024AD}" type="pres">
      <dgm:prSet presAssocID="{FD776E80-AA4A-43CE-A57B-D36CB022E64D}" presName="background4" presStyleLbl="node4" presStyleIdx="1" presStyleCnt="6"/>
      <dgm:spPr/>
    </dgm:pt>
    <dgm:pt modelId="{D16D5301-2C56-4DF6-862D-56ED9B779564}" type="pres">
      <dgm:prSet presAssocID="{FD776E80-AA4A-43CE-A57B-D36CB022E64D}" presName="text4" presStyleLbl="fgAcc4" presStyleIdx="1" presStyleCnt="6" custScaleX="150357" custScaleY="135311" custLinFactX="-2385" custLinFactNeighborX="-100000" custLinFactNeighborY="10274">
        <dgm:presLayoutVars>
          <dgm:chPref val="3"/>
        </dgm:presLayoutVars>
      </dgm:prSet>
      <dgm:spPr/>
    </dgm:pt>
    <dgm:pt modelId="{B31A9850-9C4B-41B4-9F8F-0F88390C65DB}" type="pres">
      <dgm:prSet presAssocID="{FD776E80-AA4A-43CE-A57B-D36CB022E64D}" presName="hierChild5" presStyleCnt="0"/>
      <dgm:spPr/>
    </dgm:pt>
    <dgm:pt modelId="{6D4BCF17-B1FF-4501-816C-5A908630D2D4}" type="pres">
      <dgm:prSet presAssocID="{78F4AAFD-BC85-427B-95F1-B1650315F0B1}" presName="Name23" presStyleLbl="parChTrans1D4" presStyleIdx="2" presStyleCnt="6"/>
      <dgm:spPr/>
    </dgm:pt>
    <dgm:pt modelId="{3CAB540C-4FF9-4D44-B83C-9CCDC1C2549A}" type="pres">
      <dgm:prSet presAssocID="{AB7EEA8F-3AC8-4251-A364-94638F57DB2F}" presName="hierRoot4" presStyleCnt="0"/>
      <dgm:spPr/>
    </dgm:pt>
    <dgm:pt modelId="{5F9F8F7B-63CA-4B90-88E2-57C7656BF4CE}" type="pres">
      <dgm:prSet presAssocID="{AB7EEA8F-3AC8-4251-A364-94638F57DB2F}" presName="composite4" presStyleCnt="0"/>
      <dgm:spPr/>
    </dgm:pt>
    <dgm:pt modelId="{F319A41D-C449-4739-AF24-2AF6F2CBF143}" type="pres">
      <dgm:prSet presAssocID="{AB7EEA8F-3AC8-4251-A364-94638F57DB2F}" presName="background4" presStyleLbl="node4" presStyleIdx="2" presStyleCnt="6"/>
      <dgm:spPr/>
    </dgm:pt>
    <dgm:pt modelId="{593EFD2B-7BB0-4DCB-AB50-EC1523EC88FB}" type="pres">
      <dgm:prSet presAssocID="{AB7EEA8F-3AC8-4251-A364-94638F57DB2F}" presName="text4" presStyleLbl="fgAcc4" presStyleIdx="2" presStyleCnt="6" custScaleX="165323" custScaleY="147648" custLinFactX="-2478" custLinFactNeighborX="-100000" custLinFactNeighborY="8131">
        <dgm:presLayoutVars>
          <dgm:chPref val="3"/>
        </dgm:presLayoutVars>
      </dgm:prSet>
      <dgm:spPr/>
    </dgm:pt>
    <dgm:pt modelId="{1CF289AA-A439-4C62-9FA6-A3D07EC27A8E}" type="pres">
      <dgm:prSet presAssocID="{AB7EEA8F-3AC8-4251-A364-94638F57DB2F}" presName="hierChild5" presStyleCnt="0"/>
      <dgm:spPr/>
    </dgm:pt>
    <dgm:pt modelId="{D6E91B6C-FD86-4156-9E0C-229CB4060855}" type="pres">
      <dgm:prSet presAssocID="{70549FEB-1908-429B-86C1-AFA168C14950}" presName="Name10" presStyleLbl="parChTrans1D2" presStyleIdx="1" presStyleCnt="2"/>
      <dgm:spPr/>
    </dgm:pt>
    <dgm:pt modelId="{F65C8953-8013-472C-850D-E94360FBF850}" type="pres">
      <dgm:prSet presAssocID="{92A650A8-61E7-4774-A172-9690B75C907F}" presName="hierRoot2" presStyleCnt="0"/>
      <dgm:spPr/>
    </dgm:pt>
    <dgm:pt modelId="{7BD43FE5-810A-4746-8C0C-63660B6D833D}" type="pres">
      <dgm:prSet presAssocID="{92A650A8-61E7-4774-A172-9690B75C907F}" presName="composite2" presStyleCnt="0"/>
      <dgm:spPr/>
    </dgm:pt>
    <dgm:pt modelId="{8E61CA21-E007-489A-9AA7-67A2B54F478E}" type="pres">
      <dgm:prSet presAssocID="{92A650A8-61E7-4774-A172-9690B75C907F}" presName="background2" presStyleLbl="node2" presStyleIdx="1" presStyleCnt="2"/>
      <dgm:spPr/>
    </dgm:pt>
    <dgm:pt modelId="{D4435AF9-CFF3-4697-B68D-EC9AE330AEC2}" type="pres">
      <dgm:prSet presAssocID="{92A650A8-61E7-4774-A172-9690B75C907F}" presName="text2" presStyleLbl="fgAcc2" presStyleIdx="1" presStyleCnt="2" custLinFactNeighborX="96245" custLinFactNeighborY="1451">
        <dgm:presLayoutVars>
          <dgm:chPref val="3"/>
        </dgm:presLayoutVars>
      </dgm:prSet>
      <dgm:spPr/>
    </dgm:pt>
    <dgm:pt modelId="{528B665C-B780-433C-AD80-93E3990BFB69}" type="pres">
      <dgm:prSet presAssocID="{92A650A8-61E7-4774-A172-9690B75C907F}" presName="hierChild3" presStyleCnt="0"/>
      <dgm:spPr/>
    </dgm:pt>
    <dgm:pt modelId="{4EC26CF7-3110-4505-8100-986EEC7876DB}" type="pres">
      <dgm:prSet presAssocID="{EE51D95A-3CB5-42E8-BAD2-76FDFEEABB59}" presName="Name17" presStyleLbl="parChTrans1D3" presStyleIdx="1" presStyleCnt="2"/>
      <dgm:spPr/>
    </dgm:pt>
    <dgm:pt modelId="{02A5AE8A-EA77-4222-BB03-B817179792EF}" type="pres">
      <dgm:prSet presAssocID="{9EC32691-F7C6-432B-8939-8A71AA81F525}" presName="hierRoot3" presStyleCnt="0"/>
      <dgm:spPr/>
    </dgm:pt>
    <dgm:pt modelId="{A1AB9AF9-6162-4BF9-9D11-4A7B127A336C}" type="pres">
      <dgm:prSet presAssocID="{9EC32691-F7C6-432B-8939-8A71AA81F525}" presName="composite3" presStyleCnt="0"/>
      <dgm:spPr/>
    </dgm:pt>
    <dgm:pt modelId="{5B5F0FE3-69BC-4C51-B9A0-207B98B64531}" type="pres">
      <dgm:prSet presAssocID="{9EC32691-F7C6-432B-8939-8A71AA81F525}" presName="background3" presStyleLbl="node3" presStyleIdx="1" presStyleCnt="2"/>
      <dgm:spPr/>
    </dgm:pt>
    <dgm:pt modelId="{A0FF9B9B-4234-468E-B229-63957F053F16}" type="pres">
      <dgm:prSet presAssocID="{9EC32691-F7C6-432B-8939-8A71AA81F525}" presName="text3" presStyleLbl="fgAcc3" presStyleIdx="1" presStyleCnt="2" custScaleX="161091" custScaleY="147227" custLinFactX="4062" custLinFactNeighborX="100000" custLinFactNeighborY="10757">
        <dgm:presLayoutVars>
          <dgm:chPref val="3"/>
        </dgm:presLayoutVars>
      </dgm:prSet>
      <dgm:spPr/>
    </dgm:pt>
    <dgm:pt modelId="{8C2EDF05-018E-4783-A838-EAE9766E52ED}" type="pres">
      <dgm:prSet presAssocID="{9EC32691-F7C6-432B-8939-8A71AA81F525}" presName="hierChild4" presStyleCnt="0"/>
      <dgm:spPr/>
    </dgm:pt>
    <dgm:pt modelId="{3802320C-D198-474E-80E9-E1710A2095C5}" type="pres">
      <dgm:prSet presAssocID="{8A12BE64-2618-4736-AB8F-277EE8185FE2}" presName="Name23" presStyleLbl="parChTrans1D4" presStyleIdx="3" presStyleCnt="6"/>
      <dgm:spPr/>
    </dgm:pt>
    <dgm:pt modelId="{C5F1B470-66BF-44E2-9D2E-BE1D1F0A33DF}" type="pres">
      <dgm:prSet presAssocID="{9F479225-0978-4954-B5E7-E64E5B835FE9}" presName="hierRoot4" presStyleCnt="0"/>
      <dgm:spPr/>
    </dgm:pt>
    <dgm:pt modelId="{7B02965B-7B12-40DB-B6DC-5D5B74F2A04D}" type="pres">
      <dgm:prSet presAssocID="{9F479225-0978-4954-B5E7-E64E5B835FE9}" presName="composite4" presStyleCnt="0"/>
      <dgm:spPr/>
    </dgm:pt>
    <dgm:pt modelId="{89F1E621-F9F3-4ADA-9EC1-1AA1446CB347}" type="pres">
      <dgm:prSet presAssocID="{9F479225-0978-4954-B5E7-E64E5B835FE9}" presName="background4" presStyleLbl="node4" presStyleIdx="3" presStyleCnt="6"/>
      <dgm:spPr/>
    </dgm:pt>
    <dgm:pt modelId="{74EC913A-9FB7-4AAB-8D36-DC27613086FE}" type="pres">
      <dgm:prSet presAssocID="{9F479225-0978-4954-B5E7-E64E5B835FE9}" presName="text4" presStyleLbl="fgAcc4" presStyleIdx="3" presStyleCnt="6" custScaleX="162887" custScaleY="135217" custLinFactX="20112" custLinFactNeighborX="100000" custLinFactNeighborY="-3302">
        <dgm:presLayoutVars>
          <dgm:chPref val="3"/>
        </dgm:presLayoutVars>
      </dgm:prSet>
      <dgm:spPr/>
    </dgm:pt>
    <dgm:pt modelId="{5E97358A-690D-4608-942A-C6241CE0F54D}" type="pres">
      <dgm:prSet presAssocID="{9F479225-0978-4954-B5E7-E64E5B835FE9}" presName="hierChild5" presStyleCnt="0"/>
      <dgm:spPr/>
    </dgm:pt>
    <dgm:pt modelId="{6D347372-7E4C-40E5-A977-37029332C595}" type="pres">
      <dgm:prSet presAssocID="{9E93A8FC-0A3D-4560-9BB0-D4554DF97F39}" presName="Name23" presStyleLbl="parChTrans1D4" presStyleIdx="4" presStyleCnt="6"/>
      <dgm:spPr/>
    </dgm:pt>
    <dgm:pt modelId="{59E9C37A-7101-412B-B7D5-2805E35A4E5C}" type="pres">
      <dgm:prSet presAssocID="{09E693AB-C2F2-4C49-9259-790D4226B092}" presName="hierRoot4" presStyleCnt="0"/>
      <dgm:spPr/>
    </dgm:pt>
    <dgm:pt modelId="{B188AE93-D98A-41E7-8887-23A474963023}" type="pres">
      <dgm:prSet presAssocID="{09E693AB-C2F2-4C49-9259-790D4226B092}" presName="composite4" presStyleCnt="0"/>
      <dgm:spPr/>
    </dgm:pt>
    <dgm:pt modelId="{91C74A3D-E290-4893-84B8-6211CB0EC6C1}" type="pres">
      <dgm:prSet presAssocID="{09E693AB-C2F2-4C49-9259-790D4226B092}" presName="background4" presStyleLbl="node4" presStyleIdx="4" presStyleCnt="6"/>
      <dgm:spPr/>
    </dgm:pt>
    <dgm:pt modelId="{8CAACED6-EF5D-4BED-922A-036D3DEADF3C}" type="pres">
      <dgm:prSet presAssocID="{09E693AB-C2F2-4C49-9259-790D4226B092}" presName="text4" presStyleLbl="fgAcc4" presStyleIdx="4" presStyleCnt="6" custScaleX="176617" custScaleY="114561" custLinFactX="22936" custLinFactNeighborX="100000" custLinFactNeighborY="11273">
        <dgm:presLayoutVars>
          <dgm:chPref val="3"/>
        </dgm:presLayoutVars>
      </dgm:prSet>
      <dgm:spPr/>
    </dgm:pt>
    <dgm:pt modelId="{D64322FA-DC9E-45E2-A789-2E7594513FC8}" type="pres">
      <dgm:prSet presAssocID="{09E693AB-C2F2-4C49-9259-790D4226B092}" presName="hierChild5" presStyleCnt="0"/>
      <dgm:spPr/>
    </dgm:pt>
    <dgm:pt modelId="{A36F518A-B996-4587-859F-24CF9FE248DF}" type="pres">
      <dgm:prSet presAssocID="{EA5CCF9C-ACDA-4BF7-8A3D-D3E956969C28}" presName="Name23" presStyleLbl="parChTrans1D4" presStyleIdx="5" presStyleCnt="6"/>
      <dgm:spPr/>
    </dgm:pt>
    <dgm:pt modelId="{5F18C47D-50C5-45FC-9E1D-69A4ADFF2A47}" type="pres">
      <dgm:prSet presAssocID="{4723603F-82E0-438C-A0A7-78F63E96AA76}" presName="hierRoot4" presStyleCnt="0"/>
      <dgm:spPr/>
    </dgm:pt>
    <dgm:pt modelId="{305DED1E-DF20-4144-89C1-5845199F873E}" type="pres">
      <dgm:prSet presAssocID="{4723603F-82E0-438C-A0A7-78F63E96AA76}" presName="composite4" presStyleCnt="0"/>
      <dgm:spPr/>
    </dgm:pt>
    <dgm:pt modelId="{5940DAB8-BE68-4DF6-8A1E-5F2ACE39193F}" type="pres">
      <dgm:prSet presAssocID="{4723603F-82E0-438C-A0A7-78F63E96AA76}" presName="background4" presStyleLbl="node4" presStyleIdx="5" presStyleCnt="6"/>
      <dgm:spPr/>
    </dgm:pt>
    <dgm:pt modelId="{F9979A99-99B1-46C4-860B-9B46552B71BC}" type="pres">
      <dgm:prSet presAssocID="{4723603F-82E0-438C-A0A7-78F63E96AA76}" presName="text4" presStyleLbl="fgAcc4" presStyleIdx="5" presStyleCnt="6" custScaleX="176013" custScaleY="180156" custLinFactX="26675" custLinFactNeighborX="100000" custLinFactNeighborY="1326">
        <dgm:presLayoutVars>
          <dgm:chPref val="3"/>
        </dgm:presLayoutVars>
      </dgm:prSet>
      <dgm:spPr/>
    </dgm:pt>
    <dgm:pt modelId="{BD4E6F17-4E07-4E1D-8C69-CECC9C6F6910}" type="pres">
      <dgm:prSet presAssocID="{4723603F-82E0-438C-A0A7-78F63E96AA76}" presName="hierChild5" presStyleCnt="0"/>
      <dgm:spPr/>
    </dgm:pt>
  </dgm:ptLst>
  <dgm:cxnLst>
    <dgm:cxn modelId="{43B07B01-3E49-4A45-8A6E-D3088054A2A5}" type="presOf" srcId="{EA5CCF9C-ACDA-4BF7-8A3D-D3E956969C28}" destId="{A36F518A-B996-4587-859F-24CF9FE248DF}" srcOrd="0" destOrd="0" presId="urn:microsoft.com/office/officeart/2005/8/layout/hierarchy1"/>
    <dgm:cxn modelId="{CB0C5310-91CC-488F-B1C3-EAD344A0C683}" srcId="{B441C28A-BC5B-4A65-AA42-41560B2B0C43}" destId="{0ED861FF-801F-4C28-BE9D-921F2B8CA77D}" srcOrd="0" destOrd="0" parTransId="{391B1420-43BD-4EDB-9E57-3B772FFBBCE2}" sibTransId="{116807F5-C238-4953-ADB7-0CBF34BE3B21}"/>
    <dgm:cxn modelId="{0B48FF1E-1FF5-4D45-8471-5E39AB1ACC69}" type="presOf" srcId="{78F4AAFD-BC85-427B-95F1-B1650315F0B1}" destId="{6D4BCF17-B1FF-4501-816C-5A908630D2D4}" srcOrd="0" destOrd="0" presId="urn:microsoft.com/office/officeart/2005/8/layout/hierarchy1"/>
    <dgm:cxn modelId="{02564C29-D658-43E1-8359-ACA72FE7EC67}" srcId="{9F479225-0978-4954-B5E7-E64E5B835FE9}" destId="{09E693AB-C2F2-4C49-9259-790D4226B092}" srcOrd="0" destOrd="0" parTransId="{9E93A8FC-0A3D-4560-9BB0-D4554DF97F39}" sibTransId="{E2E3E5E0-FF5B-4686-AFA2-640FC631622F}"/>
    <dgm:cxn modelId="{43CAD534-F99C-4DC2-B417-D1A30039196A}" srcId="{92A650A8-61E7-4774-A172-9690B75C907F}" destId="{9EC32691-F7C6-432B-8939-8A71AA81F525}" srcOrd="0" destOrd="0" parTransId="{EE51D95A-3CB5-42E8-BAD2-76FDFEEABB59}" sibTransId="{00139691-AF63-425E-968E-40B7C0EE6B7E}"/>
    <dgm:cxn modelId="{BBA51F38-1577-4016-AC97-4F24488AD302}" type="presOf" srcId="{09E693AB-C2F2-4C49-9259-790D4226B092}" destId="{8CAACED6-EF5D-4BED-922A-036D3DEADF3C}" srcOrd="0" destOrd="0" presId="urn:microsoft.com/office/officeart/2005/8/layout/hierarchy1"/>
    <dgm:cxn modelId="{FF44215B-E6A5-48B2-96F6-27AD4A4B9C2C}" type="presOf" srcId="{9F479225-0978-4954-B5E7-E64E5B835FE9}" destId="{74EC913A-9FB7-4AAB-8D36-DC27613086FE}" srcOrd="0" destOrd="0" presId="urn:microsoft.com/office/officeart/2005/8/layout/hierarchy1"/>
    <dgm:cxn modelId="{AEDD765C-D621-4404-9993-AA9150482672}" srcId="{73743CC6-12C2-44BF-9CFE-C212D3A1A521}" destId="{18668B49-C3B9-4F88-962D-D4C7C7C7C9CF}" srcOrd="0" destOrd="0" parTransId="{3D6D8937-92E6-43F1-8D0C-2E408DEB0A95}" sibTransId="{39FA7D9F-CBC8-4A06-9844-70100A49E05F}"/>
    <dgm:cxn modelId="{FD00CD5C-978D-447E-BD84-5B2970E017F5}" srcId="{4D1D11A4-6EE3-4275-AC23-F3C6EEBA385C}" destId="{73743CC6-12C2-44BF-9CFE-C212D3A1A521}" srcOrd="0" destOrd="0" parTransId="{77C06A4A-1258-41D0-A169-B5E52A7A07FE}" sibTransId="{DFA2B04F-8495-442C-8F6F-3F187C559868}"/>
    <dgm:cxn modelId="{3983B341-B0F9-4AB3-BF79-D316F11C374F}" type="presOf" srcId="{70549FEB-1908-429B-86C1-AFA168C14950}" destId="{D6E91B6C-FD86-4156-9E0C-229CB4060855}" srcOrd="0" destOrd="0" presId="urn:microsoft.com/office/officeart/2005/8/layout/hierarchy1"/>
    <dgm:cxn modelId="{D394EF42-0C12-4A9C-9448-821E77A58C9F}" type="presOf" srcId="{3D6D8937-92E6-43F1-8D0C-2E408DEB0A95}" destId="{B0B88517-D901-4654-8D9B-230BA00FC256}" srcOrd="0" destOrd="0" presId="urn:microsoft.com/office/officeart/2005/8/layout/hierarchy1"/>
    <dgm:cxn modelId="{3AF6D264-1533-4065-9D03-FC31ADECB352}" srcId="{18668B49-C3B9-4F88-962D-D4C7C7C7C9CF}" destId="{B441C28A-BC5B-4A65-AA42-41560B2B0C43}" srcOrd="0" destOrd="0" parTransId="{C9C5F35B-F91A-4766-A748-62221E669E5A}" sibTransId="{ECAC2D98-9D41-403F-BE2D-1F18CB71D9E7}"/>
    <dgm:cxn modelId="{DD0FBD49-8D51-4899-B889-7E42EB21C80F}" type="presOf" srcId="{B441C28A-BC5B-4A65-AA42-41560B2B0C43}" destId="{5824179C-54DB-4C59-AFA8-565BC5C3BFCC}" srcOrd="0" destOrd="0" presId="urn:microsoft.com/office/officeart/2005/8/layout/hierarchy1"/>
    <dgm:cxn modelId="{81325C6B-E427-4500-BD5D-26C5F60A5321}" srcId="{0ED861FF-801F-4C28-BE9D-921F2B8CA77D}" destId="{FD776E80-AA4A-43CE-A57B-D36CB022E64D}" srcOrd="0" destOrd="0" parTransId="{373778D2-7F04-4FF8-A008-722085B3A918}" sibTransId="{D2373F4E-3690-4FF7-8E5F-46440B9D5BF9}"/>
    <dgm:cxn modelId="{BD07EB4E-AD67-43E9-A005-E994591AFF5E}" srcId="{9EC32691-F7C6-432B-8939-8A71AA81F525}" destId="{9F479225-0978-4954-B5E7-E64E5B835FE9}" srcOrd="0" destOrd="0" parTransId="{8A12BE64-2618-4736-AB8F-277EE8185FE2}" sibTransId="{0BB07325-3406-44F7-8C8A-0100CBCD1FC3}"/>
    <dgm:cxn modelId="{E63A8371-5FAF-4FDA-8B32-C376FA1F2D62}" type="presOf" srcId="{EE51D95A-3CB5-42E8-BAD2-76FDFEEABB59}" destId="{4EC26CF7-3110-4505-8100-986EEC7876DB}" srcOrd="0" destOrd="0" presId="urn:microsoft.com/office/officeart/2005/8/layout/hierarchy1"/>
    <dgm:cxn modelId="{87F69D52-F441-4439-A351-739FF850C0F2}" type="presOf" srcId="{4723603F-82E0-438C-A0A7-78F63E96AA76}" destId="{F9979A99-99B1-46C4-860B-9B46552B71BC}" srcOrd="0" destOrd="0" presId="urn:microsoft.com/office/officeart/2005/8/layout/hierarchy1"/>
    <dgm:cxn modelId="{802A5A77-D14A-474F-81F9-36F1B7AAA045}" type="presOf" srcId="{73743CC6-12C2-44BF-9CFE-C212D3A1A521}" destId="{8638CBB0-5BF8-4406-A31F-A1002C612B91}" srcOrd="0" destOrd="0" presId="urn:microsoft.com/office/officeart/2005/8/layout/hierarchy1"/>
    <dgm:cxn modelId="{4818B17B-2192-456B-AD9B-49BE667D3B1A}" type="presOf" srcId="{C9C5F35B-F91A-4766-A748-62221E669E5A}" destId="{76D7764A-B00F-4D67-889C-991FB776944D}" srcOrd="0" destOrd="0" presId="urn:microsoft.com/office/officeart/2005/8/layout/hierarchy1"/>
    <dgm:cxn modelId="{1E41DC7C-4B8A-4A4A-B699-AA20D07F2838}" type="presOf" srcId="{9E93A8FC-0A3D-4560-9BB0-D4554DF97F39}" destId="{6D347372-7E4C-40E5-A977-37029332C595}" srcOrd="0" destOrd="0" presId="urn:microsoft.com/office/officeart/2005/8/layout/hierarchy1"/>
    <dgm:cxn modelId="{31FEC77D-B1CF-4F81-9E98-72B40AF63DB9}" type="presOf" srcId="{AB7EEA8F-3AC8-4251-A364-94638F57DB2F}" destId="{593EFD2B-7BB0-4DCB-AB50-EC1523EC88FB}" srcOrd="0" destOrd="0" presId="urn:microsoft.com/office/officeart/2005/8/layout/hierarchy1"/>
    <dgm:cxn modelId="{B6F00580-2EB7-4367-BED5-EB0C65739BB9}" type="presOf" srcId="{FD776E80-AA4A-43CE-A57B-D36CB022E64D}" destId="{D16D5301-2C56-4DF6-862D-56ED9B779564}" srcOrd="0" destOrd="0" presId="urn:microsoft.com/office/officeart/2005/8/layout/hierarchy1"/>
    <dgm:cxn modelId="{951A4683-24D5-4F32-8198-1AC4DB97DDD1}" srcId="{FD776E80-AA4A-43CE-A57B-D36CB022E64D}" destId="{AB7EEA8F-3AC8-4251-A364-94638F57DB2F}" srcOrd="0" destOrd="0" parTransId="{78F4AAFD-BC85-427B-95F1-B1650315F0B1}" sibTransId="{95476A81-2C17-4227-87F1-D9C3C0D13CA2}"/>
    <dgm:cxn modelId="{55E4998F-36FC-4DCE-B0D3-EB213D51A9BE}" type="presOf" srcId="{391B1420-43BD-4EDB-9E57-3B772FFBBCE2}" destId="{9EEB5513-0710-4A03-871F-E551E482E17F}" srcOrd="0" destOrd="0" presId="urn:microsoft.com/office/officeart/2005/8/layout/hierarchy1"/>
    <dgm:cxn modelId="{A86C7C9A-BE34-49BE-A70C-16BACE57642B}" type="presOf" srcId="{8A12BE64-2618-4736-AB8F-277EE8185FE2}" destId="{3802320C-D198-474E-80E9-E1710A2095C5}" srcOrd="0" destOrd="0" presId="urn:microsoft.com/office/officeart/2005/8/layout/hierarchy1"/>
    <dgm:cxn modelId="{6F61E2B1-41B5-47BD-A7D1-FAB4439981A7}" type="presOf" srcId="{9EC32691-F7C6-432B-8939-8A71AA81F525}" destId="{A0FF9B9B-4234-468E-B229-63957F053F16}" srcOrd="0" destOrd="0" presId="urn:microsoft.com/office/officeart/2005/8/layout/hierarchy1"/>
    <dgm:cxn modelId="{4FF7D0B6-C4EB-4380-B0C8-0148B37B6627}" type="presOf" srcId="{18668B49-C3B9-4F88-962D-D4C7C7C7C9CF}" destId="{0379C3DB-8264-481C-8BFC-4AF4CE75EEAB}" srcOrd="0" destOrd="0" presId="urn:microsoft.com/office/officeart/2005/8/layout/hierarchy1"/>
    <dgm:cxn modelId="{4E865FC8-7CB5-42BC-B197-8542D5ECA62D}" type="presOf" srcId="{0ED861FF-801F-4C28-BE9D-921F2B8CA77D}" destId="{69748F64-01D6-4AEB-90EB-997B89341CD1}" srcOrd="0" destOrd="0" presId="urn:microsoft.com/office/officeart/2005/8/layout/hierarchy1"/>
    <dgm:cxn modelId="{8DE3FBD0-0018-405B-8728-33B4715A7C95}" type="presOf" srcId="{4D1D11A4-6EE3-4275-AC23-F3C6EEBA385C}" destId="{1B29F302-0808-4E99-833E-2480E8554927}" srcOrd="0" destOrd="0" presId="urn:microsoft.com/office/officeart/2005/8/layout/hierarchy1"/>
    <dgm:cxn modelId="{BE00AED5-8C72-4702-85BC-73602F91B575}" srcId="{09E693AB-C2F2-4C49-9259-790D4226B092}" destId="{4723603F-82E0-438C-A0A7-78F63E96AA76}" srcOrd="0" destOrd="0" parTransId="{EA5CCF9C-ACDA-4BF7-8A3D-D3E956969C28}" sibTransId="{DFC27168-9EF4-430C-8A1D-F14A8640CD30}"/>
    <dgm:cxn modelId="{81DE63F9-1CE4-4529-A77A-124A9E507812}" type="presOf" srcId="{373778D2-7F04-4FF8-A008-722085B3A918}" destId="{85D47702-5729-453D-AFC6-FFA3E329ED79}" srcOrd="0" destOrd="0" presId="urn:microsoft.com/office/officeart/2005/8/layout/hierarchy1"/>
    <dgm:cxn modelId="{054D9FF9-00E2-4A64-B254-6D60BB269F0C}" srcId="{73743CC6-12C2-44BF-9CFE-C212D3A1A521}" destId="{92A650A8-61E7-4774-A172-9690B75C907F}" srcOrd="1" destOrd="0" parTransId="{70549FEB-1908-429B-86C1-AFA168C14950}" sibTransId="{2D988168-E132-42F9-8C68-B01C5AEA2AB1}"/>
    <dgm:cxn modelId="{BF34BFF9-579F-40E9-81CB-59DFAE806E35}" type="presOf" srcId="{92A650A8-61E7-4774-A172-9690B75C907F}" destId="{D4435AF9-CFF3-4697-B68D-EC9AE330AEC2}" srcOrd="0" destOrd="0" presId="urn:microsoft.com/office/officeart/2005/8/layout/hierarchy1"/>
    <dgm:cxn modelId="{A8F695B8-CF72-4616-983D-53DB4E11BF98}" type="presParOf" srcId="{1B29F302-0808-4E99-833E-2480E8554927}" destId="{703666D8-BE0C-4A1C-AE63-C1D4690B2DDE}" srcOrd="0" destOrd="0" presId="urn:microsoft.com/office/officeart/2005/8/layout/hierarchy1"/>
    <dgm:cxn modelId="{5F07BAC5-932D-4F4C-B4E5-B27C7928A120}" type="presParOf" srcId="{703666D8-BE0C-4A1C-AE63-C1D4690B2DDE}" destId="{52E61352-8136-4061-9044-2D337999C766}" srcOrd="0" destOrd="0" presId="urn:microsoft.com/office/officeart/2005/8/layout/hierarchy1"/>
    <dgm:cxn modelId="{CAABECA8-2FDF-4688-BDD0-EF305740B021}" type="presParOf" srcId="{52E61352-8136-4061-9044-2D337999C766}" destId="{79650615-645F-424D-ABCF-2F9B6D2540D4}" srcOrd="0" destOrd="0" presId="urn:microsoft.com/office/officeart/2005/8/layout/hierarchy1"/>
    <dgm:cxn modelId="{196EA7AA-E32B-4E4D-82E9-B10893CADD9C}" type="presParOf" srcId="{52E61352-8136-4061-9044-2D337999C766}" destId="{8638CBB0-5BF8-4406-A31F-A1002C612B91}" srcOrd="1" destOrd="0" presId="urn:microsoft.com/office/officeart/2005/8/layout/hierarchy1"/>
    <dgm:cxn modelId="{C2711362-6459-48B8-BCFD-DAF928833462}" type="presParOf" srcId="{703666D8-BE0C-4A1C-AE63-C1D4690B2DDE}" destId="{C75D18C1-0663-4D39-A898-287D8CDEC785}" srcOrd="1" destOrd="0" presId="urn:microsoft.com/office/officeart/2005/8/layout/hierarchy1"/>
    <dgm:cxn modelId="{902EEE77-7858-4954-B1D0-73D751729517}" type="presParOf" srcId="{C75D18C1-0663-4D39-A898-287D8CDEC785}" destId="{B0B88517-D901-4654-8D9B-230BA00FC256}" srcOrd="0" destOrd="0" presId="urn:microsoft.com/office/officeart/2005/8/layout/hierarchy1"/>
    <dgm:cxn modelId="{7C206620-987D-4EDB-9A59-FB7DD4DFA7CD}" type="presParOf" srcId="{C75D18C1-0663-4D39-A898-287D8CDEC785}" destId="{9A7B6F89-7100-4D94-A3F9-3EC0975F2C27}" srcOrd="1" destOrd="0" presId="urn:microsoft.com/office/officeart/2005/8/layout/hierarchy1"/>
    <dgm:cxn modelId="{C8D016E8-F41D-4296-A437-A5C37149CB2B}" type="presParOf" srcId="{9A7B6F89-7100-4D94-A3F9-3EC0975F2C27}" destId="{1D845E11-AA64-4DDD-8736-1159042A2F54}" srcOrd="0" destOrd="0" presId="urn:microsoft.com/office/officeart/2005/8/layout/hierarchy1"/>
    <dgm:cxn modelId="{48DF7D8C-CEDA-409E-82C0-614DDC78AD24}" type="presParOf" srcId="{1D845E11-AA64-4DDD-8736-1159042A2F54}" destId="{C6411053-C992-4995-B860-26A1550B7E73}" srcOrd="0" destOrd="0" presId="urn:microsoft.com/office/officeart/2005/8/layout/hierarchy1"/>
    <dgm:cxn modelId="{16D9F2DC-3848-4789-8D47-6A63CB95D03E}" type="presParOf" srcId="{1D845E11-AA64-4DDD-8736-1159042A2F54}" destId="{0379C3DB-8264-481C-8BFC-4AF4CE75EEAB}" srcOrd="1" destOrd="0" presId="urn:microsoft.com/office/officeart/2005/8/layout/hierarchy1"/>
    <dgm:cxn modelId="{692191C7-87B4-448C-A849-D341B61D4FA9}" type="presParOf" srcId="{9A7B6F89-7100-4D94-A3F9-3EC0975F2C27}" destId="{4364B18F-40E9-4DCC-A726-5F49E4C2D1AE}" srcOrd="1" destOrd="0" presId="urn:microsoft.com/office/officeart/2005/8/layout/hierarchy1"/>
    <dgm:cxn modelId="{7E0CC1A4-DC5B-430A-B53E-1D0361B0392D}" type="presParOf" srcId="{4364B18F-40E9-4DCC-A726-5F49E4C2D1AE}" destId="{76D7764A-B00F-4D67-889C-991FB776944D}" srcOrd="0" destOrd="0" presId="urn:microsoft.com/office/officeart/2005/8/layout/hierarchy1"/>
    <dgm:cxn modelId="{E4D62781-7680-44B7-A648-CAEFF51C50E6}" type="presParOf" srcId="{4364B18F-40E9-4DCC-A726-5F49E4C2D1AE}" destId="{427EF9DC-EECF-4CEB-83E1-77BC33F75B3A}" srcOrd="1" destOrd="0" presId="urn:microsoft.com/office/officeart/2005/8/layout/hierarchy1"/>
    <dgm:cxn modelId="{1D63059F-6B34-4407-BC3F-8A8215BB935D}" type="presParOf" srcId="{427EF9DC-EECF-4CEB-83E1-77BC33F75B3A}" destId="{FD30F321-E169-4A4B-8765-7BBC42539E55}" srcOrd="0" destOrd="0" presId="urn:microsoft.com/office/officeart/2005/8/layout/hierarchy1"/>
    <dgm:cxn modelId="{97ABEED5-AD3A-404F-93DE-F98359CEE853}" type="presParOf" srcId="{FD30F321-E169-4A4B-8765-7BBC42539E55}" destId="{E20A9716-EF32-4C7F-919C-2BE777EBDAAC}" srcOrd="0" destOrd="0" presId="urn:microsoft.com/office/officeart/2005/8/layout/hierarchy1"/>
    <dgm:cxn modelId="{F3DB767A-48E8-4395-96F0-F6AEBB7D0A8D}" type="presParOf" srcId="{FD30F321-E169-4A4B-8765-7BBC42539E55}" destId="{5824179C-54DB-4C59-AFA8-565BC5C3BFCC}" srcOrd="1" destOrd="0" presId="urn:microsoft.com/office/officeart/2005/8/layout/hierarchy1"/>
    <dgm:cxn modelId="{8D80022F-B92A-411B-8F0B-BEDDB42E5EB4}" type="presParOf" srcId="{427EF9DC-EECF-4CEB-83E1-77BC33F75B3A}" destId="{032E2FE9-D559-4159-A59C-16D0485C8855}" srcOrd="1" destOrd="0" presId="urn:microsoft.com/office/officeart/2005/8/layout/hierarchy1"/>
    <dgm:cxn modelId="{9117691F-1F8F-499E-A3E5-C02D10C95ACF}" type="presParOf" srcId="{032E2FE9-D559-4159-A59C-16D0485C8855}" destId="{9EEB5513-0710-4A03-871F-E551E482E17F}" srcOrd="0" destOrd="0" presId="urn:microsoft.com/office/officeart/2005/8/layout/hierarchy1"/>
    <dgm:cxn modelId="{85677AAB-6CFF-46E7-8A13-7559771809B2}" type="presParOf" srcId="{032E2FE9-D559-4159-A59C-16D0485C8855}" destId="{C0DDFE01-A356-430C-A08C-4ED1A86A2DA9}" srcOrd="1" destOrd="0" presId="urn:microsoft.com/office/officeart/2005/8/layout/hierarchy1"/>
    <dgm:cxn modelId="{1112ACF7-F6DF-4488-AD76-328BB19279A0}" type="presParOf" srcId="{C0DDFE01-A356-430C-A08C-4ED1A86A2DA9}" destId="{1C952F4F-D553-46C1-964A-166DDE95B190}" srcOrd="0" destOrd="0" presId="urn:microsoft.com/office/officeart/2005/8/layout/hierarchy1"/>
    <dgm:cxn modelId="{B348A5EC-A3A2-4225-9058-5368A0E3AE69}" type="presParOf" srcId="{1C952F4F-D553-46C1-964A-166DDE95B190}" destId="{085D11CF-1DB2-4203-9C43-EAF3944606E7}" srcOrd="0" destOrd="0" presId="urn:microsoft.com/office/officeart/2005/8/layout/hierarchy1"/>
    <dgm:cxn modelId="{F91507E5-4936-48B2-8565-2B8367546444}" type="presParOf" srcId="{1C952F4F-D553-46C1-964A-166DDE95B190}" destId="{69748F64-01D6-4AEB-90EB-997B89341CD1}" srcOrd="1" destOrd="0" presId="urn:microsoft.com/office/officeart/2005/8/layout/hierarchy1"/>
    <dgm:cxn modelId="{C9D712D4-DFBE-4BB2-A8A0-33E2DFA2E39C}" type="presParOf" srcId="{C0DDFE01-A356-430C-A08C-4ED1A86A2DA9}" destId="{3C4A5D54-DC5A-4EEF-9F25-FD94BED4A5E6}" srcOrd="1" destOrd="0" presId="urn:microsoft.com/office/officeart/2005/8/layout/hierarchy1"/>
    <dgm:cxn modelId="{5BE79EBF-9B04-4803-BA07-2B42AA40614E}" type="presParOf" srcId="{3C4A5D54-DC5A-4EEF-9F25-FD94BED4A5E6}" destId="{85D47702-5729-453D-AFC6-FFA3E329ED79}" srcOrd="0" destOrd="0" presId="urn:microsoft.com/office/officeart/2005/8/layout/hierarchy1"/>
    <dgm:cxn modelId="{44AA8155-0318-4328-95F3-68F8CD38CBDF}" type="presParOf" srcId="{3C4A5D54-DC5A-4EEF-9F25-FD94BED4A5E6}" destId="{9569DEAE-4518-4B38-B3AE-395BE814EDDE}" srcOrd="1" destOrd="0" presId="urn:microsoft.com/office/officeart/2005/8/layout/hierarchy1"/>
    <dgm:cxn modelId="{CFB3119F-F35E-4AF2-8243-9923C263902D}" type="presParOf" srcId="{9569DEAE-4518-4B38-B3AE-395BE814EDDE}" destId="{945981FB-FFCD-472C-A1CC-DDBC42BB9E1E}" srcOrd="0" destOrd="0" presId="urn:microsoft.com/office/officeart/2005/8/layout/hierarchy1"/>
    <dgm:cxn modelId="{9856DBE8-DD9F-4743-8574-FE359EEA29B8}" type="presParOf" srcId="{945981FB-FFCD-472C-A1CC-DDBC42BB9E1E}" destId="{81ED7C4A-2E33-41DD-B665-23F0977024AD}" srcOrd="0" destOrd="0" presId="urn:microsoft.com/office/officeart/2005/8/layout/hierarchy1"/>
    <dgm:cxn modelId="{3C3037DC-97CE-465A-A4CA-41D6C0050CD9}" type="presParOf" srcId="{945981FB-FFCD-472C-A1CC-DDBC42BB9E1E}" destId="{D16D5301-2C56-4DF6-862D-56ED9B779564}" srcOrd="1" destOrd="0" presId="urn:microsoft.com/office/officeart/2005/8/layout/hierarchy1"/>
    <dgm:cxn modelId="{81093168-6E4C-4B00-B4A4-FBB61BDE5419}" type="presParOf" srcId="{9569DEAE-4518-4B38-B3AE-395BE814EDDE}" destId="{B31A9850-9C4B-41B4-9F8F-0F88390C65DB}" srcOrd="1" destOrd="0" presId="urn:microsoft.com/office/officeart/2005/8/layout/hierarchy1"/>
    <dgm:cxn modelId="{6CD1D1F2-4202-4117-907B-46456DEDC5A1}" type="presParOf" srcId="{B31A9850-9C4B-41B4-9F8F-0F88390C65DB}" destId="{6D4BCF17-B1FF-4501-816C-5A908630D2D4}" srcOrd="0" destOrd="0" presId="urn:microsoft.com/office/officeart/2005/8/layout/hierarchy1"/>
    <dgm:cxn modelId="{EA796D60-6D54-4927-ADE7-F96DF61ACB77}" type="presParOf" srcId="{B31A9850-9C4B-41B4-9F8F-0F88390C65DB}" destId="{3CAB540C-4FF9-4D44-B83C-9CCDC1C2549A}" srcOrd="1" destOrd="0" presId="urn:microsoft.com/office/officeart/2005/8/layout/hierarchy1"/>
    <dgm:cxn modelId="{379E6775-79DD-4F58-8E35-AB51F9388A25}" type="presParOf" srcId="{3CAB540C-4FF9-4D44-B83C-9CCDC1C2549A}" destId="{5F9F8F7B-63CA-4B90-88E2-57C7656BF4CE}" srcOrd="0" destOrd="0" presId="urn:microsoft.com/office/officeart/2005/8/layout/hierarchy1"/>
    <dgm:cxn modelId="{91D7F83E-638D-473D-A038-2D115E234F1B}" type="presParOf" srcId="{5F9F8F7B-63CA-4B90-88E2-57C7656BF4CE}" destId="{F319A41D-C449-4739-AF24-2AF6F2CBF143}" srcOrd="0" destOrd="0" presId="urn:microsoft.com/office/officeart/2005/8/layout/hierarchy1"/>
    <dgm:cxn modelId="{CC315402-3061-41E4-BCA3-1DC5B04CD404}" type="presParOf" srcId="{5F9F8F7B-63CA-4B90-88E2-57C7656BF4CE}" destId="{593EFD2B-7BB0-4DCB-AB50-EC1523EC88FB}" srcOrd="1" destOrd="0" presId="urn:microsoft.com/office/officeart/2005/8/layout/hierarchy1"/>
    <dgm:cxn modelId="{BBD7C691-E35E-44FE-BCE3-C049541E9F6F}" type="presParOf" srcId="{3CAB540C-4FF9-4D44-B83C-9CCDC1C2549A}" destId="{1CF289AA-A439-4C62-9FA6-A3D07EC27A8E}" srcOrd="1" destOrd="0" presId="urn:microsoft.com/office/officeart/2005/8/layout/hierarchy1"/>
    <dgm:cxn modelId="{F1B9D8AA-A3F9-47A0-874B-C19D3FFAF189}" type="presParOf" srcId="{C75D18C1-0663-4D39-A898-287D8CDEC785}" destId="{D6E91B6C-FD86-4156-9E0C-229CB4060855}" srcOrd="2" destOrd="0" presId="urn:microsoft.com/office/officeart/2005/8/layout/hierarchy1"/>
    <dgm:cxn modelId="{B035909C-E6FF-4561-BD2D-E355EBA8A470}" type="presParOf" srcId="{C75D18C1-0663-4D39-A898-287D8CDEC785}" destId="{F65C8953-8013-472C-850D-E94360FBF850}" srcOrd="3" destOrd="0" presId="urn:microsoft.com/office/officeart/2005/8/layout/hierarchy1"/>
    <dgm:cxn modelId="{52573376-F97E-4C9E-8A96-88AD4C1EBE0A}" type="presParOf" srcId="{F65C8953-8013-472C-850D-E94360FBF850}" destId="{7BD43FE5-810A-4746-8C0C-63660B6D833D}" srcOrd="0" destOrd="0" presId="urn:microsoft.com/office/officeart/2005/8/layout/hierarchy1"/>
    <dgm:cxn modelId="{98F08CE3-A421-4B7E-B37C-3DB926100154}" type="presParOf" srcId="{7BD43FE5-810A-4746-8C0C-63660B6D833D}" destId="{8E61CA21-E007-489A-9AA7-67A2B54F478E}" srcOrd="0" destOrd="0" presId="urn:microsoft.com/office/officeart/2005/8/layout/hierarchy1"/>
    <dgm:cxn modelId="{1BB8F8EC-2022-4EB4-89D8-DBD44AF7EB66}" type="presParOf" srcId="{7BD43FE5-810A-4746-8C0C-63660B6D833D}" destId="{D4435AF9-CFF3-4697-B68D-EC9AE330AEC2}" srcOrd="1" destOrd="0" presId="urn:microsoft.com/office/officeart/2005/8/layout/hierarchy1"/>
    <dgm:cxn modelId="{2718AB58-47BF-4EFD-A70C-A644409D3A63}" type="presParOf" srcId="{F65C8953-8013-472C-850D-E94360FBF850}" destId="{528B665C-B780-433C-AD80-93E3990BFB69}" srcOrd="1" destOrd="0" presId="urn:microsoft.com/office/officeart/2005/8/layout/hierarchy1"/>
    <dgm:cxn modelId="{E06A14FD-FD9C-4F33-A409-974DFFE97073}" type="presParOf" srcId="{528B665C-B780-433C-AD80-93E3990BFB69}" destId="{4EC26CF7-3110-4505-8100-986EEC7876DB}" srcOrd="0" destOrd="0" presId="urn:microsoft.com/office/officeart/2005/8/layout/hierarchy1"/>
    <dgm:cxn modelId="{E17CF70A-1F08-4ABB-AD9A-5CE27BAC9D44}" type="presParOf" srcId="{528B665C-B780-433C-AD80-93E3990BFB69}" destId="{02A5AE8A-EA77-4222-BB03-B817179792EF}" srcOrd="1" destOrd="0" presId="urn:microsoft.com/office/officeart/2005/8/layout/hierarchy1"/>
    <dgm:cxn modelId="{59346A21-D3C6-4EE4-970D-BA598CAAE470}" type="presParOf" srcId="{02A5AE8A-EA77-4222-BB03-B817179792EF}" destId="{A1AB9AF9-6162-4BF9-9D11-4A7B127A336C}" srcOrd="0" destOrd="0" presId="urn:microsoft.com/office/officeart/2005/8/layout/hierarchy1"/>
    <dgm:cxn modelId="{94CE95FE-29E2-4C2B-A1DD-91E3FE10CB81}" type="presParOf" srcId="{A1AB9AF9-6162-4BF9-9D11-4A7B127A336C}" destId="{5B5F0FE3-69BC-4C51-B9A0-207B98B64531}" srcOrd="0" destOrd="0" presId="urn:microsoft.com/office/officeart/2005/8/layout/hierarchy1"/>
    <dgm:cxn modelId="{7BB8C904-8A13-48E8-983C-22A64F56E12D}" type="presParOf" srcId="{A1AB9AF9-6162-4BF9-9D11-4A7B127A336C}" destId="{A0FF9B9B-4234-468E-B229-63957F053F16}" srcOrd="1" destOrd="0" presId="urn:microsoft.com/office/officeart/2005/8/layout/hierarchy1"/>
    <dgm:cxn modelId="{8836589C-96CA-4138-9C7F-20C7601EC409}" type="presParOf" srcId="{02A5AE8A-EA77-4222-BB03-B817179792EF}" destId="{8C2EDF05-018E-4783-A838-EAE9766E52ED}" srcOrd="1" destOrd="0" presId="urn:microsoft.com/office/officeart/2005/8/layout/hierarchy1"/>
    <dgm:cxn modelId="{7172845D-F6BD-4A5A-94FD-73F563DE7847}" type="presParOf" srcId="{8C2EDF05-018E-4783-A838-EAE9766E52ED}" destId="{3802320C-D198-474E-80E9-E1710A2095C5}" srcOrd="0" destOrd="0" presId="urn:microsoft.com/office/officeart/2005/8/layout/hierarchy1"/>
    <dgm:cxn modelId="{77ED88B6-2418-4431-86F2-7EDEBD1AF572}" type="presParOf" srcId="{8C2EDF05-018E-4783-A838-EAE9766E52ED}" destId="{C5F1B470-66BF-44E2-9D2E-BE1D1F0A33DF}" srcOrd="1" destOrd="0" presId="urn:microsoft.com/office/officeart/2005/8/layout/hierarchy1"/>
    <dgm:cxn modelId="{A90E694A-7C30-4980-A708-E9D60424C192}" type="presParOf" srcId="{C5F1B470-66BF-44E2-9D2E-BE1D1F0A33DF}" destId="{7B02965B-7B12-40DB-B6DC-5D5B74F2A04D}" srcOrd="0" destOrd="0" presId="urn:microsoft.com/office/officeart/2005/8/layout/hierarchy1"/>
    <dgm:cxn modelId="{B661500C-979F-4221-8634-4CB29A4B074F}" type="presParOf" srcId="{7B02965B-7B12-40DB-B6DC-5D5B74F2A04D}" destId="{89F1E621-F9F3-4ADA-9EC1-1AA1446CB347}" srcOrd="0" destOrd="0" presId="urn:microsoft.com/office/officeart/2005/8/layout/hierarchy1"/>
    <dgm:cxn modelId="{B7EFC30B-9CD4-4000-943F-781C7C76E212}" type="presParOf" srcId="{7B02965B-7B12-40DB-B6DC-5D5B74F2A04D}" destId="{74EC913A-9FB7-4AAB-8D36-DC27613086FE}" srcOrd="1" destOrd="0" presId="urn:microsoft.com/office/officeart/2005/8/layout/hierarchy1"/>
    <dgm:cxn modelId="{59FCC4F0-C056-41C2-A555-689ED3F4C5DD}" type="presParOf" srcId="{C5F1B470-66BF-44E2-9D2E-BE1D1F0A33DF}" destId="{5E97358A-690D-4608-942A-C6241CE0F54D}" srcOrd="1" destOrd="0" presId="urn:microsoft.com/office/officeart/2005/8/layout/hierarchy1"/>
    <dgm:cxn modelId="{EA7BC6B5-109E-44BF-9EB7-6724E108E5DB}" type="presParOf" srcId="{5E97358A-690D-4608-942A-C6241CE0F54D}" destId="{6D347372-7E4C-40E5-A977-37029332C595}" srcOrd="0" destOrd="0" presId="urn:microsoft.com/office/officeart/2005/8/layout/hierarchy1"/>
    <dgm:cxn modelId="{20516E28-8DF6-4B47-A334-2E709FEAC023}" type="presParOf" srcId="{5E97358A-690D-4608-942A-C6241CE0F54D}" destId="{59E9C37A-7101-412B-B7D5-2805E35A4E5C}" srcOrd="1" destOrd="0" presId="urn:microsoft.com/office/officeart/2005/8/layout/hierarchy1"/>
    <dgm:cxn modelId="{13E4FED6-E3F8-4213-8BEF-3F47C9719896}" type="presParOf" srcId="{59E9C37A-7101-412B-B7D5-2805E35A4E5C}" destId="{B188AE93-D98A-41E7-8887-23A474963023}" srcOrd="0" destOrd="0" presId="urn:microsoft.com/office/officeart/2005/8/layout/hierarchy1"/>
    <dgm:cxn modelId="{A231DB75-6E3F-4207-A460-BDE737AD1D7B}" type="presParOf" srcId="{B188AE93-D98A-41E7-8887-23A474963023}" destId="{91C74A3D-E290-4893-84B8-6211CB0EC6C1}" srcOrd="0" destOrd="0" presId="urn:microsoft.com/office/officeart/2005/8/layout/hierarchy1"/>
    <dgm:cxn modelId="{61DA4207-1034-4135-9A4C-68B2A11E7DC9}" type="presParOf" srcId="{B188AE93-D98A-41E7-8887-23A474963023}" destId="{8CAACED6-EF5D-4BED-922A-036D3DEADF3C}" srcOrd="1" destOrd="0" presId="urn:microsoft.com/office/officeart/2005/8/layout/hierarchy1"/>
    <dgm:cxn modelId="{555D44FF-FB25-47D8-A740-6C11131B75B5}" type="presParOf" srcId="{59E9C37A-7101-412B-B7D5-2805E35A4E5C}" destId="{D64322FA-DC9E-45E2-A789-2E7594513FC8}" srcOrd="1" destOrd="0" presId="urn:microsoft.com/office/officeart/2005/8/layout/hierarchy1"/>
    <dgm:cxn modelId="{0A143733-6E50-4EC2-9532-BAE5176A3862}" type="presParOf" srcId="{D64322FA-DC9E-45E2-A789-2E7594513FC8}" destId="{A36F518A-B996-4587-859F-24CF9FE248DF}" srcOrd="0" destOrd="0" presId="urn:microsoft.com/office/officeart/2005/8/layout/hierarchy1"/>
    <dgm:cxn modelId="{F4B4BBD5-62A9-412F-861D-985596DE7DAD}" type="presParOf" srcId="{D64322FA-DC9E-45E2-A789-2E7594513FC8}" destId="{5F18C47D-50C5-45FC-9E1D-69A4ADFF2A47}" srcOrd="1" destOrd="0" presId="urn:microsoft.com/office/officeart/2005/8/layout/hierarchy1"/>
    <dgm:cxn modelId="{A243B18D-8725-4290-9311-BB05C00EF8E2}" type="presParOf" srcId="{5F18C47D-50C5-45FC-9E1D-69A4ADFF2A47}" destId="{305DED1E-DF20-4144-89C1-5845199F873E}" srcOrd="0" destOrd="0" presId="urn:microsoft.com/office/officeart/2005/8/layout/hierarchy1"/>
    <dgm:cxn modelId="{AE4624E2-A26D-4916-8A96-DA276A0BD83E}" type="presParOf" srcId="{305DED1E-DF20-4144-89C1-5845199F873E}" destId="{5940DAB8-BE68-4DF6-8A1E-5F2ACE39193F}" srcOrd="0" destOrd="0" presId="urn:microsoft.com/office/officeart/2005/8/layout/hierarchy1"/>
    <dgm:cxn modelId="{803E9F78-94AD-4233-9C9A-69E699A2F7C4}" type="presParOf" srcId="{305DED1E-DF20-4144-89C1-5845199F873E}" destId="{F9979A99-99B1-46C4-860B-9B46552B71BC}" srcOrd="1" destOrd="0" presId="urn:microsoft.com/office/officeart/2005/8/layout/hierarchy1"/>
    <dgm:cxn modelId="{6EFC7805-B851-4A3B-8630-B15E9C01DB06}" type="presParOf" srcId="{5F18C47D-50C5-45FC-9E1D-69A4ADFF2A47}" destId="{BD4E6F17-4E07-4E1D-8C69-CECC9C6F69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F518A-B996-4587-859F-24CF9FE248DF}">
      <dsp:nvSpPr>
        <dsp:cNvPr id="0" name=""/>
        <dsp:cNvSpPr/>
      </dsp:nvSpPr>
      <dsp:spPr>
        <a:xfrm>
          <a:off x="6287676" y="4900774"/>
          <a:ext cx="91440" cy="20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188"/>
              </a:lnTo>
              <a:lnTo>
                <a:pt x="80975" y="120188"/>
              </a:lnTo>
              <a:lnTo>
                <a:pt x="80975" y="2075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7372-7E4C-40E5-A977-37029332C595}">
      <dsp:nvSpPr>
        <dsp:cNvPr id="0" name=""/>
        <dsp:cNvSpPr/>
      </dsp:nvSpPr>
      <dsp:spPr>
        <a:xfrm>
          <a:off x="6261048" y="3853348"/>
          <a:ext cx="91440" cy="361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46"/>
              </a:lnTo>
              <a:lnTo>
                <a:pt x="72347" y="274146"/>
              </a:lnTo>
              <a:lnTo>
                <a:pt x="72347" y="361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2320C-D198-474E-80E9-E1710A2095C5}">
      <dsp:nvSpPr>
        <dsp:cNvPr id="0" name=""/>
        <dsp:cNvSpPr/>
      </dsp:nvSpPr>
      <dsp:spPr>
        <a:xfrm>
          <a:off x="6155431" y="2853689"/>
          <a:ext cx="151336" cy="19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1"/>
              </a:lnTo>
              <a:lnTo>
                <a:pt x="151336" y="102701"/>
              </a:lnTo>
              <a:lnTo>
                <a:pt x="151336" y="1900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6CF7-3110-4505-8100-986EEC7876DB}">
      <dsp:nvSpPr>
        <dsp:cNvPr id="0" name=""/>
        <dsp:cNvSpPr/>
      </dsp:nvSpPr>
      <dsp:spPr>
        <a:xfrm>
          <a:off x="6036004" y="1642224"/>
          <a:ext cx="91440" cy="329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598"/>
              </a:lnTo>
              <a:lnTo>
                <a:pt x="119427" y="242598"/>
              </a:lnTo>
              <a:lnTo>
                <a:pt x="119427" y="3299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91B6C-FD86-4156-9E0C-229CB4060855}">
      <dsp:nvSpPr>
        <dsp:cNvPr id="0" name=""/>
        <dsp:cNvSpPr/>
      </dsp:nvSpPr>
      <dsp:spPr>
        <a:xfrm>
          <a:off x="4264834" y="760561"/>
          <a:ext cx="1816890" cy="28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66"/>
              </a:lnTo>
              <a:lnTo>
                <a:pt x="1816890" y="195566"/>
              </a:lnTo>
              <a:lnTo>
                <a:pt x="1816890" y="282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BCF17-B1FF-4501-816C-5A908630D2D4}">
      <dsp:nvSpPr>
        <dsp:cNvPr id="0" name=""/>
        <dsp:cNvSpPr/>
      </dsp:nvSpPr>
      <dsp:spPr>
        <a:xfrm>
          <a:off x="2343452" y="4996921"/>
          <a:ext cx="91440" cy="261397"/>
        </a:xfrm>
        <a:custGeom>
          <a:avLst/>
          <a:gdLst/>
          <a:ahLst/>
          <a:cxnLst/>
          <a:rect l="0" t="0" r="0" b="0"/>
          <a:pathLst>
            <a:path>
              <a:moveTo>
                <a:pt x="46596" y="0"/>
              </a:moveTo>
              <a:lnTo>
                <a:pt x="46596" y="174047"/>
              </a:lnTo>
              <a:lnTo>
                <a:pt x="45720" y="174047"/>
              </a:lnTo>
              <a:lnTo>
                <a:pt x="45720" y="261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7702-5729-453D-AFC6-FFA3E329ED79}">
      <dsp:nvSpPr>
        <dsp:cNvPr id="0" name=""/>
        <dsp:cNvSpPr/>
      </dsp:nvSpPr>
      <dsp:spPr>
        <a:xfrm>
          <a:off x="2272884" y="3828254"/>
          <a:ext cx="91440" cy="358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146"/>
              </a:lnTo>
              <a:lnTo>
                <a:pt x="117164" y="271146"/>
              </a:lnTo>
              <a:lnTo>
                <a:pt x="117164" y="358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B5513-0710-4A03-871F-E551E482E17F}">
      <dsp:nvSpPr>
        <dsp:cNvPr id="0" name=""/>
        <dsp:cNvSpPr/>
      </dsp:nvSpPr>
      <dsp:spPr>
        <a:xfrm>
          <a:off x="2272884" y="2785235"/>
          <a:ext cx="91440" cy="258505"/>
        </a:xfrm>
        <a:custGeom>
          <a:avLst/>
          <a:gdLst/>
          <a:ahLst/>
          <a:cxnLst/>
          <a:rect l="0" t="0" r="0" b="0"/>
          <a:pathLst>
            <a:path>
              <a:moveTo>
                <a:pt x="117164" y="0"/>
              </a:moveTo>
              <a:lnTo>
                <a:pt x="117164" y="171156"/>
              </a:lnTo>
              <a:lnTo>
                <a:pt x="45720" y="171156"/>
              </a:lnTo>
              <a:lnTo>
                <a:pt x="45720" y="2585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7764A-B00F-4D67-889C-991FB776944D}">
      <dsp:nvSpPr>
        <dsp:cNvPr id="0" name=""/>
        <dsp:cNvSpPr/>
      </dsp:nvSpPr>
      <dsp:spPr>
        <a:xfrm>
          <a:off x="2295512" y="1642224"/>
          <a:ext cx="94535" cy="258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62"/>
              </a:lnTo>
              <a:lnTo>
                <a:pt x="94535" y="171162"/>
              </a:lnTo>
              <a:lnTo>
                <a:pt x="94535" y="258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88517-D901-4654-8D9B-230BA00FC256}">
      <dsp:nvSpPr>
        <dsp:cNvPr id="0" name=""/>
        <dsp:cNvSpPr/>
      </dsp:nvSpPr>
      <dsp:spPr>
        <a:xfrm>
          <a:off x="2295512" y="760561"/>
          <a:ext cx="1969321" cy="282916"/>
        </a:xfrm>
        <a:custGeom>
          <a:avLst/>
          <a:gdLst/>
          <a:ahLst/>
          <a:cxnLst/>
          <a:rect l="0" t="0" r="0" b="0"/>
          <a:pathLst>
            <a:path>
              <a:moveTo>
                <a:pt x="1969321" y="0"/>
              </a:moveTo>
              <a:lnTo>
                <a:pt x="1969321" y="195566"/>
              </a:lnTo>
              <a:lnTo>
                <a:pt x="0" y="195566"/>
              </a:lnTo>
              <a:lnTo>
                <a:pt x="0" y="282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50615-645F-424D-ABCF-2F9B6D2540D4}">
      <dsp:nvSpPr>
        <dsp:cNvPr id="0" name=""/>
        <dsp:cNvSpPr/>
      </dsp:nvSpPr>
      <dsp:spPr>
        <a:xfrm>
          <a:off x="3683083" y="805"/>
          <a:ext cx="1163501" cy="75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8CBB0-5BF8-4406-A31F-A1002C612B91}">
      <dsp:nvSpPr>
        <dsp:cNvPr id="0" name=""/>
        <dsp:cNvSpPr/>
      </dsp:nvSpPr>
      <dsp:spPr>
        <a:xfrm>
          <a:off x="3787850" y="100334"/>
          <a:ext cx="1163501" cy="75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AFTER LOGIN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3810102" y="122586"/>
        <a:ext cx="1118997" cy="715251"/>
      </dsp:txXfrm>
    </dsp:sp>
    <dsp:sp modelId="{C6411053-C992-4995-B860-26A1550B7E73}">
      <dsp:nvSpPr>
        <dsp:cNvPr id="0" name=""/>
        <dsp:cNvSpPr/>
      </dsp:nvSpPr>
      <dsp:spPr>
        <a:xfrm>
          <a:off x="1824058" y="1043478"/>
          <a:ext cx="942908" cy="59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9C3DB-8264-481C-8BFC-4AF4CE75EEAB}">
      <dsp:nvSpPr>
        <dsp:cNvPr id="0" name=""/>
        <dsp:cNvSpPr/>
      </dsp:nvSpPr>
      <dsp:spPr>
        <a:xfrm>
          <a:off x="1928826" y="1143007"/>
          <a:ext cx="942908" cy="598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bidder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946363" y="1160544"/>
        <a:ext cx="907834" cy="563672"/>
      </dsp:txXfrm>
    </dsp:sp>
    <dsp:sp modelId="{E20A9716-EF32-4C7F-919C-2BE777EBDAAC}">
      <dsp:nvSpPr>
        <dsp:cNvPr id="0" name=""/>
        <dsp:cNvSpPr/>
      </dsp:nvSpPr>
      <dsp:spPr>
        <a:xfrm>
          <a:off x="1609745" y="1900736"/>
          <a:ext cx="1560607" cy="884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4179C-54DB-4C59-AFA8-565BC5C3BFCC}">
      <dsp:nvSpPr>
        <dsp:cNvPr id="0" name=""/>
        <dsp:cNvSpPr/>
      </dsp:nvSpPr>
      <dsp:spPr>
        <a:xfrm>
          <a:off x="1714512" y="2000265"/>
          <a:ext cx="1560607" cy="884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Look for your need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740418" y="2026171"/>
        <a:ext cx="1508795" cy="832686"/>
      </dsp:txXfrm>
    </dsp:sp>
    <dsp:sp modelId="{085D11CF-1DB2-4203-9C43-EAF3944606E7}">
      <dsp:nvSpPr>
        <dsp:cNvPr id="0" name=""/>
        <dsp:cNvSpPr/>
      </dsp:nvSpPr>
      <dsp:spPr>
        <a:xfrm>
          <a:off x="1609740" y="3043741"/>
          <a:ext cx="1417728" cy="78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48F64-01D6-4AEB-90EB-997B89341CD1}">
      <dsp:nvSpPr>
        <dsp:cNvPr id="0" name=""/>
        <dsp:cNvSpPr/>
      </dsp:nvSpPr>
      <dsp:spPr>
        <a:xfrm>
          <a:off x="1714508" y="3143270"/>
          <a:ext cx="1417728" cy="78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Make your bid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737486" y="3166248"/>
        <a:ext cx="1371772" cy="738557"/>
      </dsp:txXfrm>
    </dsp:sp>
    <dsp:sp modelId="{81ED7C4A-2E33-41DD-B665-23F0977024AD}">
      <dsp:nvSpPr>
        <dsp:cNvPr id="0" name=""/>
        <dsp:cNvSpPr/>
      </dsp:nvSpPr>
      <dsp:spPr>
        <a:xfrm>
          <a:off x="1681184" y="4186751"/>
          <a:ext cx="1417728" cy="81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D5301-2C56-4DF6-862D-56ED9B779564}">
      <dsp:nvSpPr>
        <dsp:cNvPr id="0" name=""/>
        <dsp:cNvSpPr/>
      </dsp:nvSpPr>
      <dsp:spPr>
        <a:xfrm>
          <a:off x="1785952" y="4286280"/>
          <a:ext cx="1417728" cy="81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Pay the auction fee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809681" y="4310009"/>
        <a:ext cx="1370270" cy="762712"/>
      </dsp:txXfrm>
    </dsp:sp>
    <dsp:sp modelId="{F319A41D-C449-4739-AF24-2AF6F2CBF143}">
      <dsp:nvSpPr>
        <dsp:cNvPr id="0" name=""/>
        <dsp:cNvSpPr/>
      </dsp:nvSpPr>
      <dsp:spPr>
        <a:xfrm>
          <a:off x="1609750" y="5258319"/>
          <a:ext cx="1558843" cy="884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FD2B-7BB0-4DCB-AB50-EC1523EC88FB}">
      <dsp:nvSpPr>
        <dsp:cNvPr id="0" name=""/>
        <dsp:cNvSpPr/>
      </dsp:nvSpPr>
      <dsp:spPr>
        <a:xfrm>
          <a:off x="1714517" y="5357848"/>
          <a:ext cx="1558843" cy="884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If you win , Pay your bid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740410" y="5383741"/>
        <a:ext cx="1507057" cy="832251"/>
      </dsp:txXfrm>
    </dsp:sp>
    <dsp:sp modelId="{8E61CA21-E007-489A-9AA7-67A2B54F478E}">
      <dsp:nvSpPr>
        <dsp:cNvPr id="0" name=""/>
        <dsp:cNvSpPr/>
      </dsp:nvSpPr>
      <dsp:spPr>
        <a:xfrm>
          <a:off x="5610270" y="1043478"/>
          <a:ext cx="942908" cy="59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35AF9-CFF3-4697-B68D-EC9AE330AEC2}">
      <dsp:nvSpPr>
        <dsp:cNvPr id="0" name=""/>
        <dsp:cNvSpPr/>
      </dsp:nvSpPr>
      <dsp:spPr>
        <a:xfrm>
          <a:off x="5715038" y="1143007"/>
          <a:ext cx="942908" cy="598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Lister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5732575" y="1160544"/>
        <a:ext cx="907834" cy="563672"/>
      </dsp:txXfrm>
    </dsp:sp>
    <dsp:sp modelId="{5B5F0FE3-69BC-4C51-B9A0-207B98B64531}">
      <dsp:nvSpPr>
        <dsp:cNvPr id="0" name=""/>
        <dsp:cNvSpPr/>
      </dsp:nvSpPr>
      <dsp:spPr>
        <a:xfrm>
          <a:off x="5395961" y="1972173"/>
          <a:ext cx="1518939" cy="881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F9B9B-4234-468E-B229-63957F053F16}">
      <dsp:nvSpPr>
        <dsp:cNvPr id="0" name=""/>
        <dsp:cNvSpPr/>
      </dsp:nvSpPr>
      <dsp:spPr>
        <a:xfrm>
          <a:off x="5500729" y="2071702"/>
          <a:ext cx="1518939" cy="88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List  the details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5526548" y="2097521"/>
        <a:ext cx="1467301" cy="829878"/>
      </dsp:txXfrm>
    </dsp:sp>
    <dsp:sp modelId="{89F1E621-F9F3-4ADA-9EC1-1AA1446CB347}">
      <dsp:nvSpPr>
        <dsp:cNvPr id="0" name=""/>
        <dsp:cNvSpPr/>
      </dsp:nvSpPr>
      <dsp:spPr>
        <a:xfrm>
          <a:off x="5538831" y="3043741"/>
          <a:ext cx="1535874" cy="809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C913A-9FB7-4AAB-8D36-DC27613086FE}">
      <dsp:nvSpPr>
        <dsp:cNvPr id="0" name=""/>
        <dsp:cNvSpPr/>
      </dsp:nvSpPr>
      <dsp:spPr>
        <a:xfrm>
          <a:off x="5643598" y="3143270"/>
          <a:ext cx="1535874" cy="809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Set time period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5667311" y="3166983"/>
        <a:ext cx="1488448" cy="762181"/>
      </dsp:txXfrm>
    </dsp:sp>
    <dsp:sp modelId="{91C74A3D-E290-4893-84B8-6211CB0EC6C1}">
      <dsp:nvSpPr>
        <dsp:cNvPr id="0" name=""/>
        <dsp:cNvSpPr/>
      </dsp:nvSpPr>
      <dsp:spPr>
        <a:xfrm>
          <a:off x="5500728" y="4214844"/>
          <a:ext cx="1665335" cy="685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ACED6-EF5D-4BED-922A-036D3DEADF3C}">
      <dsp:nvSpPr>
        <dsp:cNvPr id="0" name=""/>
        <dsp:cNvSpPr/>
      </dsp:nvSpPr>
      <dsp:spPr>
        <a:xfrm>
          <a:off x="5605495" y="4314373"/>
          <a:ext cx="1665335" cy="685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Publish the auction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5625585" y="4334463"/>
        <a:ext cx="1625155" cy="645750"/>
      </dsp:txXfrm>
    </dsp:sp>
    <dsp:sp modelId="{5940DAB8-BE68-4DF6-8A1E-5F2ACE39193F}">
      <dsp:nvSpPr>
        <dsp:cNvPr id="0" name=""/>
        <dsp:cNvSpPr/>
      </dsp:nvSpPr>
      <dsp:spPr>
        <a:xfrm>
          <a:off x="5538831" y="5108312"/>
          <a:ext cx="1659640" cy="107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79A99-99B1-46C4-860B-9B46552B71BC}">
      <dsp:nvSpPr>
        <dsp:cNvPr id="0" name=""/>
        <dsp:cNvSpPr/>
      </dsp:nvSpPr>
      <dsp:spPr>
        <a:xfrm>
          <a:off x="5643598" y="5207842"/>
          <a:ext cx="1659640" cy="1078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ahnschrift Light Condensed" pitchFamily="34" charset="0"/>
            </a:rPr>
            <a:t>Choose the winner after time period is over</a:t>
          </a:r>
          <a:endParaRPr lang="en-US" sz="1400" b="1" kern="1200" dirty="0">
            <a:latin typeface="Bahnschrift Light Condensed" pitchFamily="34" charset="0"/>
          </a:endParaRPr>
        </a:p>
      </dsp:txBody>
      <dsp:txXfrm>
        <a:off x="5675191" y="5239435"/>
        <a:ext cx="1596454" cy="101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1C5ED-8677-4171-B87A-F1F63A39AEB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406A-9BD0-4B7F-8D7C-B32BC09D1C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C9ACA1F-EDDB-4B48-A87B-2A1247CF777F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8B339AAA-E58A-41F3-B54C-151BFB8308E5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642918"/>
            <a:ext cx="8143900" cy="714380"/>
          </a:xfrm>
        </p:spPr>
        <p:txBody>
          <a:bodyPr>
            <a:normAutofit/>
          </a:bodyPr>
          <a:lstStyle/>
          <a:p>
            <a:r>
              <a:rPr lang="en-US" sz="4000" dirty="0"/>
              <a:t>WASTE  BIDDING 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284605" y="2620010"/>
            <a:ext cx="1835150" cy="82486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4899" y="4652971"/>
            <a:ext cx="6429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+mn-ea"/>
              </a:rPr>
              <a:t>ABHISHEK VERMA</a:t>
            </a:r>
            <a:endParaRPr lang="en-US" dirty="0"/>
          </a:p>
          <a:p>
            <a:r>
              <a:rPr lang="en-US" altLang="en-IN" dirty="0"/>
              <a:t>SANDHYA SHARMA</a:t>
            </a:r>
            <a:endParaRPr lang="en-IN" dirty="0"/>
          </a:p>
          <a:p>
            <a:r>
              <a:rPr lang="en-IN" dirty="0"/>
              <a:t>ABHISHEK GUPTA</a:t>
            </a:r>
            <a:endParaRPr lang="en-IN" dirty="0"/>
          </a:p>
          <a:p>
            <a:r>
              <a:rPr lang="en-IN" dirty="0"/>
              <a:t>ABHIJAT MISHRA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REVENUE PLAN?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0166" y="1785926"/>
            <a:ext cx="664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TWO PLAN OF ACTION TO GENERATE REVENUE:</a:t>
            </a:r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1.)WE PLAN TO CHARGE AROUND 1% OF EVERY BID        FINALISED BY THE SELLER.</a:t>
            </a:r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     THIS IS TO BE CHARGED FROM THE SELLER.</a:t>
            </a:r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2.)THE BUYER WOULD PAY A FIXED MINIMAL AMOUNT IF IT WINS THE BID.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357430"/>
            <a:ext cx="6357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hnschrift Light" panose="020B0502040204020203" pitchFamily="34" charset="0"/>
              </a:rPr>
              <a:t>FOLLOWING SLIDES CONTAIN SOME OF THE SCREENSHOTS OF THE BETA VERSION OF THE APP</a:t>
            </a:r>
            <a:endParaRPr lang="en-US" sz="3600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2348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68602" y="0"/>
            <a:ext cx="400679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2413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97937" y="0"/>
            <a:ext cx="394812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2423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82402" y="0"/>
            <a:ext cx="397919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201-000238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85621" y="0"/>
            <a:ext cx="397275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2907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3649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825151" y="0"/>
            <a:ext cx="34936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20191130-233920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65909" y="0"/>
            <a:ext cx="401218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4107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OUR </a:t>
            </a:r>
            <a:r>
              <a:rPr lang="en-US" altLang="en-IN" dirty="0"/>
              <a:t>IDEA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1357298"/>
            <a:ext cx="7429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DEVELOPED A MOBILE APPLICATION THAT IS MEANT TO ACT AS A PLATFORM BETWEEN THE WASTE GENERATING /COLLECTING INDUSTRIES OR ORGANIZATIONS AND WASTE CONSUMING INDUSTRIES OR ORGANIZATIONS.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 SELLER HAS TO LIST THEIR WASTE ITEM (WITH SPECEFIC DETAILS) AND SET A MINIMUM PRICE FOR ITS SALE.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 BUYERS ALL OVER INDIA HAVE TO REGISTER ON THE APP AND THEY CAN BID ON THE LISTED ITEMS ABOVE THE MINIMUM PRICE.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 APPLICATION IS: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EASY TO USE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IMPACTFUL ON SOCIETY</a:t>
            </a:r>
            <a:endParaRPr lang="en-IN" dirty="0"/>
          </a:p>
          <a:p>
            <a:r>
              <a:rPr lang="en-IN" dirty="0"/>
              <a:t>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191130-234236_Bidin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86055" y="0"/>
            <a:ext cx="39718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500174"/>
            <a:ext cx="7786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INDIA THERE ARE SEVERAL MSMEs THAT REQUIRE CERTAIN WASTE MATERIAL AS RAW PRODUCTS FOR THAT THEY IMPORT THESE WASTE AND THIS COST THEM HIGH ON RUNNING CAPITAL.</a:t>
            </a:r>
            <a:endParaRPr lang="en-IN" dirty="0"/>
          </a:p>
          <a:p>
            <a:endParaRPr lang="en-IN" dirty="0"/>
          </a:p>
          <a:p>
            <a:r>
              <a:rPr lang="en-IN" dirty="0"/>
              <a:t>AND THESE SAME WASTE PRODUCTS ARE GENERATED IN INDIA BUT ARE EITHER DUMPED OR LOST JUST BECAUSE OF NO PROPER MANAGEMENT AND DISRUPTED SUPPLY CHAIN.</a:t>
            </a:r>
            <a:endParaRPr lang="en-IN" dirty="0"/>
          </a:p>
          <a:p>
            <a:endParaRPr lang="en-IN" dirty="0"/>
          </a:p>
          <a:p>
            <a:r>
              <a:rPr lang="en-IN" dirty="0"/>
              <a:t>SO WE THOUGHT OF RE STRUCTURING THE WASTE MANAGEMT STRUCTURE AS THIS APPLICATION WOULD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 WE DO?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290" y="1571612"/>
            <a:ext cx="72866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So what do we do is ,  we provide a common platform for waste generators and disposers.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We enable management companies and waste producers to bid for the disposal and recycling of waste at the best possible prices.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Whether you are a waste management company , waste producer , individual household , small or large company and trader that generates waste and potentially valuable recyclable waste streams </a:t>
            </a:r>
            <a:r>
              <a:rPr lang="en-IN" sz="2000" b="1" dirty="0"/>
              <a:t>You are welcomed here</a:t>
            </a:r>
            <a:r>
              <a:rPr lang="en-IN" sz="2000" dirty="0"/>
              <a:t>.</a:t>
            </a:r>
            <a:endParaRPr lang="en-IN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current stage: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643050"/>
            <a:ext cx="750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developed the </a:t>
            </a:r>
            <a:r>
              <a:rPr lang="en-IN" b="1" dirty="0"/>
              <a:t>Beta</a:t>
            </a:r>
            <a:r>
              <a:rPr lang="en-IN" dirty="0"/>
              <a:t> version that is ready to be rolled out.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have implemented two step authentication so that only </a:t>
            </a:r>
            <a:r>
              <a:rPr lang="en-IN" dirty="0" err="1"/>
              <a:t>geneuine</a:t>
            </a:r>
            <a:r>
              <a:rPr lang="en-IN" dirty="0"/>
              <a:t> traders could access the app.</a:t>
            </a:r>
            <a:endParaRPr lang="en-IN" dirty="0"/>
          </a:p>
          <a:p>
            <a:r>
              <a:rPr lang="en-IN" dirty="0"/>
              <a:t>1.) OTP validation</a:t>
            </a:r>
            <a:endParaRPr lang="en-IN" dirty="0"/>
          </a:p>
          <a:p>
            <a:r>
              <a:rPr lang="en-IN" dirty="0"/>
              <a:t>2.)Facial recognition using ML</a:t>
            </a:r>
            <a:endParaRPr lang="en-IN" dirty="0"/>
          </a:p>
          <a:p>
            <a:endParaRPr lang="en-IN" dirty="0"/>
          </a:p>
          <a:p>
            <a:r>
              <a:rPr lang="en-IN" dirty="0"/>
              <a:t>Along with this we have ensured the  Quality assurance by our side using cloud based services. </a:t>
            </a:r>
            <a:endParaRPr lang="en-IN" dirty="0"/>
          </a:p>
          <a:p>
            <a:endParaRPr lang="en-IN" dirty="0"/>
          </a:p>
          <a:p>
            <a:r>
              <a:rPr lang="en-IN" dirty="0"/>
              <a:t>Real time and dynamic bidding is implemented that gives better experience </a:t>
            </a:r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20" y="414068"/>
            <a:ext cx="8686800" cy="841248"/>
          </a:xfrm>
        </p:spPr>
        <p:txBody>
          <a:bodyPr/>
          <a:lstStyle/>
          <a:p>
            <a:pPr algn="ctr"/>
            <a:r>
              <a:rPr lang="en-IN" dirty="0"/>
              <a:t>Current Modules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3705" y="1324687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50008" y="1281554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95205" y="1264303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332" y="2053893"/>
            <a:ext cx="178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ahnschrift Light" panose="020B0502040204020203" pitchFamily="34" charset="0"/>
              </a:rPr>
              <a:t>Authentication</a:t>
            </a:r>
            <a:endParaRPr lang="en-IN" dirty="0">
              <a:latin typeface="Bahnschrift Light" panose="020B0502040204020203" pitchFamily="34" charset="0"/>
            </a:endParaRPr>
          </a:p>
          <a:p>
            <a:pPr algn="ctr"/>
            <a:r>
              <a:rPr lang="en-IN" dirty="0">
                <a:latin typeface="Bahnschrift Light" panose="020B0502040204020203" pitchFamily="34" charset="0"/>
              </a:rPr>
              <a:t>Module</a:t>
            </a:r>
            <a:endParaRPr lang="en-IN" dirty="0">
              <a:latin typeface="Bahnschrift Light" panose="020B0502040204020203" pitchFamily="34" charset="0"/>
            </a:endParaRPr>
          </a:p>
          <a:p>
            <a:pPr algn="ctr"/>
            <a:r>
              <a:rPr lang="en-IN" dirty="0">
                <a:latin typeface="Bahnschrift Light" panose="020B0502040204020203" pitchFamily="34" charset="0"/>
              </a:rPr>
              <a:t>(</a:t>
            </a:r>
            <a:r>
              <a:rPr lang="en-IN" sz="1400" dirty="0">
                <a:latin typeface="Bahnschrift Light" panose="020B0502040204020203" pitchFamily="34" charset="0"/>
              </a:rPr>
              <a:t>Backed</a:t>
            </a:r>
            <a:r>
              <a:rPr lang="en-IN" dirty="0">
                <a:latin typeface="Bahnschrift Light" panose="020B0502040204020203" pitchFamily="34" charset="0"/>
              </a:rPr>
              <a:t> </a:t>
            </a:r>
            <a:r>
              <a:rPr lang="en-IN" sz="1400" dirty="0">
                <a:latin typeface="Bahnschrift Light" panose="020B0502040204020203" pitchFamily="34" charset="0"/>
              </a:rPr>
              <a:t>by :UIDAI )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003" y="1952803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" panose="020B0502040204020203" pitchFamily="34" charset="0"/>
              </a:rPr>
              <a:t>Waste </a:t>
            </a:r>
            <a:r>
              <a:rPr lang="en-IN" dirty="0">
                <a:latin typeface="Bahnschrift Light" panose="020B0502040204020203" pitchFamily="34" charset="0"/>
              </a:rPr>
              <a:t>Listing </a:t>
            </a:r>
            <a:endParaRPr lang="en-IN" dirty="0">
              <a:latin typeface="Bahnschrift Light" panose="020B0502040204020203" pitchFamily="34" charset="0"/>
            </a:endParaRPr>
          </a:p>
          <a:p>
            <a:pPr algn="ctr"/>
            <a:r>
              <a:rPr lang="en-IN" dirty="0">
                <a:latin typeface="Bahnschrift Light" panose="020B0502040204020203" pitchFamily="34" charset="0"/>
              </a:rPr>
              <a:t>Module 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9392" y="204149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ahnschrift Light" panose="020B0502040204020203" pitchFamily="34" charset="0"/>
              </a:rPr>
              <a:t>Bidding Module 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9261" y="4099516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62792" y="3961493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4235" y="4908430"/>
            <a:ext cx="1690777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Log module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3260" y="475315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In- App Wallet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97698" y="3996000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44265" y="4666891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ahnschrift Light" panose="020B0502040204020203" pitchFamily="34" charset="0"/>
              </a:rPr>
              <a:t>Online payment               module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SYSTEM: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14744" y="1357298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1934" y="1857364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USER?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71604" y="1785926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3042" y="2214554"/>
            <a:ext cx="17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ADHAAR </a:t>
            </a:r>
            <a:endParaRPr lang="en-IN" sz="1600" dirty="0"/>
          </a:p>
          <a:p>
            <a:r>
              <a:rPr lang="en-IN" sz="1600" dirty="0"/>
              <a:t>CARD VERIFICATION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1571604" y="3571876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43042" y="3857628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FACIAL</a:t>
            </a:r>
            <a:endParaRPr lang="en-IN" sz="1400" dirty="0"/>
          </a:p>
          <a:p>
            <a:r>
              <a:rPr lang="en-IN" sz="1400" dirty="0"/>
              <a:t>RECOGNITION </a:t>
            </a:r>
            <a:endParaRPr lang="en-IN" sz="1400" dirty="0"/>
          </a:p>
          <a:p>
            <a:r>
              <a:rPr lang="en-IN" sz="1400" dirty="0"/>
              <a:t>WITH IMAGE ON </a:t>
            </a:r>
            <a:endParaRPr lang="en-IN" sz="1400" dirty="0"/>
          </a:p>
          <a:p>
            <a:r>
              <a:rPr lang="en-IN" sz="1400" dirty="0"/>
              <a:t>ADHAAR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571604" y="5286364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71604" y="564357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OTP VERIFICATION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86512" y="3500438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57950" y="3786190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FACIAL</a:t>
            </a:r>
            <a:endParaRPr lang="en-IN" sz="1400" dirty="0"/>
          </a:p>
          <a:p>
            <a:r>
              <a:rPr lang="en-IN" sz="1400" dirty="0"/>
              <a:t>RECOGNITION </a:t>
            </a:r>
            <a:endParaRPr lang="en-IN" sz="1400" dirty="0"/>
          </a:p>
          <a:p>
            <a:r>
              <a:rPr lang="en-IN" sz="1400" dirty="0"/>
              <a:t>WITH IMAGE ON </a:t>
            </a:r>
            <a:endParaRPr lang="en-IN" sz="1400" dirty="0"/>
          </a:p>
          <a:p>
            <a:r>
              <a:rPr lang="en-IN" sz="1400" dirty="0"/>
              <a:t>ADHAAR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6286512" y="1714488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29388" y="221455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PASSWORD VERIFICATION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4071934" y="5143512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686" y="571501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SUCCESSFUL LOGIN</a:t>
            </a:r>
            <a:endParaRPr lang="en-US" sz="1400" dirty="0"/>
          </a:p>
        </p:txBody>
      </p:sp>
      <p:cxnSp>
        <p:nvCxnSpPr>
          <p:cNvPr id="25" name="Shape 24"/>
          <p:cNvCxnSpPr>
            <a:stCxn id="7" idx="1"/>
            <a:endCxn id="9" idx="0"/>
          </p:cNvCxnSpPr>
          <p:nvPr/>
        </p:nvCxnSpPr>
        <p:spPr>
          <a:xfrm rot="16200000" flipH="1" flipV="1">
            <a:off x="3051930" y="892950"/>
            <a:ext cx="198467" cy="1587483"/>
          </a:xfrm>
          <a:prstGeom prst="bentConnector3">
            <a:avLst>
              <a:gd name="adj1" fmla="val -833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7"/>
            <a:endCxn id="18" idx="0"/>
          </p:cNvCxnSpPr>
          <p:nvPr/>
        </p:nvCxnSpPr>
        <p:spPr>
          <a:xfrm rot="16200000" flipH="1">
            <a:off x="6000759" y="642918"/>
            <a:ext cx="127029" cy="2016111"/>
          </a:xfrm>
          <a:prstGeom prst="bentConnector3">
            <a:avLst>
              <a:gd name="adj1" fmla="val -123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3" idx="5"/>
            <a:endCxn id="20" idx="2"/>
          </p:cNvCxnSpPr>
          <p:nvPr/>
        </p:nvCxnSpPr>
        <p:spPr>
          <a:xfrm rot="5400000" flipH="1" flipV="1">
            <a:off x="3143251" y="5699157"/>
            <a:ext cx="698509" cy="1158855"/>
          </a:xfrm>
          <a:prstGeom prst="bentConnector4">
            <a:avLst>
              <a:gd name="adj1" fmla="val -5558"/>
              <a:gd name="adj2" fmla="val 59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5" idx="4"/>
            <a:endCxn id="21" idx="3"/>
          </p:cNvCxnSpPr>
          <p:nvPr/>
        </p:nvCxnSpPr>
        <p:spPr>
          <a:xfrm rot="5400000">
            <a:off x="5941393" y="4845689"/>
            <a:ext cx="904552" cy="13573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rved Right Arrow 47"/>
          <p:cNvSpPr/>
          <p:nvPr/>
        </p:nvSpPr>
        <p:spPr>
          <a:xfrm>
            <a:off x="1071538" y="2428868"/>
            <a:ext cx="500066" cy="19288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>
            <a:off x="1000100" y="4500570"/>
            <a:ext cx="500066" cy="19288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/>
          <p:cNvSpPr/>
          <p:nvPr/>
        </p:nvSpPr>
        <p:spPr>
          <a:xfrm flipH="1">
            <a:off x="8001024" y="2285992"/>
            <a:ext cx="500066" cy="19288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50376" cy="5512134"/>
          </a:xfrm>
        </p:spPr>
        <p:txBody>
          <a:bodyPr>
            <a:normAutofit/>
          </a:bodyPr>
          <a:lstStyle/>
          <a:p>
            <a:r>
              <a:rPr lang="en-IN" dirty="0"/>
              <a:t>WORK</a:t>
            </a:r>
            <a:br>
              <a:rPr lang="en-IN" dirty="0"/>
            </a:br>
            <a:r>
              <a:rPr lang="en-IN" dirty="0"/>
              <a:t>F</a:t>
            </a:r>
            <a:br>
              <a:rPr lang="en-IN" dirty="0"/>
            </a:br>
            <a:r>
              <a:rPr lang="en-IN" dirty="0"/>
              <a:t>LOW</a:t>
            </a:r>
            <a:endParaRPr lang="en-US" dirty="0"/>
          </a:p>
        </p:txBody>
      </p:sp>
      <p:graphicFrame>
        <p:nvGraphicFramePr>
          <p:cNvPr id="3" name="Content Placeholder 3"/>
          <p:cNvGraphicFramePr/>
          <p:nvPr/>
        </p:nvGraphicFramePr>
        <p:xfrm>
          <a:off x="1071538" y="285728"/>
          <a:ext cx="8686800" cy="628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74320"/>
            <a:ext cx="8072462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WHY WOULD ANYONE JOIN US?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2976" y="1571612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86182" y="1500174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15140" y="1500174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1538" y="4429132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57620" y="4286256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16" y="4429132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52" y="2143116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FREE REGISTRATION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868" y="1928802"/>
            <a:ext cx="2428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FREE LISTING </a:t>
            </a:r>
            <a:endParaRPr lang="en-IN" sz="1600" dirty="0"/>
          </a:p>
          <a:p>
            <a:pPr algn="ctr"/>
            <a:r>
              <a:rPr lang="en-IN" sz="1600" dirty="0"/>
              <a:t>AND PAY ONLY </a:t>
            </a:r>
            <a:endParaRPr lang="en-IN" sz="1600" dirty="0"/>
          </a:p>
          <a:p>
            <a:pPr algn="ctr"/>
            <a:r>
              <a:rPr lang="en-IN" sz="1600" dirty="0"/>
              <a:t>WHEN LISTEM ITEM </a:t>
            </a:r>
            <a:endParaRPr lang="en-IN" sz="1600" dirty="0"/>
          </a:p>
          <a:p>
            <a:pPr algn="ctr"/>
            <a:r>
              <a:rPr lang="en-IN" sz="1600" dirty="0"/>
              <a:t> IS SOLD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6578" y="2000240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EXPOSURE TO MARKET NATIONWIDE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5852" y="4857760"/>
            <a:ext cx="150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GURANTED GENUINE TRADERS</a:t>
            </a:r>
            <a:endParaRPr lang="en-IN" dirty="0"/>
          </a:p>
          <a:p>
            <a:pPr algn="ctr"/>
            <a:r>
              <a:rPr lang="en-IN" dirty="0"/>
              <a:t>ON THE APP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00496" y="4714884"/>
            <a:ext cx="164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FAIL AND ONLINE COMPETITIVE SALE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2330" y="4714884"/>
            <a:ext cx="142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ADVERTISE TO TARGETED BUYERS USING AI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2689</Words>
  <Application>WPS Presentation</Application>
  <PresentationFormat>On-screen Show (4:3)</PresentationFormat>
  <Paragraphs>127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Verdana</vt:lpstr>
      <vt:lpstr>Bahnschrift Light</vt:lpstr>
      <vt:lpstr>Bahnschrift Light Condensed</vt:lpstr>
      <vt:lpstr>Gill Sans MT</vt:lpstr>
      <vt:lpstr>Microsoft YaHei</vt:lpstr>
      <vt:lpstr>Arial Unicode MS</vt:lpstr>
      <vt:lpstr>Calibri</vt:lpstr>
      <vt:lpstr>Solstice</vt:lpstr>
      <vt:lpstr>SMART INDIA HACKATHON-2020</vt:lpstr>
      <vt:lpstr>WHAT’S OUR SOLUTION?</vt:lpstr>
      <vt:lpstr>WHY THIS SOLUTION?</vt:lpstr>
      <vt:lpstr>WHAT DO WE DO?</vt:lpstr>
      <vt:lpstr>Our current stage:</vt:lpstr>
      <vt:lpstr>Current Modules</vt:lpstr>
      <vt:lpstr>AUTHENTICATION SYSTEM:</vt:lpstr>
      <vt:lpstr>WORK F LOW</vt:lpstr>
      <vt:lpstr>WHY WOULD ANYONE JOIN US?</vt:lpstr>
      <vt:lpstr>THE REVENUE PLAN?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HACKATHON-2020</dc:title>
  <dc:creator>AAKASH SRIVASTAVA</dc:creator>
  <cp:lastModifiedBy>google1567445773</cp:lastModifiedBy>
  <cp:revision>10</cp:revision>
  <dcterms:created xsi:type="dcterms:W3CDTF">2020-08-03T05:19:00Z</dcterms:created>
  <dcterms:modified xsi:type="dcterms:W3CDTF">2020-08-12T18:51:02Z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