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336C-E723-741B-BB37-7279E6474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79666-00AD-AB85-B24D-942C8A90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C036-4EDD-B30F-CF2E-5A25B9E4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BF8A-705A-13F1-6B70-A43C63D1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8DD8-805E-22C1-0E77-DE759C7A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1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26A5-5E3D-F629-F729-A5BCCA4B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19DCB-B5FB-4058-1059-120B940F4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074B-B128-ED67-E986-D68BC41F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DDC4-A04B-327E-5C72-2D09A5A7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5DCF-ACEC-5DD6-07B4-96DB1CF1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8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8DF4E-FA1F-A534-5AFE-611195BE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CA3DA-B810-D5EA-2AB7-BACA2ABAD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0C91-5728-1F06-8B1F-56279D23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DBED-670A-655E-7601-B0166554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986-9466-D074-3354-1FD7E273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4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3CD6-6D50-52E8-1C0F-4B52D91F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B1CC-BB30-DFBD-4066-5CA0E0FDF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5D26-7C86-CD74-AAED-66DA1E69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8A97-7E26-B06A-A096-1945575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E7CA-09BD-D350-1170-A25B35D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6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F80A-CEA7-4D51-BA93-8DBEA792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5161-747D-B475-2B08-DFC81082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5A80-D975-9C21-FF60-A85CA09F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9A25F-2F9A-AED9-BB78-E80F99B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E21C7-BE09-AFB1-2FB7-0B357605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63D1-E76A-B709-127C-871034E5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49AE-1174-6D04-A743-6A1BA5C91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DC98-F69C-97F9-228C-9812DCBCD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6A39-7806-3133-A3C0-1A1B6D49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FEF0E-E288-EC02-1113-18E7E756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5DC1F-15A9-FC2D-3FD1-D5C71DDB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E15B-B7C6-AB44-2925-7AEF20B9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3B9D-55CF-832E-2F74-E2E11BB55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915EE-7E36-C088-3362-4A1E9B79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F1C7E-7333-E6A6-A5C1-B2197199F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88BD1-F39D-04D4-E61A-E7602D2BE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641D4-0A87-F5FF-58C8-B278EDD8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F28F0-7D02-5F3E-0ED2-C74D88A4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04A18-69DF-532B-5045-5185A7CC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2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3FBA-19F5-3A1E-0D88-BE83EEC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70D1F-7A52-253D-85C2-B40BE4C4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09A8C-4150-DDEB-76CA-57DE3A2B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AC8C-C5D5-7F11-40D8-61987BC2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6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2F6CF-13B0-3A1F-D794-59015DF8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DFD19-FF1E-FD09-346C-FB57F743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1DFFC-D80D-C62A-30D1-ED345EF7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7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72DF-3BFF-938F-CC44-BBFA58B6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8C5A-8FFD-8698-E14E-9632872BC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C11D-2A63-6897-121F-4D4F8C36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3600-97AC-5F69-5B8B-2DF5F795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1006A-2344-875E-BA71-F02F6317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1D9C-C56E-F91E-080D-D89CB6F8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4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44D1-3240-C658-2243-87BFE4E1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2DC513-7390-249D-5EA2-E32B78AD2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BFE93-AAA9-D01F-B8EA-58DD48202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CD38-32C3-707B-7A60-0A6235CE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E664-2955-B6CF-29D6-6877FADF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F886A-6B58-F3CA-822E-21D3AA6D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1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1E36E-01D8-C01F-E50A-40769B45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594A-DDC5-6941-6B9D-5B9C5819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C469C-1F9B-DC44-CDD6-D0E8495BD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D96D-4898-4891-88BD-F38712632662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55D4-B689-A0C6-89D4-7EF100826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6E4A-89E3-FD2B-B7AD-CC7D724DA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DF27-6683-40D3-862C-26257C9CE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6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A1BB5F-9BE6-7AF7-5F1A-1D7608441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"/>
          <a:stretch/>
        </p:blipFill>
        <p:spPr>
          <a:xfrm>
            <a:off x="307775" y="24238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8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A07BB-EEF3-245A-E460-B3981561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57175"/>
            <a:ext cx="111347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A4EB6-34A6-6D08-6C88-2C08E05C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33362"/>
            <a:ext cx="114109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Sandhya Maddula</dc:creator>
  <cp:lastModifiedBy>Sandhya Maddula</cp:lastModifiedBy>
  <cp:revision>2</cp:revision>
  <dcterms:created xsi:type="dcterms:W3CDTF">2023-09-09T11:06:00Z</dcterms:created>
  <dcterms:modified xsi:type="dcterms:W3CDTF">2023-09-09T11:29:48Z</dcterms:modified>
</cp:coreProperties>
</file>