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1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2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2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2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2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4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4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5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5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9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1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1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1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1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1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1869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22ca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asunm136322ca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m(commerce computer applications)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valliammal college for women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5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6" name="矩形"/>
          <p:cNvSpPr/>
          <p:nvPr/>
        </p:nvSpPr>
        <p:spPr>
          <a:xfrm rot="0">
            <a:off x="739774" y="291147"/>
            <a:ext cx="3303904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7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4514781" y="190497"/>
            <a:ext cx="5953790" cy="628640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8" name="文本框"/>
          <p:cNvSpPr txBox="1"/>
          <p:nvPr/>
        </p:nvSpPr>
        <p:spPr>
          <a:xfrm rot="0">
            <a:off x="4293177" y="1841631"/>
            <a:ext cx="741588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8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/>
          </p:nvPr>
        </p:nvSpPr>
        <p:spPr>
          <a:xfrm rot="0">
            <a:off x="609590" y="273595"/>
            <a:ext cx="10977433" cy="1539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4800" lang="en-US"/>
              <a:t>salary and compensation analysis through excel data analysis </a:t>
            </a:r>
            <a:endParaRPr altLang="en-US" sz="7200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  <p:pic>
        <p:nvPicPr>
          <p:cNvPr id="2097169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3362273" y="1628750"/>
            <a:ext cx="5362809" cy="439641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4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4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70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51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1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4295709" y="333369"/>
            <a:ext cx="4506692" cy="628640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56" name="文本框"/>
          <p:cNvSpPr txBox="1"/>
          <p:nvPr/>
        </p:nvSpPr>
        <p:spPr>
          <a:xfrm rot="0">
            <a:off x="843868" y="1337323"/>
            <a:ext cx="9212071" cy="2987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salary benchmark helps you organize and summarize your data so you can review situation that need to be employee 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6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7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440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7200" i="0" kern="1200" lang="en-US" spc="0" strike="noStrike" u="none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salary and compensation analysis through excel data analysis </a:t>
            </a:r>
            <a:endParaRPr altLang="en-US" baseline="0" b="0" cap="none" sz="7200" i="0" kern="1200" lang="zh-CN" spc="0" strike="noStrike" u="none">
              <a:solidFill>
                <a:srgbClr val="00000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1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2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 txBox="1"/>
          <p:nvPr/>
        </p:nvSpPr>
        <p:spPr>
          <a:xfrm rot="0">
            <a:off x="5092025" y="2994576"/>
            <a:ext cx="1028684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676" name="文本框"/>
          <p:cNvSpPr txBox="1"/>
          <p:nvPr/>
        </p:nvSpPr>
        <p:spPr>
          <a:xfrm rot="0">
            <a:off x="4296027" y="2919618"/>
            <a:ext cx="2309208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677" name="文本框"/>
          <p:cNvSpPr txBox="1"/>
          <p:nvPr/>
        </p:nvSpPr>
        <p:spPr>
          <a:xfrm rot="0">
            <a:off x="194939" y="1992616"/>
            <a:ext cx="6623899" cy="1996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salary analysis of employee data can help businesses in a number of ways 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it helps  identify pay disparities to achieve fairness internally and in comparison to the industry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678" name="文本框"/>
          <p:cNvSpPr txBox="1"/>
          <p:nvPr/>
        </p:nvSpPr>
        <p:spPr>
          <a:xfrm rot="0">
            <a:off x="3320339" y="2924501"/>
            <a:ext cx="1028684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2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3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7" name="矩形"/>
          <p:cNvSpPr/>
          <p:nvPr/>
        </p:nvSpPr>
        <p:spPr>
          <a:xfrm rot="0">
            <a:off x="990600" y="2133600"/>
            <a:ext cx="7924800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dataset  contains information about the salaries of employees at a company.each row represents a different employee,and the columns include information such as name,hra ,da,gross salary,pf and net salary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88" name="文本框"/>
          <p:cNvSpPr txBox="1"/>
          <p:nvPr/>
        </p:nvSpPr>
        <p:spPr>
          <a:xfrm rot="0">
            <a:off x="1792208" y="2914605"/>
            <a:ext cx="1028684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28640" y="1990694"/>
            <a:ext cx="3943290" cy="3162251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文本框"/>
          <p:cNvSpPr txBox="1"/>
          <p:nvPr/>
        </p:nvSpPr>
        <p:spPr>
          <a:xfrm rot="0">
            <a:off x="5581565" y="2914605"/>
            <a:ext cx="3106395" cy="21869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1.employee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2.employer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3.worker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all the sectors can be users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698" name="文本框"/>
          <p:cNvSpPr txBox="1"/>
          <p:nvPr/>
        </p:nvSpPr>
        <p:spPr>
          <a:xfrm rot="0">
            <a:off x="7819906" y="3857566"/>
            <a:ext cx="1028684" cy="52006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文本框"/>
          <p:cNvSpPr txBox="1"/>
          <p:nvPr/>
        </p:nvSpPr>
        <p:spPr>
          <a:xfrm rot="0">
            <a:off x="5579879" y="2916291"/>
            <a:ext cx="1028684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08" name="文本框"/>
          <p:cNvSpPr txBox="1"/>
          <p:nvPr/>
        </p:nvSpPr>
        <p:spPr>
          <a:xfrm rot="0">
            <a:off x="2798284" y="2916291"/>
            <a:ext cx="1028684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09" name="文本框"/>
          <p:cNvSpPr txBox="1"/>
          <p:nvPr/>
        </p:nvSpPr>
        <p:spPr>
          <a:xfrm rot="0">
            <a:off x="2326256" y="2916291"/>
            <a:ext cx="1028684" cy="3867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10" name="文本框"/>
          <p:cNvSpPr txBox="1"/>
          <p:nvPr/>
        </p:nvSpPr>
        <p:spPr>
          <a:xfrm rot="0">
            <a:off x="4046497" y="2916291"/>
            <a:ext cx="4065472" cy="4533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11" name="文本框"/>
          <p:cNvSpPr txBox="1"/>
          <p:nvPr/>
        </p:nvSpPr>
        <p:spPr>
          <a:xfrm rot="0">
            <a:off x="3360041" y="2916291"/>
            <a:ext cx="5543915" cy="3291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1.filter-remove</a:t>
            </a:r>
            <a:endParaRPr altLang="zh-CN" baseline="0" b="0" cap="none" sz="36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2.formula-hra,da,pf,gross salary,net salary </a:t>
            </a:r>
            <a:endParaRPr altLang="zh-CN" baseline="0" b="0" cap="none" sz="36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3.pirot-summary</a:t>
            </a:r>
            <a:endParaRPr altLang="zh-CN" baseline="0" b="0" cap="none" sz="36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4.graph-data visulalisation 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文本框"/>
          <p:cNvSpPr txBox="1"/>
          <p:nvPr/>
        </p:nvSpPr>
        <p:spPr>
          <a:xfrm rot="0">
            <a:off x="5572635" y="2923535"/>
            <a:ext cx="1028684" cy="1424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17" name="文本框"/>
          <p:cNvSpPr txBox="1"/>
          <p:nvPr/>
        </p:nvSpPr>
        <p:spPr>
          <a:xfrm rot="0">
            <a:off x="1560069" y="2923535"/>
            <a:ext cx="1079983" cy="1869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18" name="文本框"/>
          <p:cNvSpPr txBox="1"/>
          <p:nvPr/>
        </p:nvSpPr>
        <p:spPr>
          <a:xfrm rot="0">
            <a:off x="1276273" y="2561590"/>
            <a:ext cx="9359857" cy="48253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1.employee-edunet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2.ememployee id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3.name-type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4.salary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5.hra,da,pf,gr gross salary,net salary 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7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8" name="矩形"/>
          <p:cNvSpPr/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29" name="文本框"/>
          <p:cNvSpPr txBox="1"/>
          <p:nvPr/>
        </p:nvSpPr>
        <p:spPr>
          <a:xfrm rot="0">
            <a:off x="5572635" y="2923535"/>
            <a:ext cx="1028684" cy="23266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5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30" name="文本框"/>
          <p:cNvSpPr txBox="1"/>
          <p:nvPr/>
        </p:nvSpPr>
        <p:spPr>
          <a:xfrm rot="0">
            <a:off x="2207459" y="2209171"/>
            <a:ext cx="10295842" cy="3710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1.hra=salary*%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2.da=salary*%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3.pf=salary*12%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4.i am prepare garph and Excel by using only an mobile 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2024-09-04T06:14:46Z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