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-1234" y="18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32934"/>
            <a:ext cx="7772400" cy="1568450"/>
          </a:xfrm>
        </p:spPr>
        <p:txBody>
          <a:bodyPr/>
          <a:lstStyle/>
          <a:p>
            <a:r>
              <a:rPr dirty="0"/>
              <a:t>Amazon Delivery Time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66533"/>
            <a:ext cx="6400800" cy="1752600"/>
          </a:xfrm>
        </p:spPr>
        <p:txBody>
          <a:bodyPr/>
          <a:lstStyle/>
          <a:p>
            <a:r>
              <a:rPr dirty="0"/>
              <a:t>A Machine Learning Project</a:t>
            </a:r>
          </a:p>
          <a:p>
            <a:r>
              <a:rPr dirty="0"/>
              <a:t>Domain: E-Commerce &amp; Logistics</a:t>
            </a:r>
          </a:p>
          <a:p>
            <a:r>
              <a:rPr dirty="0"/>
              <a:t>By: </a:t>
            </a:r>
            <a:r>
              <a:rPr dirty="0" err="1"/>
              <a:t>Sandhya</a:t>
            </a:r>
            <a:r>
              <a:rPr dirty="0"/>
              <a:t> </a:t>
            </a:r>
            <a:r>
              <a:rPr dirty="0" err="1"/>
              <a:t>Saroj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MLflow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Logged models &amp; metrics</a:t>
            </a:r>
          </a:p>
          <a:p>
            <a:r>
              <a:t>- Compared multiple experiments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delivery_time.cs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600200"/>
            <a:ext cx="8170333" cy="47497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Prediction Output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delivery_time_aap.cs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00200"/>
            <a:ext cx="8056029" cy="460216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Streamlit App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inputs order info</a:t>
            </a:r>
          </a:p>
          <a:p>
            <a:r>
              <a:t>- App predicts delivery time</a:t>
            </a:r>
          </a:p>
          <a:p>
            <a:r>
              <a:t>- Easy to deploy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Delivery type &amp; time affect results</a:t>
            </a:r>
          </a:p>
          <a:p>
            <a:r>
              <a:t>- Distance strongly correlates with delay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Accurate delivery prediction helps logistics</a:t>
            </a:r>
          </a:p>
          <a:p>
            <a:r>
              <a:t>- Full ML pipeline implemented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GitHub</a:t>
            </a:r>
            <a:r>
              <a:rPr dirty="0"/>
              <a:t>: https://github.com/Sandhya234-wq/Amazon-Delivery</a:t>
            </a:r>
          </a:p>
          <a:p>
            <a:r>
              <a:rPr dirty="0"/>
              <a:t>By: </a:t>
            </a:r>
            <a:r>
              <a:rPr dirty="0" err="1"/>
              <a:t>Sandhya</a:t>
            </a:r>
            <a:r>
              <a:rPr dirty="0"/>
              <a:t> </a:t>
            </a:r>
            <a:r>
              <a:rPr dirty="0" err="1"/>
              <a:t>Saroj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model to predict e-commerce delivery time using features like distance, time, and traffic to improve customer satisfaction and operational efficiency.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 data</a:t>
            </a:r>
          </a:p>
          <a:p>
            <a:r>
              <a:t>- Engineer features</a:t>
            </a:r>
          </a:p>
          <a:p>
            <a:r>
              <a:t>- Train regression models</a:t>
            </a:r>
          </a:p>
          <a:p>
            <a:r>
              <a:t>- Track with MLflow</a:t>
            </a:r>
          </a:p>
          <a:p>
            <a:r>
              <a:t>- Deploy with Streamlit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Python, Pandas, NumPy</a:t>
            </a:r>
          </a:p>
          <a:p>
            <a:r>
              <a:t>- Scikit-learn, XGBoost</a:t>
            </a:r>
          </a:p>
          <a:p>
            <a:r>
              <a:t>- MLflow, Streamlit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Converted timestamps</a:t>
            </a:r>
          </a:p>
          <a:p>
            <a:r>
              <a:t>- Calculated durations</a:t>
            </a:r>
          </a:p>
          <a:p>
            <a:r>
              <a:t>- Engineered time-based &amp; distance features</a:t>
            </a:r>
          </a:p>
          <a:p>
            <a:r>
              <a:t>- Categorical encoding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Found relation between distance &amp; time</a:t>
            </a:r>
          </a:p>
          <a:p>
            <a:r>
              <a:t>- Peak delays in evening hours</a:t>
            </a:r>
          </a:p>
          <a:p>
            <a:r>
              <a:t>- Correlation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Linear Regression MLflow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ml_flow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943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Gradient Boosting MLflow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ml_flow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943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MLflow Run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ml_flow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5943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199</Words>
  <Application>Microsoft Office PowerPoint</Application>
  <PresentationFormat>On-screen Show (4:3)</PresentationFormat>
  <Paragraphs>46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Amazon Delivery Time Prediction</vt:lpstr>
      <vt:lpstr>Problem Statement</vt:lpstr>
      <vt:lpstr>Project Objectives</vt:lpstr>
      <vt:lpstr>Technologies Used</vt:lpstr>
      <vt:lpstr>Data Transformations</vt:lpstr>
      <vt:lpstr>Exploratory Data Analysis</vt:lpstr>
      <vt:lpstr>Linear Regression MLflow Metrics</vt:lpstr>
      <vt:lpstr>Gradient Boosting MLflow Metrics</vt:lpstr>
      <vt:lpstr>MLflow Run Comparison</vt:lpstr>
      <vt:lpstr>MLflow Tracking</vt:lpstr>
      <vt:lpstr>Streamlit App Interface</vt:lpstr>
      <vt:lpstr>Prediction Output Screenshot</vt:lpstr>
      <vt:lpstr>Streamlit App Summary</vt:lpstr>
      <vt:lpstr>Key Insights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Delivery Time Prediction</dc:title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2025-07-08T04:15:31Z</dcterms:modified>
  <cp:category/>
</cp:coreProperties>
</file>