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a:latin typeface="Times New Roman" panose="02020603050405020304" pitchFamily="18" charset="0"/>
                <a:cs typeface="Times New Roman" panose="02020603050405020304" pitchFamily="18" charset="0"/>
              </a:rPr>
              <a:t>Employee Data Analysis using Excel</a:t>
            </a: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3291840"/>
          </a:xfrm>
          <a:prstGeom prst="rect"/>
          <a:noFill/>
        </p:spPr>
        <p:txBody>
          <a:bodyPr rtlCol="0" wrap="square">
            <a:spAutoFit/>
          </a:bodyPr>
          <a:p>
            <a:r>
              <a:rPr b="1" dirty="0" sz="2400" lang="en-US"/>
              <a:t>STUDENT NAME:</a:t>
            </a:r>
            <a:r>
              <a:rPr dirty="0" sz="2400" lang="en-US"/>
              <a:t> </a:t>
            </a:r>
            <a:r>
              <a:rPr dirty="0" sz="2400" lang="en-US"/>
              <a:t>S</a:t>
            </a:r>
            <a:r>
              <a:rPr dirty="0" sz="2400" lang="en-US"/>
              <a:t>a</a:t>
            </a:r>
            <a:r>
              <a:rPr dirty="0" sz="2400" lang="en-US"/>
              <a:t>n</a:t>
            </a:r>
            <a:r>
              <a:rPr dirty="0" sz="2400" lang="en-US"/>
              <a:t>d</a:t>
            </a:r>
            <a:r>
              <a:rPr dirty="0" sz="2400" lang="en-US"/>
              <a:t>h</a:t>
            </a:r>
            <a:r>
              <a:rPr dirty="0" sz="2400" lang="en-US"/>
              <a:t>y</a:t>
            </a:r>
            <a:r>
              <a:rPr dirty="0" sz="2400" lang="en-US"/>
              <a:t>a</a:t>
            </a:r>
            <a:r>
              <a:rPr dirty="0" sz="2400" lang="en-US"/>
              <a:t>.</a:t>
            </a:r>
            <a:r>
              <a:rPr dirty="0" sz="2400" lang="en-US"/>
              <a:t> </a:t>
            </a:r>
            <a:r>
              <a:rPr dirty="0" sz="2400" lang="en-US"/>
              <a:t>S</a:t>
            </a:r>
            <a:endParaRPr dirty="0" sz="2400" lang="en-US"/>
          </a:p>
          <a:p>
            <a:r>
              <a:rPr b="1" dirty="0" sz="2400" lang="en-US"/>
              <a:t>ROLL NO: </a:t>
            </a:r>
            <a:r>
              <a:rPr dirty="0" sz="2400" lang="en-IN"/>
              <a:t>22B</a:t>
            </a:r>
            <a:r>
              <a:rPr dirty="0" sz="2400" lang="en-US"/>
              <a:t>M</a:t>
            </a:r>
            <a:r>
              <a:rPr dirty="0" sz="2400" lang="en-US"/>
              <a:t>3</a:t>
            </a:r>
            <a:r>
              <a:rPr dirty="0" sz="2400" lang="en-US"/>
              <a:t>0</a:t>
            </a:r>
            <a:endParaRPr dirty="0" sz="2400" lang="en-US"/>
          </a:p>
          <a:p>
            <a:r>
              <a:rPr b="1" dirty="0" sz="2400" lang="en-US"/>
              <a:t>REGISTER NUMBER: </a:t>
            </a:r>
            <a:r>
              <a:rPr b="1" dirty="0" sz="2400" lang="en-US"/>
              <a:t>3</a:t>
            </a:r>
            <a:r>
              <a:rPr b="1" dirty="0" sz="2400" lang="en-US"/>
              <a:t>1</a:t>
            </a:r>
            <a:r>
              <a:rPr b="1" dirty="0" sz="2400" lang="en-US"/>
              <a:t>2</a:t>
            </a:r>
            <a:r>
              <a:rPr b="1" dirty="0" sz="2400" lang="en-US"/>
              <a:t>2</a:t>
            </a:r>
            <a:r>
              <a:rPr b="1" dirty="0" sz="2400" lang="en-US"/>
              <a:t>1</a:t>
            </a:r>
            <a:r>
              <a:rPr b="1" dirty="0" sz="2400" lang="en-US"/>
              <a:t>8</a:t>
            </a:r>
            <a:r>
              <a:rPr b="1" dirty="0" sz="2400" lang="en-US"/>
              <a:t>8</a:t>
            </a:r>
            <a:r>
              <a:rPr b="1" dirty="0" sz="2400" lang="en-US"/>
              <a:t>8</a:t>
            </a:r>
            <a:r>
              <a:rPr b="1" dirty="0" sz="2400" lang="en-US"/>
              <a:t>1</a:t>
            </a:r>
            <a:endParaRPr dirty="0" sz="2400" lang="en-US"/>
          </a:p>
          <a:p>
            <a:r>
              <a:rPr b="1" dirty="0" sz="2400" lang="en-US"/>
              <a:t>NAAN MUDHALVAN</a:t>
            </a:r>
            <a:r>
              <a:rPr b="1" dirty="0" sz="2400" lang="en-IN"/>
              <a:t> ID :</a:t>
            </a:r>
            <a:r>
              <a:rPr b="1" dirty="0" sz="2400" lang="en-US"/>
              <a:t>306DE952B79A5998FA14D3480803EC1B</a:t>
            </a:r>
            <a:endParaRPr dirty="0" sz="2400" lang="en-US"/>
          </a:p>
          <a:p>
            <a:r>
              <a:rPr b="1" dirty="0" sz="2400" lang="en-US"/>
              <a:t>DEPARTMENT: </a:t>
            </a:r>
            <a:r>
              <a:rPr dirty="0" sz="2400" lang="en-US"/>
              <a:t>B.COM (COMMERCE)</a:t>
            </a:r>
          </a:p>
          <a:p>
            <a:r>
              <a:rPr b="1" dirty="0" sz="2400" lang="en-US"/>
              <a:t>COLLEGE:</a:t>
            </a:r>
            <a:r>
              <a:rPr dirty="0" sz="2400" lang="en-US"/>
              <a:t> AVICHI COLLEGE OF ARTS AND SCIENCE, VIRUGAMBAKKAM</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6377940"/>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b="1"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 </a:t>
            </a:r>
            <a:r>
              <a:rPr b="1" dirty="0" sz="2800" i="1" lang="en-IN">
                <a:latin typeface="Times New Roman" panose="02020603050405020304" pitchFamily="18" charset="0"/>
                <a:cs typeface="Times New Roman" panose="02020603050405020304" pitchFamily="18" charset="0"/>
              </a:rPr>
              <a:t>Filters: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40004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t>CONCLUSION</a:t>
            </a:r>
          </a:p>
        </p:txBody>
      </p:sp>
      <p:sp>
        <p:nvSpPr>
          <p:cNvPr id="1048685" name="TextBox 4"/>
          <p:cNvSpPr txBox="1"/>
          <p:nvPr/>
        </p:nvSpPr>
        <p:spPr>
          <a:xfrm>
            <a:off x="609600" y="1137572"/>
            <a:ext cx="9296400" cy="57810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539740"/>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Findout</a:t>
            </a:r>
            <a:r>
              <a:rPr dirty="0" sz="2800" lang="en-IN">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a:t>DATASET DESCRIPTION</a:t>
            </a:r>
          </a:p>
        </p:txBody>
      </p:sp>
      <p:sp>
        <p:nvSpPr>
          <p:cNvPr id="1048663" name="TextBox 3"/>
          <p:cNvSpPr txBox="1"/>
          <p:nvPr/>
        </p:nvSpPr>
        <p:spPr>
          <a:xfrm>
            <a:off x="741685" y="1087572"/>
            <a:ext cx="9240516" cy="58826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a:t>
            </a:r>
            <a:r>
              <a:rPr dirty="0" sz="3200" lang="en-IN" err="1">
                <a:latin typeface="Times New Roman" panose="02020603050405020304" pitchFamily="18" charset="0"/>
                <a:cs typeface="Times New Roman" panose="02020603050405020304" pitchFamily="18" charset="0"/>
              </a:rPr>
              <a:t>Kaggle</a:t>
            </a:r>
            <a:r>
              <a:rPr dirty="0" sz="3200" lang="en-IN">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a:t>DATASET DESCRIPTION</a:t>
            </a:r>
          </a:p>
        </p:txBody>
      </p:sp>
      <p:sp>
        <p:nvSpPr>
          <p:cNvPr id="1048665"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sajiarya537@gmail.com</cp:lastModifiedBy>
  <dcterms:created xsi:type="dcterms:W3CDTF">2024-03-29T04:07:22Z</dcterms:created>
  <dcterms:modified xsi:type="dcterms:W3CDTF">2024-09-12T05:31:44Z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bb54171555f34c54a4bc57ce7b61aee3</vt:lpwstr>
  </property>
</Properties>
</file>