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A1F9A6-B8D1-4ACC-80F1-A814C0242C0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BF41-952C-4A69-8B2B-7BF6AC911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14401"/>
            <a:ext cx="8791575" cy="762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MODULE-4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B1907-E808-C2C6-E55E-71F9D3DF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50571"/>
            <a:ext cx="8791575" cy="1687286"/>
          </a:xfrm>
        </p:spPr>
        <p:txBody>
          <a:bodyPr>
            <a:normAutofit fontScale="925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/>
              <a:t>One point perspective projection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/>
              <a:t>Two point perspective projection</a:t>
            </a:r>
            <a:endParaRPr lang="en-IN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4000" dirty="0"/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2630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DEED-CFEE-F827-0C33-B825A325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592666"/>
            <a:ext cx="3856037" cy="1094620"/>
          </a:xfrm>
        </p:spPr>
        <p:txBody>
          <a:bodyPr/>
          <a:lstStyle/>
          <a:p>
            <a:r>
              <a:rPr lang="en-US" dirty="0"/>
              <a:t>two point projection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270AA-3426-E2CA-5C4B-0E5725848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082" y="1502229"/>
            <a:ext cx="5891213" cy="34943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A7D6A-A92C-B147-8AC1-4EF30068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658142"/>
            <a:ext cx="3856037" cy="480797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300" b="0" i="0" dirty="0">
                <a:solidFill>
                  <a:srgbClr val="273239"/>
                </a:solidFill>
                <a:effectLst/>
                <a:latin typeface="urw-din"/>
              </a:rPr>
              <a:t>Two point perspective projection occurs when projection plane intersects two of principal axis.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In the above figure, projection plane intersects x and y axis where as z axis remains parallel to projection plane.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1155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1432-0815-79A4-4735-19A64653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20486"/>
            <a:ext cx="9904459" cy="52251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cap="none" dirty="0"/>
              <a:t>The perspective-projection transformation of a viewing-coordinate position</a:t>
            </a:r>
            <a:br>
              <a:rPr lang="en-US" sz="2800" cap="none" dirty="0"/>
            </a:br>
            <a:r>
              <a:rPr lang="en-US" sz="2800" cap="none" dirty="0"/>
              <a:t>is then accomplished in two steps.</a:t>
            </a:r>
            <a:br>
              <a:rPr lang="en-US" sz="2800" cap="none" dirty="0"/>
            </a:br>
            <a:br>
              <a:rPr lang="en-US" sz="2800" cap="none" dirty="0"/>
            </a:br>
            <a:r>
              <a:rPr lang="en-US" sz="2800" cap="none" dirty="0"/>
              <a:t> First, we calculate the homogeneous coordinates using the perspective-</a:t>
            </a:r>
            <a:br>
              <a:rPr lang="en-US" sz="2800" cap="none" dirty="0"/>
            </a:br>
            <a:r>
              <a:rPr lang="en-US" sz="2800" cap="none" dirty="0"/>
              <a:t>transformation matrix:</a:t>
            </a:r>
            <a:br>
              <a:rPr lang="en-US" sz="2800" cap="none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8719-6E6C-FA56-4A58-7FC2A018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9170" y="6183086"/>
            <a:ext cx="9904459" cy="5442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568AF-5E18-4BD8-329E-BBF4FF89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4688341"/>
            <a:ext cx="4257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72C-B28F-FCB0-DF02-29BB3787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85057"/>
            <a:ext cx="10896599" cy="59871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cap="none" dirty="0"/>
              <a:t>Where,</a:t>
            </a:r>
            <a:br>
              <a:rPr lang="en-US" sz="2800" cap="none" dirty="0"/>
            </a:br>
            <a:r>
              <a:rPr lang="en-US" sz="2800" cap="none" dirty="0"/>
              <a:t>Ph is the column-matrix representation of the homogeneous point (</a:t>
            </a:r>
            <a:r>
              <a:rPr lang="en-US" sz="2800" cap="none" dirty="0" err="1"/>
              <a:t>xh</a:t>
            </a:r>
            <a:r>
              <a:rPr lang="en-US" sz="2800" cap="none" dirty="0"/>
              <a:t>, </a:t>
            </a:r>
            <a:r>
              <a:rPr lang="en-US" sz="2800" cap="none" dirty="0" err="1"/>
              <a:t>yh</a:t>
            </a:r>
            <a:r>
              <a:rPr lang="en-US" sz="2800" cap="none" dirty="0"/>
              <a:t>, </a:t>
            </a:r>
            <a:r>
              <a:rPr lang="en-US" sz="2800" cap="none" dirty="0" err="1"/>
              <a:t>zh</a:t>
            </a:r>
            <a:r>
              <a:rPr lang="en-US" sz="2800" cap="none" dirty="0"/>
              <a:t>, h)</a:t>
            </a:r>
            <a:br>
              <a:rPr lang="en-US" sz="2800" cap="none" dirty="0"/>
            </a:br>
            <a:r>
              <a:rPr lang="en-US" sz="2800" cap="none" dirty="0"/>
              <a:t>and P is the column-matrix representation of the coordinate position (x, y, z, 1).</a:t>
            </a:r>
            <a:br>
              <a:rPr lang="en-US" sz="2800" cap="none" dirty="0"/>
            </a:br>
            <a:r>
              <a:rPr lang="en-US" sz="2800" cap="none" dirty="0"/>
              <a:t> Second, after other processes have been applied, such as the normalization</a:t>
            </a:r>
            <a:br>
              <a:rPr lang="en-US" sz="2800" cap="none" dirty="0"/>
            </a:br>
            <a:r>
              <a:rPr lang="en-US" sz="2800" cap="none" dirty="0"/>
              <a:t>transformation and clipping routines, homogeneous coordinates are divided by parameter h to</a:t>
            </a:r>
            <a:br>
              <a:rPr lang="en-US" sz="2800" cap="none" dirty="0"/>
            </a:br>
            <a:r>
              <a:rPr lang="en-US" sz="2800" cap="none" dirty="0"/>
              <a:t>obtain the true transformation-coordinate positions.</a:t>
            </a:r>
            <a:br>
              <a:rPr lang="en-US" sz="2800" cap="none" dirty="0"/>
            </a:br>
            <a:br>
              <a:rPr lang="en-US" sz="2800" cap="none" dirty="0"/>
            </a:br>
            <a:r>
              <a:rPr lang="en-US" sz="2800" cap="none" dirty="0"/>
              <a:t> The following matrix gives one possible way to formulate a perspective-</a:t>
            </a:r>
            <a:br>
              <a:rPr lang="en-US" sz="2800" cap="none" dirty="0"/>
            </a:br>
            <a:r>
              <a:rPr lang="en-US" sz="2800" cap="none" dirty="0"/>
              <a:t>projection matrix.</a:t>
            </a:r>
            <a:endParaRPr lang="en-IN" sz="28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B8D96-8411-94D7-E55D-7DC798F2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141410" y="6858000"/>
            <a:ext cx="9904459" cy="4571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0F9D-A262-6EAD-3E2F-ABC3220F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481262"/>
            <a:ext cx="632460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41671-5EB5-3F30-EE47-69580CD5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328058"/>
            <a:ext cx="6324600" cy="3048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22180-E8DB-AE45-7904-92F234B8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481262"/>
            <a:ext cx="6324600" cy="1895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8246-947B-79C5-D22C-2BAF1D9E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13" y="1066802"/>
            <a:ext cx="9905955" cy="26887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B9BA-5190-A9BC-A691-268B109C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4637993"/>
            <a:ext cx="9904459" cy="1817235"/>
          </a:xfrm>
        </p:spPr>
        <p:txBody>
          <a:bodyPr>
            <a:normAutofit/>
          </a:bodyPr>
          <a:lstStyle/>
          <a:p>
            <a:r>
              <a:rPr lang="en-US" sz="2400" dirty="0"/>
              <a:t>Parameters </a:t>
            </a:r>
            <a:r>
              <a:rPr lang="en-US" sz="2400" dirty="0" err="1"/>
              <a:t>sz</a:t>
            </a:r>
            <a:r>
              <a:rPr lang="en-US" sz="2400" dirty="0"/>
              <a:t> and </a:t>
            </a:r>
            <a:r>
              <a:rPr lang="en-US" sz="2400" dirty="0" err="1"/>
              <a:t>tz</a:t>
            </a:r>
            <a:r>
              <a:rPr lang="en-US" sz="2400" dirty="0"/>
              <a:t> are the scaling and translation factors for normalizing the</a:t>
            </a:r>
          </a:p>
          <a:p>
            <a:r>
              <a:rPr lang="en-US" sz="2400" dirty="0"/>
              <a:t>projected values of z-coordinates.</a:t>
            </a:r>
          </a:p>
          <a:p>
            <a:r>
              <a:rPr lang="en-US" sz="2400" dirty="0"/>
              <a:t> Specific values for </a:t>
            </a:r>
            <a:r>
              <a:rPr lang="en-US" sz="2400" dirty="0" err="1"/>
              <a:t>sz</a:t>
            </a:r>
            <a:r>
              <a:rPr lang="en-US" sz="2400" dirty="0"/>
              <a:t> and </a:t>
            </a:r>
            <a:r>
              <a:rPr lang="en-US" sz="2400" dirty="0" err="1"/>
              <a:t>tz</a:t>
            </a:r>
            <a:r>
              <a:rPr lang="en-US" sz="2400" dirty="0"/>
              <a:t> depend on the normalization range we select.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927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5AD-8833-7B54-F859-C6B09067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0567"/>
            <a:ext cx="9905998" cy="1478570"/>
          </a:xfrm>
        </p:spPr>
        <p:txBody>
          <a:bodyPr/>
          <a:lstStyle/>
          <a:p>
            <a:r>
              <a:rPr lang="en-US" dirty="0"/>
              <a:t>THREE POINT PROJECTION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CE33-4170-836B-45FE-3AA811E7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26" y="867002"/>
            <a:ext cx="9905999" cy="2747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Three point perspective projection occurs when all three axis intersects with projection plane. There is no any principle axis which is parallel to projection plane.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Three point projection is used less frequently as it adds little extra realism to that offered by two point perspective projection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7B569-1977-653A-A3C3-D1F5519A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75" y="3429000"/>
            <a:ext cx="5676900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2CC9-382B-6EAE-2186-63C1E978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35" y="228599"/>
            <a:ext cx="9795552" cy="1110344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SYMMETRIC PERSPECTIVE PROJECTION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A661-B82D-55E7-C8FF-DBAE2AF5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8943"/>
            <a:ext cx="9905999" cy="4452258"/>
          </a:xfrm>
        </p:spPr>
        <p:txBody>
          <a:bodyPr/>
          <a:lstStyle/>
          <a:p>
            <a:r>
              <a:rPr lang="en-US" sz="2800" dirty="0"/>
              <a:t>The line from the projection reference point through the center of the clipping window and on through the view volume is the centerline for a perspective projection frustum.</a:t>
            </a:r>
          </a:p>
          <a:p>
            <a:r>
              <a:rPr lang="en-US" sz="2800" dirty="0"/>
              <a:t> If this centerline is perpendicular to the view plane, we have a symmetric frustum (with respect to its centerline)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3BEE4-8BAA-7891-C4FB-6D91620D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4278086"/>
            <a:ext cx="624840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42A-0918-8FF7-8653-14F376EE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14" y="1197429"/>
            <a:ext cx="7108371" cy="355962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84687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318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Tw Cen MT</vt:lpstr>
      <vt:lpstr>urw-din</vt:lpstr>
      <vt:lpstr>Wingdings</vt:lpstr>
      <vt:lpstr>Circuit</vt:lpstr>
      <vt:lpstr>MODULE-4</vt:lpstr>
      <vt:lpstr>two point projection</vt:lpstr>
      <vt:lpstr>The perspective-projection transformation of a viewing-coordinate position is then accomplished in two steps.   First, we calculate the homogeneous coordinates using the perspective- transformation matrix:  </vt:lpstr>
      <vt:lpstr>Where, Ph is the column-matrix representation of the homogeneous point (xh, yh, zh, h) and P is the column-matrix representation of the coordinate position (x, y, z, 1).  Second, after other processes have been applied, such as the normalization transformation and clipping routines, homogeneous coordinates are divided by parameter h to obtain the true transformation-coordinate positions.   The following matrix gives one possible way to formulate a perspective- projection matrix.</vt:lpstr>
      <vt:lpstr>PowerPoint Presentation</vt:lpstr>
      <vt:lpstr>THREE POINT PROJECTION</vt:lpstr>
      <vt:lpstr>SYMMETRIC PERSPECTIVE PROJECTION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MODULE-4</dc:title>
  <dc:creator>sandhyarameshnaik12@gmail.com</dc:creator>
  <cp:lastModifiedBy>sandhyarameshnaik12@gmail.com</cp:lastModifiedBy>
  <cp:revision>1</cp:revision>
  <dcterms:created xsi:type="dcterms:W3CDTF">2022-07-01T15:54:19Z</dcterms:created>
  <dcterms:modified xsi:type="dcterms:W3CDTF">2022-07-01T17:25:24Z</dcterms:modified>
</cp:coreProperties>
</file>