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62" r:id="rId8"/>
    <p:sldId id="295" r:id="rId9"/>
    <p:sldId id="296" r:id="rId10"/>
    <p:sldId id="29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678" y="4434840"/>
            <a:ext cx="6823134" cy="1122202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Sandhya Cheepurupalli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591440" cy="1325563"/>
          </a:xfrm>
        </p:spPr>
        <p:txBody>
          <a:bodyPr>
            <a:normAutofit/>
          </a:bodyPr>
          <a:lstStyle/>
          <a:p>
            <a:r>
              <a:rPr lang="en-ZA" sz="32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805" y="2821538"/>
            <a:ext cx="3171825" cy="2519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1600" dirty="0"/>
              <a:t>Helping an XYZ </a:t>
            </a:r>
            <a:r>
              <a:rPr lang="en-US" sz="1600"/>
              <a:t>Environmental Welfare LLP </a:t>
            </a:r>
            <a:r>
              <a:rPr lang="en-US" sz="1600" dirty="0"/>
              <a:t>NGO understand the percentage consumption of fuels generating Sulphur dioxide and ash by the US Power Generation organizations.</a:t>
            </a:r>
          </a:p>
          <a:p>
            <a:pPr algn="just"/>
            <a:r>
              <a:rPr lang="en-US" sz="1600" dirty="0"/>
              <a:t>The goal of the NGO is to focus on organizations using fuels containing higher amounts of sulfur and ash and generate awareness regarding alternatives containing lower residues.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6430347" cy="585788"/>
          </a:xfrm>
        </p:spPr>
        <p:txBody>
          <a:bodyPr>
            <a:normAutofit/>
          </a:bodyPr>
          <a:lstStyle/>
          <a:p>
            <a:r>
              <a:rPr lang="en-US" sz="32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Sulfur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Ash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Fuel units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The lower the amount of sulfur the lesser the amount sulfur dioxide gets generated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7592" y="2557463"/>
            <a:ext cx="5539095" cy="1010842"/>
          </a:xfrm>
        </p:spPr>
        <p:txBody>
          <a:bodyPr/>
          <a:lstStyle/>
          <a:p>
            <a:r>
              <a:rPr lang="en-US" dirty="0"/>
              <a:t>The ash content in fuel indicates the number of inorganic impurities in fuel that can cause various problems along with pollution.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Comparing data from 2008 t0 2021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Amount of fuel used by the Energy Generating Organizations to generate power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C0E269C-06CD-15F1-0F8C-21130E1E5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Report date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Initial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680796" cy="365125"/>
          </a:xfrm>
        </p:spPr>
        <p:txBody>
          <a:bodyPr>
            <a:noAutofit/>
          </a:bodyPr>
          <a:lstStyle/>
          <a:p>
            <a:r>
              <a:rPr lang="en-US" dirty="0"/>
              <a:t>Understanding Year-wise fuel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9094" y="3275627"/>
            <a:ext cx="4031030" cy="105730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amount of fuel units used by the power generating companies has increased more than 2 times.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sulfur and ash content decreased by half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1993 the US Environmental Protection Agency have been regulating the Sulfur content in fuel.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agency has revised the standards four times since 1993.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147A56-6EC6-5185-1985-1CF9C9FA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1" y="2127710"/>
            <a:ext cx="4475106" cy="37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680796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Methodology used- Kmeans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Kmeans algorithm has divided data into 3 clusters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66FC85-F8BD-164C-56D5-7A4684BF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" y="2068616"/>
            <a:ext cx="5941016" cy="3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Clustering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96544" y="3982892"/>
            <a:ext cx="5398909" cy="365125"/>
          </a:xfrm>
        </p:spPr>
        <p:txBody>
          <a:bodyPr>
            <a:noAutofit/>
          </a:bodyPr>
          <a:lstStyle/>
          <a:p>
            <a:r>
              <a:rPr lang="en-US" dirty="0"/>
              <a:t>Understanding the clustering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64432" y="4692601"/>
            <a:ext cx="6063135" cy="105730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Cluster 1- Environmental way of filling pocket – A larger amount of fuel used contained 0sulfurur and 0% ash.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Cluster 2 – Balancing between environment and pocket – A moderate amount of fuel used was containing acceptable levels of sulfur and ash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Cluster 3 – Environmental balance compromised – A less amount of fuel is being used by companies which contain more sulfur and ash.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438C8-0060-9FEB-355B-4B09598E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79" y="2124439"/>
            <a:ext cx="10498571" cy="15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44547" y="1999072"/>
            <a:ext cx="5431971" cy="55795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noProof="1"/>
              <a:t>Over the last 14 years, the consumption of fuel with low sulfur and ash content has increased.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noProof="1"/>
              <a:t>A majority of companies present in the market fall under the category of companies supporting eco-friendly methods of energy production.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noProof="1"/>
              <a:t>Only a 13.4% of total fuel consumed has high amount sulphur and ash.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800" noProof="1"/>
              <a:t>The NGO needs to generate awareness among a very less percentage of companies to adopt eco-friendly fuel and methods available in the market.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ZA" sz="1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783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404</TotalTime>
  <Words>361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Machine Learning Project</vt:lpstr>
      <vt:lpstr>Problem Statement</vt:lpstr>
      <vt:lpstr>Data description</vt:lpstr>
      <vt:lpstr>Initial Analysis</vt:lpstr>
      <vt:lpstr>clustering</vt:lpstr>
      <vt:lpstr>Clustering analysis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Sandhya Cheepurupalli</dc:creator>
  <cp:lastModifiedBy>Sandhya Cheepurupalli</cp:lastModifiedBy>
  <cp:revision>11</cp:revision>
  <dcterms:created xsi:type="dcterms:W3CDTF">2022-12-08T16:52:52Z</dcterms:created>
  <dcterms:modified xsi:type="dcterms:W3CDTF">2022-12-08T23:39:05Z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