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D7DA24-8EA4-4787-9797-AA082701F53B}">
  <a:tblStyle styleId="{C5D7DA24-8EA4-4787-9797-AA082701F5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04c78fccd_1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a04c78fccd_1_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a04c78fccd_1_1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f8228d58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7f8228d584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Discuss the results we obtained along with the graphs.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In terms of Node to Node throughput Ryu was consistently the better performer, with POX and ONOS lacking just a little bit.</a:t>
            </a:r>
            <a:endParaRPr/>
          </a:p>
          <a:p>
            <a:pPr indent="-298450" lvl="0" marL="457200" rtl="0" algn="l">
              <a:spcBef>
                <a:spcPts val="0"/>
              </a:spcBef>
              <a:spcAft>
                <a:spcPts val="0"/>
              </a:spcAft>
              <a:buSzPts val="1100"/>
              <a:buAutoNum type="arabicPeriod"/>
            </a:pPr>
            <a:r>
              <a:rPr lang="en-GB"/>
              <a:t>For tree topology all the controllers performed </a:t>
            </a:r>
            <a:r>
              <a:rPr lang="en-GB"/>
              <a:t>fairly</a:t>
            </a:r>
            <a:r>
              <a:rPr lang="en-GB"/>
              <a:t> the same. </a:t>
            </a:r>
            <a:endParaRPr/>
          </a:p>
          <a:p>
            <a:pPr indent="-298450" lvl="0" marL="457200" rtl="0" algn="l">
              <a:spcBef>
                <a:spcPts val="0"/>
              </a:spcBef>
              <a:spcAft>
                <a:spcPts val="0"/>
              </a:spcAft>
              <a:buSzPts val="1100"/>
              <a:buAutoNum type="arabicPeriod"/>
            </a:pPr>
            <a:r>
              <a:rPr lang="en-GB"/>
              <a:t>Floodlight gives a consistent performance with very little </a:t>
            </a:r>
            <a:r>
              <a:rPr lang="en-GB"/>
              <a:t>variation</a:t>
            </a:r>
            <a:r>
              <a:rPr lang="en-GB"/>
              <a:t> </a:t>
            </a:r>
            <a:r>
              <a:rPr lang="en-GB"/>
              <a:t>across</a:t>
            </a:r>
            <a:r>
              <a:rPr lang="en-GB"/>
              <a:t> different topologies.</a:t>
            </a:r>
            <a:endParaRPr/>
          </a:p>
        </p:txBody>
      </p:sp>
      <p:sp>
        <p:nvSpPr>
          <p:cNvPr id="272" name="Google Shape;272;g17f8228d584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f8228d584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7f8228d584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Discuss the results we obtained along with the graphs.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Jitter: The variation in the delay regarding packet flow between server and client is indicated by jitter. Aka jitter is variation in delay itself</a:t>
            </a:r>
            <a:endParaRPr/>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rPr lang="en-GB"/>
              <a:t>Ryu has the least jitter out of all the controllers under consideration, aka it has a fairly consistent delay.</a:t>
            </a:r>
            <a:endParaRPr/>
          </a:p>
          <a:p>
            <a:pPr indent="-298450" lvl="0" marL="457200" rtl="0" algn="l">
              <a:spcBef>
                <a:spcPts val="0"/>
              </a:spcBef>
              <a:spcAft>
                <a:spcPts val="0"/>
              </a:spcAft>
              <a:buSzPts val="1100"/>
              <a:buAutoNum type="arabicPeriod"/>
            </a:pPr>
            <a:r>
              <a:rPr lang="en-GB"/>
              <a:t>ODL has fluctuating jitter while ONOS and POX have minimal jitter variation across topologies.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AutoNum type="arabicPeriod"/>
            </a:pPr>
            <a:r>
              <a:rPr lang="en-GB">
                <a:solidFill>
                  <a:schemeClr val="dk1"/>
                </a:solidFill>
              </a:rPr>
              <a:t>The difference between transmission-time and reception-time indicates the delay.</a:t>
            </a:r>
            <a:endParaRPr/>
          </a:p>
        </p:txBody>
      </p:sp>
      <p:sp>
        <p:nvSpPr>
          <p:cNvPr id="282" name="Google Shape;282;g17f8228d584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f8228d584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7f8228d584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also </a:t>
            </a:r>
            <a:r>
              <a:rPr lang="en-GB"/>
              <a:t>extended</a:t>
            </a:r>
            <a:r>
              <a:rPr lang="en-GB"/>
              <a:t> our research by testing the effects of </a:t>
            </a:r>
            <a:r>
              <a:rPr lang="en-GB"/>
              <a:t>multithreading</a:t>
            </a:r>
            <a:r>
              <a:rPr lang="en-GB"/>
              <a:t> on controller throughput. We observed that ryu and opendaylight have better </a:t>
            </a:r>
            <a:r>
              <a:rPr lang="en-GB"/>
              <a:t>throughput</a:t>
            </a:r>
            <a:r>
              <a:rPr lang="en-GB"/>
              <a:t> with increasing </a:t>
            </a:r>
            <a:r>
              <a:rPr lang="en-GB"/>
              <a:t>number</a:t>
            </a:r>
            <a:r>
              <a:rPr lang="en-GB"/>
              <a:t> of threads. However, floodlights performance drastically decreases in this case. There is a  need for more experimental analysis since this observation deviated from our original hypothesis. </a:t>
            </a:r>
            <a:endParaRPr/>
          </a:p>
        </p:txBody>
      </p:sp>
      <p:sp>
        <p:nvSpPr>
          <p:cNvPr id="292" name="Google Shape;292;g17f8228d584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7f8228d584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17f8228d584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Clr>
                <a:schemeClr val="dk1"/>
              </a:buClr>
              <a:buSzPts val="1300"/>
              <a:buChar char="●"/>
            </a:pPr>
            <a:r>
              <a:rPr lang="en-GB" sz="1300">
                <a:solidFill>
                  <a:schemeClr val="dk1"/>
                </a:solidFill>
              </a:rPr>
              <a:t>Placement of the controller in physical topologies greatly affects the evaluation of performance parameters. We plan to include our studies on different datacenter topologies like Fat and Short trees with many devices.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Limitations of evaluation tools directly affects benchmarking. Cbench uses a fixed number of emulated switches due to available hardware and change in physical resources or compilers may have noticeable impact on the results collected.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Isolating the performance of a controller from its results is not possible since the features of the tools available greatly impact the performance of the controller in a given topology.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Hence comparing capabilities of different controllers is a difficult task</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Simple controllers are better suited for configuration based tasks. Feature based controllers are better suited for Performance based tasks.</a:t>
            </a:r>
            <a:endParaRPr/>
          </a:p>
        </p:txBody>
      </p:sp>
      <p:sp>
        <p:nvSpPr>
          <p:cNvPr id="302" name="Google Shape;302;g17f8228d584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04c78fccd_1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a04c78fccd_1_1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would like to extend our research to other controklers like trema and TinySDN using more benchmarking tools like OFnet and pktblaster. Using </a:t>
            </a:r>
            <a:r>
              <a:rPr lang="en-GB"/>
              <a:t>tools like OFnet would allow us to compare custom and complex topologies. </a:t>
            </a:r>
            <a:endParaRPr/>
          </a:p>
        </p:txBody>
      </p:sp>
      <p:sp>
        <p:nvSpPr>
          <p:cNvPr id="312" name="Google Shape;312;g1a04c78fccd_1_1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04c78fccd_1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1a04c78fccd_1_1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a04c78fccd_1_1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04c78fccd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a04c78fccd_1_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GB">
                <a:solidFill>
                  <a:schemeClr val="dk1"/>
                </a:solidFill>
              </a:rPr>
              <a:t>Software defined networks have gained popularity in recent times. One of the core components of the SDN architecture is the controller which is responsible for all the network or data plane management. SDNs are currently used in industry, data centers, and research. </a:t>
            </a:r>
            <a:r>
              <a:rPr lang="en-GB" sz="1200">
                <a:solidFill>
                  <a:srgbClr val="252525"/>
                </a:solidFill>
                <a:highlight>
                  <a:srgbClr val="FFFFFF"/>
                </a:highlight>
              </a:rPr>
              <a:t>As new requirements emerged for various applications, there was an increase in the development of controllers to meet these requirements. </a:t>
            </a:r>
            <a:r>
              <a:rPr lang="en-GB" sz="1200">
                <a:solidFill>
                  <a:srgbClr val="252525"/>
                </a:solidFill>
                <a:highlight>
                  <a:srgbClr val="FFFFFF"/>
                </a:highlight>
              </a:rPr>
              <a:t> This made it necessary to compare these controllers on both a qualitative and quantitative level.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For </a:t>
            </a:r>
            <a:r>
              <a:rPr lang="en-GB">
                <a:solidFill>
                  <a:schemeClr val="dk1"/>
                </a:solidFill>
              </a:rPr>
              <a:t>our project we have compared 5 popular controllers - RYU, Opendaylight, Floodlight, ONOS and POX.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185" name="Google Shape;185;g1a04c78fccd_1_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04c78fccd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a04c78fccd_1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 SDN controller is the fundamental and core element of SDN architecture. They are called the brains of the network since they have a complete view of the underlying network topology, network devices and how the traffic flows in the network. SDN controllers allow us to define policies that help in automated network management. Based on the policies defined by the network operators, the data plane can be programmed to perform a particular function through protocols like openflow.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196" name="Google Shape;196;g1a04c78fccd_1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04c78fccd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a04c78fccd_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are some of the qualitative comparisons that we made across these controllers.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architecture of an SDN can be centralized or distributed. The centralized architecture controllers like RYU here are used when we have to develop small networks whereas distributed controllers like Opendaylight  are used when there are huge networks that span multiple domains.  Similarly a controller that does not support threading can only be used for small scale deployments whereas a controller that supports multithreading can be used for industry purposes. </a:t>
            </a:r>
            <a:endParaRPr/>
          </a:p>
        </p:txBody>
      </p:sp>
      <p:sp>
        <p:nvSpPr>
          <p:cNvPr id="208" name="Google Shape;208;g1a04c78fccd_5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04c78fccd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a04c78fccd_5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Our performance evaluation was 2 fold. We measured the controllers latency and throughput by using Cbench benchmarking tool.It emulates switches and controls the flows that are sent to the controller. In latency mode, the flows are sent serially. Meaning, each switch sends a flow and waits for the </a:t>
            </a:r>
            <a:r>
              <a:rPr lang="en-GB"/>
              <a:t>controller</a:t>
            </a:r>
            <a:r>
              <a:rPr lang="en-GB"/>
              <a:t> to respond. In through put mode all the switches send flows to the controller without waiting for a response from the </a:t>
            </a:r>
            <a:r>
              <a:rPr lang="en-GB"/>
              <a:t>switch</a:t>
            </a:r>
            <a:r>
              <a:rPr lang="en-GB"/>
              <a:t>. Next, we also measure the node to node latency, throughput and round trip time by sending traffic from one node to another in the mininet environment.  </a:t>
            </a:r>
            <a:endParaRPr/>
          </a:p>
        </p:txBody>
      </p:sp>
      <p:sp>
        <p:nvSpPr>
          <p:cNvPr id="218" name="Google Shape;218;g1a04c78fccd_5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a04c78fccd_5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a04c78fccd_5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conducted our experiments in an Amazon EC2 t.large instance with intel Xeon processor and had 2 CPU cores. We used l2 learning switches for our experiments.</a:t>
            </a:r>
            <a:endParaRPr/>
          </a:p>
        </p:txBody>
      </p:sp>
      <p:sp>
        <p:nvSpPr>
          <p:cNvPr id="228" name="Google Shape;228;g1a04c78fccd_5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f8228d584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17f8228d584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Discuss the results we obtained along with the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For this test we kept the number of iterations constant to 10 while we increased the number of switches from 2 to 64. </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We observed that POX shows minimal change in latency as the switches increase. However, less latency does not translate to out-right winner as the capabilities of the controller itself must be considered.</a:t>
            </a:r>
            <a:endParaRPr>
              <a:solidFill>
                <a:schemeClr val="dk1"/>
              </a:solidFill>
            </a:endParaRPr>
          </a:p>
          <a:p>
            <a:pPr indent="0" lvl="0" marL="457200" rtl="0" algn="l">
              <a:spcBef>
                <a:spcPts val="0"/>
              </a:spcBef>
              <a:spcAft>
                <a:spcPts val="0"/>
              </a:spcAft>
              <a:buNone/>
            </a:pPr>
            <a:r>
              <a:rPr lang="en-GB">
                <a:solidFill>
                  <a:schemeClr val="dk1"/>
                </a:solidFill>
              </a:rPr>
              <a:t>For ODL, latency increases fairly as compared with the number of switches.</a:t>
            </a:r>
            <a:endParaRPr>
              <a:solidFill>
                <a:schemeClr val="dk1"/>
              </a:solidFill>
            </a:endParaRPr>
          </a:p>
          <a:p>
            <a:pPr indent="0" lvl="0" marL="0" rtl="0" algn="l">
              <a:spcBef>
                <a:spcPts val="0"/>
              </a:spcBef>
              <a:spcAft>
                <a:spcPts val="0"/>
              </a:spcAft>
              <a:buNone/>
            </a:pPr>
            <a:r>
              <a:rPr lang="en-GB">
                <a:solidFill>
                  <a:schemeClr val="dk1"/>
                </a:solidFill>
              </a:rPr>
              <a:t>	For some other controllers like RYU, we observed that the latency doesn’t change with an increase in the number of switches.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Cbench latency identifies the communication delay between the controller and the switch. Here every switch is directly connected to the control. In cbench latency mode all the switch send packets to the control in a serial manner and wait for the reply before sending the next packet. The reciprocal of the average number of flows processed by the controller gives the the Cbench latency metric.</a:t>
            </a:r>
            <a:endParaRPr>
              <a:solidFill>
                <a:schemeClr val="dk1"/>
              </a:solidFill>
            </a:endParaRPr>
          </a:p>
        </p:txBody>
      </p:sp>
      <p:sp>
        <p:nvSpPr>
          <p:cNvPr id="242" name="Google Shape;242;g17f8228d584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f8228d584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7f8228d584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Discuss the results we obtained along with the graphs.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Cbench Throughput mode: Cbench switch sends as many packets as possible at once and does not wait for a reply.</a:t>
            </a:r>
            <a:endParaRPr/>
          </a:p>
          <a:p>
            <a:pPr indent="-298450" lvl="0" marL="457200" rtl="0" algn="l">
              <a:spcBef>
                <a:spcPts val="0"/>
              </a:spcBef>
              <a:spcAft>
                <a:spcPts val="0"/>
              </a:spcAft>
              <a:buSzPts val="1100"/>
              <a:buAutoNum type="arabicPeriod"/>
            </a:pPr>
            <a:r>
              <a:rPr lang="en-GB"/>
              <a:t>Ryu and ODL were </a:t>
            </a:r>
            <a:r>
              <a:rPr lang="en-GB"/>
              <a:t>consistently lowest performers. (Surprising cos they both support multithreaded capabilities.)  </a:t>
            </a:r>
            <a:endParaRPr/>
          </a:p>
          <a:p>
            <a:pPr indent="-298450" lvl="0" marL="457200" rtl="0" algn="l">
              <a:spcBef>
                <a:spcPts val="0"/>
              </a:spcBef>
              <a:spcAft>
                <a:spcPts val="0"/>
              </a:spcAft>
              <a:buSzPts val="1100"/>
              <a:buAutoNum type="arabicPeriod"/>
            </a:pPr>
            <a:r>
              <a:rPr lang="en-GB"/>
              <a:t>Floodlight performed consistently well with around over 10k flows/second</a:t>
            </a:r>
            <a:endParaRPr/>
          </a:p>
        </p:txBody>
      </p:sp>
      <p:sp>
        <p:nvSpPr>
          <p:cNvPr id="252" name="Google Shape;252;g17f8228d584_1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04c78fccd_1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a04c78fccd_1_1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Discuss the results we obtained along with the graphs.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The time complexity of packet processing at the controller affects the overall performance.</a:t>
            </a:r>
            <a:endParaRPr/>
          </a:p>
          <a:p>
            <a:pPr indent="-298450" lvl="0" marL="457200" rtl="0" algn="l">
              <a:spcBef>
                <a:spcPts val="0"/>
              </a:spcBef>
              <a:spcAft>
                <a:spcPts val="0"/>
              </a:spcAft>
              <a:buSzPts val="1100"/>
              <a:buAutoNum type="arabicPeriod"/>
            </a:pPr>
            <a:r>
              <a:rPr lang="en-GB"/>
              <a:t>We observed that Floodlight, Pox give consistently gives great performance in terms of latency. This can be attributed to the simpler algorithms that these controllers use, however less complex does not translate to better controller.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solidFill>
                  <a:schemeClr val="dk1"/>
                </a:solidFill>
              </a:rPr>
              <a:t>Controllers which perform better in latency tests have dynamic packet changing capabilities.</a:t>
            </a:r>
            <a:endParaRPr/>
          </a:p>
          <a:p>
            <a:pPr indent="0" lvl="0" marL="457200" rtl="0" algn="l">
              <a:spcBef>
                <a:spcPts val="0"/>
              </a:spcBef>
              <a:spcAft>
                <a:spcPts val="0"/>
              </a:spcAft>
              <a:buNone/>
            </a:pPr>
            <a:r>
              <a:t/>
            </a:r>
            <a:endParaRPr/>
          </a:p>
        </p:txBody>
      </p:sp>
      <p:sp>
        <p:nvSpPr>
          <p:cNvPr id="262" name="Google Shape;262;g1a04c78fccd_1_1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cessibility Statement">
  <p:cSld name="Accessibility Statement">
    <p:bg>
      <p:bgPr>
        <a:solidFill>
          <a:schemeClr val="accent4"/>
        </a:solidFill>
      </p:bgPr>
    </p:bg>
    <p:spTree>
      <p:nvGrpSpPr>
        <p:cNvPr id="57" name="Shape 57"/>
        <p:cNvGrpSpPr/>
        <p:nvPr/>
      </p:nvGrpSpPr>
      <p:grpSpPr>
        <a:xfrm>
          <a:off x="0" y="0"/>
          <a:ext cx="0" cy="0"/>
          <a:chOff x="0" y="0"/>
          <a:chExt cx="0" cy="0"/>
        </a:xfrm>
      </p:grpSpPr>
      <p:sp>
        <p:nvSpPr>
          <p:cNvPr id="58" name="Google Shape;58;p14"/>
          <p:cNvSpPr txBox="1"/>
          <p:nvPr/>
        </p:nvSpPr>
        <p:spPr>
          <a:xfrm>
            <a:off x="1457325" y="1407915"/>
            <a:ext cx="5133329" cy="124649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GB" sz="1400" u="none" cap="none" strike="noStrike">
                <a:solidFill>
                  <a:schemeClr val="lt1"/>
                </a:solidFill>
                <a:latin typeface="Arial"/>
                <a:ea typeface="Arial"/>
                <a:cs typeface="Arial"/>
                <a:sym typeface="Arial"/>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sz="1400">
              <a:solidFill>
                <a:schemeClr val="lt1"/>
              </a:solidFill>
              <a:latin typeface="Arial"/>
              <a:ea typeface="Arial"/>
              <a:cs typeface="Arial"/>
              <a:sym typeface="Arial"/>
            </a:endParaRPr>
          </a:p>
        </p:txBody>
      </p:sp>
      <p:sp>
        <p:nvSpPr>
          <p:cNvPr descr="PPT Accessibility URL" id="59" name="Google Shape;59;p14"/>
          <p:cNvSpPr txBox="1"/>
          <p:nvPr>
            <p:ph type="ctrTitle"/>
          </p:nvPr>
        </p:nvSpPr>
        <p:spPr>
          <a:xfrm>
            <a:off x="1457325" y="2884664"/>
            <a:ext cx="5419260" cy="37914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1400"/>
              <a:buFont typeface="Arial"/>
              <a:buNone/>
              <a:defRPr b="0" i="0" sz="140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Purdue Logo" id="60" name="Google Shape;60;p14"/>
          <p:cNvPicPr preferRelativeResize="0"/>
          <p:nvPr/>
        </p:nvPicPr>
        <p:blipFill rotWithShape="1">
          <a:blip r:embed="rId2">
            <a:alphaModFix/>
          </a:blip>
          <a:srcRect b="0" l="0" r="0" t="0"/>
          <a:stretch/>
        </p:blipFill>
        <p:spPr>
          <a:xfrm>
            <a:off x="765229" y="4479188"/>
            <a:ext cx="1847749" cy="330743"/>
          </a:xfrm>
          <a:prstGeom prst="rect">
            <a:avLst/>
          </a:prstGeom>
          <a:noFill/>
          <a:ln>
            <a:noFill/>
          </a:ln>
        </p:spPr>
      </p:pic>
      <p:pic>
        <p:nvPicPr>
          <p:cNvPr id="61" name="Google Shape;61;p14"/>
          <p:cNvPicPr preferRelativeResize="0"/>
          <p:nvPr/>
        </p:nvPicPr>
        <p:blipFill rotWithShape="1">
          <a:blip r:embed="rId3">
            <a:alphaModFix/>
          </a:blip>
          <a:srcRect b="0" l="0" r="0" t="0"/>
          <a:stretch/>
        </p:blipFill>
        <p:spPr>
          <a:xfrm>
            <a:off x="7467600" y="0"/>
            <a:ext cx="1676400" cy="5143500"/>
          </a:xfrm>
          <a:prstGeom prst="rect">
            <a:avLst/>
          </a:prstGeom>
          <a:noFill/>
          <a:ln>
            <a:noFill/>
          </a:ln>
        </p:spPr>
      </p:pic>
      <p:sp>
        <p:nvSpPr>
          <p:cNvPr id="62" name="Google Shape;62;p14"/>
          <p:cNvSpPr txBox="1"/>
          <p:nvPr>
            <p:ph idx="10" type="dt"/>
          </p:nvPr>
        </p:nvSpPr>
        <p:spPr>
          <a:xfrm>
            <a:off x="7524206" y="4651633"/>
            <a:ext cx="856701"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63" name="Google Shape;63;p14"/>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64" name="Google Shape;64;p14"/>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u="none" cap="none" strike="noStrike">
                <a:solidFill>
                  <a:schemeClr val="accent4"/>
                </a:solidFill>
                <a:latin typeface="Arial"/>
                <a:ea typeface="Arial"/>
                <a:cs typeface="Arial"/>
                <a:sym typeface="Arial"/>
              </a:defRPr>
            </a:lvl1pPr>
            <a:lvl2pPr indent="0" lvl="1" marL="0" algn="ctr">
              <a:spcBef>
                <a:spcPts val="0"/>
              </a:spcBef>
              <a:buNone/>
              <a:defRPr b="1" i="0" sz="800" u="none" cap="none" strike="noStrike">
                <a:solidFill>
                  <a:schemeClr val="accent4"/>
                </a:solidFill>
                <a:latin typeface="Arial"/>
                <a:ea typeface="Arial"/>
                <a:cs typeface="Arial"/>
                <a:sym typeface="Arial"/>
              </a:defRPr>
            </a:lvl2pPr>
            <a:lvl3pPr indent="0" lvl="2" marL="0" algn="ctr">
              <a:spcBef>
                <a:spcPts val="0"/>
              </a:spcBef>
              <a:buNone/>
              <a:defRPr b="1" i="0" sz="800" u="none" cap="none" strike="noStrike">
                <a:solidFill>
                  <a:schemeClr val="accent4"/>
                </a:solidFill>
                <a:latin typeface="Arial"/>
                <a:ea typeface="Arial"/>
                <a:cs typeface="Arial"/>
                <a:sym typeface="Arial"/>
              </a:defRPr>
            </a:lvl3pPr>
            <a:lvl4pPr indent="0" lvl="3" marL="0" algn="ctr">
              <a:spcBef>
                <a:spcPts val="0"/>
              </a:spcBef>
              <a:buNone/>
              <a:defRPr b="1" i="0" sz="800" u="none" cap="none" strike="noStrike">
                <a:solidFill>
                  <a:schemeClr val="accent4"/>
                </a:solidFill>
                <a:latin typeface="Arial"/>
                <a:ea typeface="Arial"/>
                <a:cs typeface="Arial"/>
                <a:sym typeface="Arial"/>
              </a:defRPr>
            </a:lvl4pPr>
            <a:lvl5pPr indent="0" lvl="4" marL="0" algn="ctr">
              <a:spcBef>
                <a:spcPts val="0"/>
              </a:spcBef>
              <a:buNone/>
              <a:defRPr b="1" i="0" sz="800" u="none" cap="none" strike="noStrike">
                <a:solidFill>
                  <a:schemeClr val="accent4"/>
                </a:solidFill>
                <a:latin typeface="Arial"/>
                <a:ea typeface="Arial"/>
                <a:cs typeface="Arial"/>
                <a:sym typeface="Arial"/>
              </a:defRPr>
            </a:lvl5pPr>
            <a:lvl6pPr indent="0" lvl="5" marL="0" algn="ctr">
              <a:spcBef>
                <a:spcPts val="0"/>
              </a:spcBef>
              <a:buNone/>
              <a:defRPr b="1" i="0" sz="800" u="none" cap="none" strike="noStrike">
                <a:solidFill>
                  <a:schemeClr val="accent4"/>
                </a:solidFill>
                <a:latin typeface="Arial"/>
                <a:ea typeface="Arial"/>
                <a:cs typeface="Arial"/>
                <a:sym typeface="Arial"/>
              </a:defRPr>
            </a:lvl6pPr>
            <a:lvl7pPr indent="0" lvl="6" marL="0" algn="ctr">
              <a:spcBef>
                <a:spcPts val="0"/>
              </a:spcBef>
              <a:buNone/>
              <a:defRPr b="1" i="0" sz="800" u="none" cap="none" strike="noStrike">
                <a:solidFill>
                  <a:schemeClr val="accent4"/>
                </a:solidFill>
                <a:latin typeface="Arial"/>
                <a:ea typeface="Arial"/>
                <a:cs typeface="Arial"/>
                <a:sym typeface="Arial"/>
              </a:defRPr>
            </a:lvl7pPr>
            <a:lvl8pPr indent="0" lvl="7" marL="0" algn="ctr">
              <a:spcBef>
                <a:spcPts val="0"/>
              </a:spcBef>
              <a:buNone/>
              <a:defRPr b="1" i="0" sz="800" u="none" cap="none" strike="noStrike">
                <a:solidFill>
                  <a:schemeClr val="accent4"/>
                </a:solidFill>
                <a:latin typeface="Arial"/>
                <a:ea typeface="Arial"/>
                <a:cs typeface="Arial"/>
                <a:sym typeface="Arial"/>
              </a:defRPr>
            </a:lvl8pPr>
            <a:lvl9pPr indent="0" lvl="8" marL="0" algn="ctr">
              <a:spcBef>
                <a:spcPts val="0"/>
              </a:spcBef>
              <a:buNone/>
              <a:defRPr b="1" i="0" sz="800" u="none" cap="none" strike="noStrike">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91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7" name="Google Shape;67;p15"/>
          <p:cNvSpPr txBox="1"/>
          <p:nvPr>
            <p:ph type="ctrTitle"/>
          </p:nvPr>
        </p:nvSpPr>
        <p:spPr>
          <a:xfrm>
            <a:off x="1457325" y="1219683"/>
            <a:ext cx="5933959" cy="1142621"/>
          </a:xfrm>
          <a:prstGeom prst="rect">
            <a:avLst/>
          </a:prstGeom>
          <a:noFill/>
          <a:ln>
            <a:noFill/>
          </a:ln>
        </p:spPr>
        <p:txBody>
          <a:bodyPr anchorCtr="0" anchor="t" bIns="0" lIns="0" spcFirstLastPara="1" rIns="0" wrap="square" tIns="0">
            <a:spAutoFit/>
          </a:bodyPr>
          <a:lstStyle>
            <a:lvl1pPr lvl="0" algn="l">
              <a:lnSpc>
                <a:spcPct val="80000"/>
              </a:lnSpc>
              <a:spcBef>
                <a:spcPts val="0"/>
              </a:spcBef>
              <a:spcAft>
                <a:spcPts val="0"/>
              </a:spcAft>
              <a:buClr>
                <a:schemeClr val="dk1"/>
              </a:buClr>
              <a:buSzPts val="4500"/>
              <a:buFont typeface="Arial"/>
              <a:buNone/>
              <a:defRPr b="1" i="1" sz="45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subTitle"/>
          </p:nvPr>
        </p:nvSpPr>
        <p:spPr>
          <a:xfrm>
            <a:off x="1462968" y="2992564"/>
            <a:ext cx="5322202" cy="252011"/>
          </a:xfrm>
          <a:prstGeom prst="rect">
            <a:avLst/>
          </a:prstGeom>
          <a:noFill/>
          <a:ln>
            <a:noFill/>
          </a:ln>
        </p:spPr>
        <p:txBody>
          <a:bodyPr anchorCtr="0" anchor="t" bIns="0" lIns="0" spcFirstLastPara="1" rIns="0" wrap="square" tIns="0">
            <a:spAutoFit/>
          </a:bodyPr>
          <a:lstStyle>
            <a:lvl1pPr lvl="0" algn="l">
              <a:lnSpc>
                <a:spcPct val="100000"/>
              </a:lnSpc>
              <a:spcBef>
                <a:spcPts val="800"/>
              </a:spcBef>
              <a:spcAft>
                <a:spcPts val="0"/>
              </a:spcAft>
              <a:buSzPts val="1700"/>
              <a:buNone/>
              <a:defRPr b="1" i="0" sz="1700">
                <a:solidFill>
                  <a:schemeClr val="accent2"/>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pic>
        <p:nvPicPr>
          <p:cNvPr id="69" name="Google Shape;69;p15"/>
          <p:cNvPicPr preferRelativeResize="0"/>
          <p:nvPr/>
        </p:nvPicPr>
        <p:blipFill rotWithShape="1">
          <a:blip r:embed="rId2">
            <a:alphaModFix/>
          </a:blip>
          <a:srcRect b="0" l="0" r="0" t="0"/>
          <a:stretch/>
        </p:blipFill>
        <p:spPr>
          <a:xfrm>
            <a:off x="7467600" y="0"/>
            <a:ext cx="1676400" cy="5143500"/>
          </a:xfrm>
          <a:prstGeom prst="rect">
            <a:avLst/>
          </a:prstGeom>
          <a:noFill/>
          <a:ln>
            <a:noFill/>
          </a:ln>
        </p:spPr>
      </p:pic>
      <p:sp>
        <p:nvSpPr>
          <p:cNvPr id="70" name="Google Shape;70;p15"/>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71" name="Google Shape;71;p15"/>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72" name="Google Shape;72;p15"/>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91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p:cSld name="Content Slide - Copy">
    <p:bg>
      <p:bgPr>
        <a:solidFill>
          <a:schemeClr val="accent4"/>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blip>
          <a:srcRect b="0" l="0" r="0" t="0"/>
          <a:stretch/>
        </p:blipFill>
        <p:spPr>
          <a:xfrm>
            <a:off x="5257" y="0"/>
            <a:ext cx="8636000" cy="685800"/>
          </a:xfrm>
          <a:prstGeom prst="rect">
            <a:avLst/>
          </a:prstGeom>
          <a:noFill/>
          <a:ln>
            <a:noFill/>
          </a:ln>
        </p:spPr>
      </p:pic>
      <p:sp>
        <p:nvSpPr>
          <p:cNvPr id="75" name="Google Shape;75;p16"/>
          <p:cNvSpPr txBox="1"/>
          <p:nvPr>
            <p:ph type="ctrTitle"/>
          </p:nvPr>
        </p:nvSpPr>
        <p:spPr>
          <a:xfrm>
            <a:off x="782665" y="332005"/>
            <a:ext cx="6925732" cy="384336"/>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2700"/>
              <a:buFont typeface="Arial"/>
              <a:buNone/>
              <a:defRPr b="1" i="1" sz="2700" cap="none">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txBox="1"/>
          <p:nvPr>
            <p:ph idx="1" type="subTitle"/>
          </p:nvPr>
        </p:nvSpPr>
        <p:spPr>
          <a:xfrm>
            <a:off x="782665" y="1008875"/>
            <a:ext cx="5491495" cy="256199"/>
          </a:xfrm>
          <a:prstGeom prst="rect">
            <a:avLst/>
          </a:prstGeom>
          <a:noFill/>
          <a:ln>
            <a:noFill/>
          </a:ln>
        </p:spPr>
        <p:txBody>
          <a:bodyPr anchorCtr="0" anchor="t" bIns="0" lIns="0" spcFirstLastPara="1" rIns="0" wrap="square" tIns="0">
            <a:spAutoFit/>
          </a:bodyPr>
          <a:lstStyle>
            <a:lvl1pPr lvl="0" algn="l">
              <a:lnSpc>
                <a:spcPct val="100000"/>
              </a:lnSpc>
              <a:spcBef>
                <a:spcPts val="800"/>
              </a:spcBef>
              <a:spcAft>
                <a:spcPts val="0"/>
              </a:spcAft>
              <a:buSzPts val="1700"/>
              <a:buNone/>
              <a:defRPr b="1" i="0" sz="1700">
                <a:solidFill>
                  <a:schemeClr val="accent2"/>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77" name="Google Shape;77;p16"/>
          <p:cNvSpPr txBox="1"/>
          <p:nvPr>
            <p:ph idx="2" type="body"/>
          </p:nvPr>
        </p:nvSpPr>
        <p:spPr>
          <a:xfrm>
            <a:off x="1463137" y="1471905"/>
            <a:ext cx="5524500" cy="2558653"/>
          </a:xfrm>
          <a:prstGeom prst="rect">
            <a:avLst/>
          </a:prstGeom>
          <a:noFill/>
          <a:ln>
            <a:noFill/>
          </a:ln>
        </p:spPr>
        <p:txBody>
          <a:bodyPr anchorCtr="0" anchor="t" bIns="0" lIns="0" spcFirstLastPara="1" rIns="0" wrap="square" tIns="0">
            <a:normAutofit/>
          </a:bodyPr>
          <a:lstStyle>
            <a:lvl1pPr indent="-317500" lvl="0" marL="457200" marR="0" algn="l">
              <a:lnSpc>
                <a:spcPct val="100000"/>
              </a:lnSpc>
              <a:spcBef>
                <a:spcPts val="0"/>
              </a:spcBef>
              <a:spcAft>
                <a:spcPts val="0"/>
              </a:spcAft>
              <a:buClr>
                <a:schemeClr val="dk1"/>
              </a:buClr>
              <a:buSzPts val="1400"/>
              <a:buFont typeface="Noto Sans Symbols"/>
              <a:buChar char="▪"/>
              <a:defRPr b="0" i="0" sz="14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78" name="Google Shape;78;p16"/>
          <p:cNvSpPr txBox="1"/>
          <p:nvPr>
            <p:ph idx="10" type="dt"/>
          </p:nvPr>
        </p:nvSpPr>
        <p:spPr>
          <a:xfrm>
            <a:off x="7602587" y="4651633"/>
            <a:ext cx="77832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8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79" name="Google Shape;79;p16"/>
          <p:cNvCxnSpPr/>
          <p:nvPr/>
        </p:nvCxnSpPr>
        <p:spPr>
          <a:xfrm>
            <a:off x="8400500" y="4702926"/>
            <a:ext cx="0" cy="120015"/>
          </a:xfrm>
          <a:prstGeom prst="straightConnector1">
            <a:avLst/>
          </a:prstGeom>
          <a:noFill/>
          <a:ln cap="flat" cmpd="sng" w="9525">
            <a:solidFill>
              <a:schemeClr val="dk1"/>
            </a:solidFill>
            <a:prstDash val="solid"/>
            <a:round/>
            <a:headEnd len="sm" w="sm" type="none"/>
            <a:tailEnd len="sm" w="sm" type="none"/>
          </a:ln>
        </p:spPr>
      </p:cxnSp>
      <p:sp>
        <p:nvSpPr>
          <p:cNvPr id="80" name="Google Shape;80;p16"/>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dk1"/>
                </a:solidFill>
                <a:latin typeface="Arial"/>
                <a:ea typeface="Arial"/>
                <a:cs typeface="Arial"/>
                <a:sym typeface="Arial"/>
              </a:defRPr>
            </a:lvl1pPr>
            <a:lvl2pPr indent="0" lvl="1" marL="0" algn="ctr">
              <a:spcBef>
                <a:spcPts val="0"/>
              </a:spcBef>
              <a:buNone/>
              <a:defRPr b="1" i="0" sz="800">
                <a:solidFill>
                  <a:schemeClr val="dk1"/>
                </a:solidFill>
                <a:latin typeface="Arial"/>
                <a:ea typeface="Arial"/>
                <a:cs typeface="Arial"/>
                <a:sym typeface="Arial"/>
              </a:defRPr>
            </a:lvl2pPr>
            <a:lvl3pPr indent="0" lvl="2" marL="0" algn="ctr">
              <a:spcBef>
                <a:spcPts val="0"/>
              </a:spcBef>
              <a:buNone/>
              <a:defRPr b="1" i="0" sz="800">
                <a:solidFill>
                  <a:schemeClr val="dk1"/>
                </a:solidFill>
                <a:latin typeface="Arial"/>
                <a:ea typeface="Arial"/>
                <a:cs typeface="Arial"/>
                <a:sym typeface="Arial"/>
              </a:defRPr>
            </a:lvl3pPr>
            <a:lvl4pPr indent="0" lvl="3" marL="0" algn="ctr">
              <a:spcBef>
                <a:spcPts val="0"/>
              </a:spcBef>
              <a:buNone/>
              <a:defRPr b="1" i="0" sz="800">
                <a:solidFill>
                  <a:schemeClr val="dk1"/>
                </a:solidFill>
                <a:latin typeface="Arial"/>
                <a:ea typeface="Arial"/>
                <a:cs typeface="Arial"/>
                <a:sym typeface="Arial"/>
              </a:defRPr>
            </a:lvl4pPr>
            <a:lvl5pPr indent="0" lvl="4" marL="0" algn="ctr">
              <a:spcBef>
                <a:spcPts val="0"/>
              </a:spcBef>
              <a:buNone/>
              <a:defRPr b="1" i="0" sz="800">
                <a:solidFill>
                  <a:schemeClr val="dk1"/>
                </a:solidFill>
                <a:latin typeface="Arial"/>
                <a:ea typeface="Arial"/>
                <a:cs typeface="Arial"/>
                <a:sym typeface="Arial"/>
              </a:defRPr>
            </a:lvl5pPr>
            <a:lvl6pPr indent="0" lvl="5" marL="0" algn="ctr">
              <a:spcBef>
                <a:spcPts val="0"/>
              </a:spcBef>
              <a:buNone/>
              <a:defRPr b="1" i="0" sz="800">
                <a:solidFill>
                  <a:schemeClr val="dk1"/>
                </a:solidFill>
                <a:latin typeface="Arial"/>
                <a:ea typeface="Arial"/>
                <a:cs typeface="Arial"/>
                <a:sym typeface="Arial"/>
              </a:defRPr>
            </a:lvl6pPr>
            <a:lvl7pPr indent="0" lvl="6" marL="0" algn="ctr">
              <a:spcBef>
                <a:spcPts val="0"/>
              </a:spcBef>
              <a:buNone/>
              <a:defRPr b="1" i="0" sz="800">
                <a:solidFill>
                  <a:schemeClr val="dk1"/>
                </a:solidFill>
                <a:latin typeface="Arial"/>
                <a:ea typeface="Arial"/>
                <a:cs typeface="Arial"/>
                <a:sym typeface="Arial"/>
              </a:defRPr>
            </a:lvl7pPr>
            <a:lvl8pPr indent="0" lvl="7" marL="0" algn="ctr">
              <a:spcBef>
                <a:spcPts val="0"/>
              </a:spcBef>
              <a:buNone/>
              <a:defRPr b="1" i="0" sz="800">
                <a:solidFill>
                  <a:schemeClr val="dk1"/>
                </a:solidFill>
                <a:latin typeface="Arial"/>
                <a:ea typeface="Arial"/>
                <a:cs typeface="Arial"/>
                <a:sym typeface="Arial"/>
              </a:defRPr>
            </a:lvl8pPr>
            <a:lvl9pPr indent="0" lvl="8" marL="0" algn="ctr">
              <a:spcBef>
                <a:spcPts val="0"/>
              </a:spcBef>
              <a:buNone/>
              <a:defRPr b="1" i="0" sz="8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24">
          <p15:clr>
            <a:srgbClr val="FBAE40"/>
          </p15:clr>
        </p15:guide>
        <p15:guide id="7" pos="918">
          <p15:clr>
            <a:srgbClr val="FBAE40"/>
          </p15:clr>
        </p15:guide>
        <p15:guide id="8" pos="486">
          <p15:clr>
            <a:srgbClr val="FBAE40"/>
          </p15:clr>
        </p15:guide>
        <p15:guide id="9" pos="11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amp; Pic/Chart">
  <p:cSld name="Content Slide - Copy &amp; Pic/Chart">
    <p:bg>
      <p:bgPr>
        <a:solidFill>
          <a:schemeClr val="accent4"/>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2">
            <a:alphaModFix/>
          </a:blip>
          <a:srcRect b="0" l="0" r="0" t="0"/>
          <a:stretch/>
        </p:blipFill>
        <p:spPr>
          <a:xfrm>
            <a:off x="5257" y="0"/>
            <a:ext cx="8636000" cy="685800"/>
          </a:xfrm>
          <a:prstGeom prst="rect">
            <a:avLst/>
          </a:prstGeom>
          <a:noFill/>
          <a:ln>
            <a:noFill/>
          </a:ln>
        </p:spPr>
      </p:pic>
      <p:sp>
        <p:nvSpPr>
          <p:cNvPr id="83" name="Google Shape;83;p17"/>
          <p:cNvSpPr txBox="1"/>
          <p:nvPr>
            <p:ph type="ctrTitle"/>
          </p:nvPr>
        </p:nvSpPr>
        <p:spPr>
          <a:xfrm>
            <a:off x="782665" y="332005"/>
            <a:ext cx="6925732" cy="384336"/>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2700"/>
              <a:buFont typeface="Arial"/>
              <a:buNone/>
              <a:defRPr b="1" i="1" sz="2700" cap="none">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subTitle"/>
          </p:nvPr>
        </p:nvSpPr>
        <p:spPr>
          <a:xfrm>
            <a:off x="782665" y="1008875"/>
            <a:ext cx="5466371" cy="253916"/>
          </a:xfrm>
          <a:prstGeom prst="rect">
            <a:avLst/>
          </a:prstGeom>
          <a:noFill/>
          <a:ln>
            <a:noFill/>
          </a:ln>
        </p:spPr>
        <p:txBody>
          <a:bodyPr anchorCtr="0" anchor="t" bIns="0" lIns="0" spcFirstLastPara="1" rIns="0" wrap="square" tIns="0">
            <a:spAutoFit/>
          </a:bodyPr>
          <a:lstStyle>
            <a:lvl1pPr lvl="0" algn="l">
              <a:lnSpc>
                <a:spcPct val="100000"/>
              </a:lnSpc>
              <a:spcBef>
                <a:spcPts val="800"/>
              </a:spcBef>
              <a:spcAft>
                <a:spcPts val="0"/>
              </a:spcAft>
              <a:buSzPts val="1700"/>
              <a:buNone/>
              <a:defRPr b="1" i="0" sz="1700">
                <a:solidFill>
                  <a:schemeClr val="accent2"/>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85" name="Google Shape;85;p17"/>
          <p:cNvSpPr txBox="1"/>
          <p:nvPr>
            <p:ph idx="2" type="body"/>
          </p:nvPr>
        </p:nvSpPr>
        <p:spPr>
          <a:xfrm>
            <a:off x="1457325" y="1438042"/>
            <a:ext cx="3443499" cy="2558653"/>
          </a:xfrm>
          <a:prstGeom prst="rect">
            <a:avLst/>
          </a:prstGeom>
          <a:noFill/>
          <a:ln>
            <a:noFill/>
          </a:ln>
        </p:spPr>
        <p:txBody>
          <a:bodyPr anchorCtr="0" anchor="t" bIns="0" lIns="0" spcFirstLastPara="1" rIns="0" wrap="square" tIns="0">
            <a:normAutofit/>
          </a:bodyPr>
          <a:lstStyle>
            <a:lvl1pPr indent="-317500" lvl="0" marL="457200" marR="0" algn="l">
              <a:lnSpc>
                <a:spcPct val="100000"/>
              </a:lnSpc>
              <a:spcBef>
                <a:spcPts val="0"/>
              </a:spcBef>
              <a:spcAft>
                <a:spcPts val="0"/>
              </a:spcAft>
              <a:buClr>
                <a:schemeClr val="dk1"/>
              </a:buClr>
              <a:buSzPts val="1400"/>
              <a:buFont typeface="Noto Sans Symbols"/>
              <a:buChar char="▪"/>
              <a:defRPr b="0" i="0" sz="14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descr="Picture or Chart" id="86" name="Google Shape;86;p17"/>
          <p:cNvSpPr txBox="1"/>
          <p:nvPr>
            <p:ph idx="3" type="body"/>
          </p:nvPr>
        </p:nvSpPr>
        <p:spPr>
          <a:xfrm>
            <a:off x="5102822" y="1440657"/>
            <a:ext cx="3628429" cy="2237185"/>
          </a:xfrm>
          <a:prstGeom prst="rect">
            <a:avLst/>
          </a:prstGeom>
          <a:noFill/>
          <a:ln>
            <a:noFill/>
          </a:ln>
        </p:spPr>
        <p:txBody>
          <a:bodyPr anchorCtr="0" anchor="ctr" bIns="0" lIns="0" spcFirstLastPara="1" rIns="0" wrap="square" tIns="0">
            <a:normAutofit/>
          </a:bodyPr>
          <a:lstStyle>
            <a:lvl1pPr indent="-317500" lvl="0" marL="457200" algn="ctr">
              <a:lnSpc>
                <a:spcPct val="100000"/>
              </a:lnSpc>
              <a:spcBef>
                <a:spcPts val="800"/>
              </a:spcBef>
              <a:spcAft>
                <a:spcPts val="0"/>
              </a:spcAft>
              <a:buSzPts val="1400"/>
              <a:buChar char="•"/>
              <a:defRPr b="0" i="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228600" lvl="3" marL="1828800" algn="ctr">
              <a:lnSpc>
                <a:spcPct val="100000"/>
              </a:lnSpc>
              <a:spcBef>
                <a:spcPts val="800"/>
              </a:spcBef>
              <a:spcAft>
                <a:spcPts val="0"/>
              </a:spcAft>
              <a:buSzPts val="1200"/>
              <a:buNone/>
              <a:defRPr>
                <a:solidFill>
                  <a:schemeClr val="dk1"/>
                </a:solidFill>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87" name="Google Shape;87;p17"/>
          <p:cNvSpPr txBox="1"/>
          <p:nvPr>
            <p:ph idx="10" type="dt"/>
          </p:nvPr>
        </p:nvSpPr>
        <p:spPr>
          <a:xfrm>
            <a:off x="7537270" y="4651633"/>
            <a:ext cx="843637"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8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88" name="Google Shape;88;p17"/>
          <p:cNvCxnSpPr/>
          <p:nvPr/>
        </p:nvCxnSpPr>
        <p:spPr>
          <a:xfrm>
            <a:off x="8400500" y="4702926"/>
            <a:ext cx="0" cy="120015"/>
          </a:xfrm>
          <a:prstGeom prst="straightConnector1">
            <a:avLst/>
          </a:prstGeom>
          <a:noFill/>
          <a:ln cap="flat" cmpd="sng" w="9525">
            <a:solidFill>
              <a:schemeClr val="dk1"/>
            </a:solidFill>
            <a:prstDash val="solid"/>
            <a:round/>
            <a:headEnd len="sm" w="sm" type="none"/>
            <a:tailEnd len="sm" w="sm" type="none"/>
          </a:ln>
        </p:spPr>
      </p:cxnSp>
      <p:sp>
        <p:nvSpPr>
          <p:cNvPr id="89" name="Google Shape;89;p17"/>
          <p:cNvSpPr/>
          <p:nvPr>
            <p:ph idx="12" type="sldNum"/>
          </p:nvPr>
        </p:nvSpPr>
        <p:spPr>
          <a:xfrm>
            <a:off x="8410405"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dk1"/>
                </a:solidFill>
                <a:latin typeface="Arial"/>
                <a:ea typeface="Arial"/>
                <a:cs typeface="Arial"/>
                <a:sym typeface="Arial"/>
              </a:defRPr>
            </a:lvl1pPr>
            <a:lvl2pPr indent="0" lvl="1" marL="0" algn="ctr">
              <a:spcBef>
                <a:spcPts val="0"/>
              </a:spcBef>
              <a:buNone/>
              <a:defRPr b="1" i="0" sz="800">
                <a:solidFill>
                  <a:schemeClr val="dk1"/>
                </a:solidFill>
                <a:latin typeface="Arial"/>
                <a:ea typeface="Arial"/>
                <a:cs typeface="Arial"/>
                <a:sym typeface="Arial"/>
              </a:defRPr>
            </a:lvl2pPr>
            <a:lvl3pPr indent="0" lvl="2" marL="0" algn="ctr">
              <a:spcBef>
                <a:spcPts val="0"/>
              </a:spcBef>
              <a:buNone/>
              <a:defRPr b="1" i="0" sz="800">
                <a:solidFill>
                  <a:schemeClr val="dk1"/>
                </a:solidFill>
                <a:latin typeface="Arial"/>
                <a:ea typeface="Arial"/>
                <a:cs typeface="Arial"/>
                <a:sym typeface="Arial"/>
              </a:defRPr>
            </a:lvl3pPr>
            <a:lvl4pPr indent="0" lvl="3" marL="0" algn="ctr">
              <a:spcBef>
                <a:spcPts val="0"/>
              </a:spcBef>
              <a:buNone/>
              <a:defRPr b="1" i="0" sz="800">
                <a:solidFill>
                  <a:schemeClr val="dk1"/>
                </a:solidFill>
                <a:latin typeface="Arial"/>
                <a:ea typeface="Arial"/>
                <a:cs typeface="Arial"/>
                <a:sym typeface="Arial"/>
              </a:defRPr>
            </a:lvl4pPr>
            <a:lvl5pPr indent="0" lvl="4" marL="0" algn="ctr">
              <a:spcBef>
                <a:spcPts val="0"/>
              </a:spcBef>
              <a:buNone/>
              <a:defRPr b="1" i="0" sz="800">
                <a:solidFill>
                  <a:schemeClr val="dk1"/>
                </a:solidFill>
                <a:latin typeface="Arial"/>
                <a:ea typeface="Arial"/>
                <a:cs typeface="Arial"/>
                <a:sym typeface="Arial"/>
              </a:defRPr>
            </a:lvl5pPr>
            <a:lvl6pPr indent="0" lvl="5" marL="0" algn="ctr">
              <a:spcBef>
                <a:spcPts val="0"/>
              </a:spcBef>
              <a:buNone/>
              <a:defRPr b="1" i="0" sz="800">
                <a:solidFill>
                  <a:schemeClr val="dk1"/>
                </a:solidFill>
                <a:latin typeface="Arial"/>
                <a:ea typeface="Arial"/>
                <a:cs typeface="Arial"/>
                <a:sym typeface="Arial"/>
              </a:defRPr>
            </a:lvl6pPr>
            <a:lvl7pPr indent="0" lvl="6" marL="0" algn="ctr">
              <a:spcBef>
                <a:spcPts val="0"/>
              </a:spcBef>
              <a:buNone/>
              <a:defRPr b="1" i="0" sz="800">
                <a:solidFill>
                  <a:schemeClr val="dk1"/>
                </a:solidFill>
                <a:latin typeface="Arial"/>
                <a:ea typeface="Arial"/>
                <a:cs typeface="Arial"/>
                <a:sym typeface="Arial"/>
              </a:defRPr>
            </a:lvl7pPr>
            <a:lvl8pPr indent="0" lvl="7" marL="0" algn="ctr">
              <a:spcBef>
                <a:spcPts val="0"/>
              </a:spcBef>
              <a:buNone/>
              <a:defRPr b="1" i="0" sz="800">
                <a:solidFill>
                  <a:schemeClr val="dk1"/>
                </a:solidFill>
                <a:latin typeface="Arial"/>
                <a:ea typeface="Arial"/>
                <a:cs typeface="Arial"/>
                <a:sym typeface="Arial"/>
              </a:defRPr>
            </a:lvl8pPr>
            <a:lvl9pPr indent="0" lvl="8" marL="0" algn="ctr">
              <a:spcBef>
                <a:spcPts val="0"/>
              </a:spcBef>
              <a:buNone/>
              <a:defRPr b="1" i="0" sz="8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486">
          <p15:clr>
            <a:srgbClr val="FBAE40"/>
          </p15:clr>
        </p15:guide>
        <p15:guide id="8" pos="91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Picture">
  <p:cSld name="Content Slide - Picture">
    <p:bg>
      <p:bgPr>
        <a:solidFill>
          <a:schemeClr val="accent4"/>
        </a:solidFill>
      </p:bgPr>
    </p:bg>
    <p:spTree>
      <p:nvGrpSpPr>
        <p:cNvPr id="90" name="Shape 90"/>
        <p:cNvGrpSpPr/>
        <p:nvPr/>
      </p:nvGrpSpPr>
      <p:grpSpPr>
        <a:xfrm>
          <a:off x="0" y="0"/>
          <a:ext cx="0" cy="0"/>
          <a:chOff x="0" y="0"/>
          <a:chExt cx="0" cy="0"/>
        </a:xfrm>
      </p:grpSpPr>
      <p:sp>
        <p:nvSpPr>
          <p:cNvPr descr="Picture Description" id="91" name="Google Shape;91;p18"/>
          <p:cNvSpPr/>
          <p:nvPr>
            <p:ph idx="2" type="pic"/>
          </p:nvPr>
        </p:nvSpPr>
        <p:spPr>
          <a:xfrm>
            <a:off x="0" y="0"/>
            <a:ext cx="9144000" cy="5143500"/>
          </a:xfrm>
          <a:prstGeom prst="rect">
            <a:avLst/>
          </a:prstGeom>
          <a:noFill/>
          <a:ln>
            <a:noFill/>
          </a:ln>
        </p:spPr>
      </p:sp>
      <p:sp>
        <p:nvSpPr>
          <p:cNvPr id="92" name="Google Shape;92;p18"/>
          <p:cNvSpPr txBox="1"/>
          <p:nvPr>
            <p:ph type="ctrTitle"/>
          </p:nvPr>
        </p:nvSpPr>
        <p:spPr>
          <a:xfrm>
            <a:off x="776853" y="228600"/>
            <a:ext cx="2879168" cy="753091"/>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1400"/>
              <a:buFont typeface="Arial"/>
              <a:buNone/>
              <a:defRPr b="1" i="0" sz="14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93" name="Google Shape;93;p18"/>
          <p:cNvPicPr preferRelativeResize="0"/>
          <p:nvPr/>
        </p:nvPicPr>
        <p:blipFill rotWithShape="1">
          <a:blip r:embed="rId2">
            <a:alphaModFix/>
          </a:blip>
          <a:srcRect b="0" l="0" r="0" t="0"/>
          <a:stretch/>
        </p:blipFill>
        <p:spPr>
          <a:xfrm>
            <a:off x="7366000" y="0"/>
            <a:ext cx="1778000" cy="5143500"/>
          </a:xfrm>
          <a:prstGeom prst="rect">
            <a:avLst/>
          </a:prstGeom>
          <a:noFill/>
          <a:ln>
            <a:noFill/>
          </a:ln>
        </p:spPr>
      </p:pic>
      <p:sp>
        <p:nvSpPr>
          <p:cNvPr id="94" name="Google Shape;94;p18"/>
          <p:cNvSpPr txBox="1"/>
          <p:nvPr>
            <p:ph idx="10" type="dt"/>
          </p:nvPr>
        </p:nvSpPr>
        <p:spPr>
          <a:xfrm>
            <a:off x="7524207" y="4651633"/>
            <a:ext cx="85670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95" name="Google Shape;95;p18"/>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96" name="Google Shape;96;p18"/>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48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Fact/Highlight">
  <p:cSld name="Content Slide - Fact/Highlight">
    <p:bg>
      <p:bgPr>
        <a:solidFill>
          <a:schemeClr val="accent2"/>
        </a:solidFill>
      </p:bgPr>
    </p:bg>
    <p:spTree>
      <p:nvGrpSpPr>
        <p:cNvPr id="97" name="Shape 97"/>
        <p:cNvGrpSpPr/>
        <p:nvPr/>
      </p:nvGrpSpPr>
      <p:grpSpPr>
        <a:xfrm>
          <a:off x="0" y="0"/>
          <a:ext cx="0" cy="0"/>
          <a:chOff x="0" y="0"/>
          <a:chExt cx="0" cy="0"/>
        </a:xfrm>
      </p:grpSpPr>
      <p:sp>
        <p:nvSpPr>
          <p:cNvPr id="98" name="Google Shape;98;p19"/>
          <p:cNvSpPr/>
          <p:nvPr/>
        </p:nvSpPr>
        <p:spPr>
          <a:xfrm>
            <a:off x="1" y="0"/>
            <a:ext cx="9143999" cy="5139159"/>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9" name="Google Shape;99;p19"/>
          <p:cNvSpPr txBox="1"/>
          <p:nvPr>
            <p:ph type="ctrTitle"/>
          </p:nvPr>
        </p:nvSpPr>
        <p:spPr>
          <a:xfrm>
            <a:off x="2170159" y="1099925"/>
            <a:ext cx="4814498" cy="908230"/>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accent2"/>
              </a:buClr>
              <a:buSzPts val="6500"/>
              <a:buFont typeface="Arial"/>
              <a:buNone/>
              <a:defRPr b="0" i="0" sz="6500" cap="none">
                <a:solidFill>
                  <a:schemeClr val="accen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9"/>
          <p:cNvSpPr/>
          <p:nvPr/>
        </p:nvSpPr>
        <p:spPr>
          <a:xfrm>
            <a:off x="1986208" y="2058316"/>
            <a:ext cx="5179092" cy="330742"/>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1" name="Google Shape;101;p19"/>
          <p:cNvSpPr txBox="1"/>
          <p:nvPr>
            <p:ph idx="1" type="subTitle"/>
          </p:nvPr>
        </p:nvSpPr>
        <p:spPr>
          <a:xfrm>
            <a:off x="1986207" y="2029856"/>
            <a:ext cx="5171597" cy="415499"/>
          </a:xfrm>
          <a:prstGeom prst="rect">
            <a:avLst/>
          </a:prstGeom>
          <a:noFill/>
          <a:ln>
            <a:noFill/>
          </a:ln>
        </p:spPr>
        <p:txBody>
          <a:bodyPr anchorCtr="0" anchor="t" bIns="0" lIns="0" spcFirstLastPara="1" rIns="0" wrap="square" tIns="0">
            <a:spAutoFit/>
          </a:bodyPr>
          <a:lstStyle>
            <a:lvl1pPr lvl="0" algn="ctr">
              <a:lnSpc>
                <a:spcPct val="100000"/>
              </a:lnSpc>
              <a:spcBef>
                <a:spcPts val="800"/>
              </a:spcBef>
              <a:spcAft>
                <a:spcPts val="0"/>
              </a:spcAft>
              <a:buSzPts val="2700"/>
              <a:buNone/>
              <a:defRPr b="1" i="0" sz="2700">
                <a:solidFill>
                  <a:schemeClr val="accent4"/>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102" name="Google Shape;102;p19"/>
          <p:cNvSpPr txBox="1"/>
          <p:nvPr>
            <p:ph idx="2" type="body"/>
          </p:nvPr>
        </p:nvSpPr>
        <p:spPr>
          <a:xfrm>
            <a:off x="2156451" y="2655264"/>
            <a:ext cx="5008850" cy="842058"/>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800"/>
              <a:buFont typeface="Arial"/>
              <a:buNone/>
              <a:defRPr b="0" i="0" sz="18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pic>
        <p:nvPicPr>
          <p:cNvPr id="103" name="Google Shape;103;p19"/>
          <p:cNvPicPr preferRelativeResize="0"/>
          <p:nvPr/>
        </p:nvPicPr>
        <p:blipFill rotWithShape="1">
          <a:blip r:embed="rId2">
            <a:alphaModFix/>
          </a:blip>
          <a:srcRect b="0" l="0" r="0" t="0"/>
          <a:stretch/>
        </p:blipFill>
        <p:spPr>
          <a:xfrm>
            <a:off x="7366000" y="0"/>
            <a:ext cx="1778000" cy="5143500"/>
          </a:xfrm>
          <a:prstGeom prst="rect">
            <a:avLst/>
          </a:prstGeom>
          <a:noFill/>
          <a:ln>
            <a:noFill/>
          </a:ln>
        </p:spPr>
      </p:pic>
      <p:sp>
        <p:nvSpPr>
          <p:cNvPr id="104" name="Google Shape;104;p19"/>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05" name="Google Shape;105;p19"/>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106" name="Google Shape;106;p19"/>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orient="horz" pos="756">
          <p15:clr>
            <a:srgbClr val="FBAE40"/>
          </p15:clr>
        </p15:guide>
        <p15:guide id="8" orient="horz" pos="11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bg>
      <p:bgPr>
        <a:solidFill>
          <a:schemeClr val="accent2"/>
        </a:solidFill>
      </p:bgPr>
    </p:bg>
    <p:spTree>
      <p:nvGrpSpPr>
        <p:cNvPr id="107" name="Shape 107"/>
        <p:cNvGrpSpPr/>
        <p:nvPr/>
      </p:nvGrpSpPr>
      <p:grpSpPr>
        <a:xfrm>
          <a:off x="0" y="0"/>
          <a:ext cx="0" cy="0"/>
          <a:chOff x="0" y="0"/>
          <a:chExt cx="0" cy="0"/>
        </a:xfrm>
      </p:grpSpPr>
      <p:sp>
        <p:nvSpPr>
          <p:cNvPr id="108" name="Google Shape;108;p20"/>
          <p:cNvSpPr/>
          <p:nvPr/>
        </p:nvSpPr>
        <p:spPr>
          <a:xfrm>
            <a:off x="0" y="0"/>
            <a:ext cx="9144000" cy="51435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9" name="Google Shape;109;p20"/>
          <p:cNvSpPr txBox="1"/>
          <p:nvPr>
            <p:ph type="ctrTitle"/>
          </p:nvPr>
        </p:nvSpPr>
        <p:spPr>
          <a:xfrm>
            <a:off x="1451513" y="1168250"/>
            <a:ext cx="5500897" cy="64056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4500"/>
              <a:buFont typeface="Arial"/>
              <a:buNone/>
              <a:defRPr b="1" i="1" sz="45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0"/>
          <p:cNvSpPr txBox="1"/>
          <p:nvPr>
            <p:ph idx="1" type="body"/>
          </p:nvPr>
        </p:nvSpPr>
        <p:spPr>
          <a:xfrm>
            <a:off x="1469681" y="1933866"/>
            <a:ext cx="4865252" cy="76865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400"/>
              <a:buFont typeface="Arial"/>
              <a:buNone/>
              <a:defRPr b="0" i="0" sz="14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pic>
        <p:nvPicPr>
          <p:cNvPr id="111" name="Google Shape;111;p20"/>
          <p:cNvPicPr preferRelativeResize="0"/>
          <p:nvPr/>
        </p:nvPicPr>
        <p:blipFill rotWithShape="1">
          <a:blip r:embed="rId2">
            <a:alphaModFix/>
          </a:blip>
          <a:srcRect b="0" l="0" r="0" t="0"/>
          <a:stretch/>
        </p:blipFill>
        <p:spPr>
          <a:xfrm>
            <a:off x="7467600" y="0"/>
            <a:ext cx="1676400" cy="5143500"/>
          </a:xfrm>
          <a:prstGeom prst="rect">
            <a:avLst/>
          </a:prstGeom>
          <a:noFill/>
          <a:ln>
            <a:noFill/>
          </a:ln>
        </p:spPr>
      </p:pic>
      <p:sp>
        <p:nvSpPr>
          <p:cNvPr id="112" name="Google Shape;112;p20"/>
          <p:cNvSpPr txBox="1"/>
          <p:nvPr>
            <p:ph idx="10" type="dt"/>
          </p:nvPr>
        </p:nvSpPr>
        <p:spPr>
          <a:xfrm>
            <a:off x="7563395" y="4651633"/>
            <a:ext cx="817513"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13" name="Google Shape;113;p20"/>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114" name="Google Shape;114;p20"/>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guide id="8" pos="91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122" name="Shape 122"/>
        <p:cNvGrpSpPr/>
        <p:nvPr/>
      </p:nvGrpSpPr>
      <p:grpSpPr>
        <a:xfrm>
          <a:off x="0" y="0"/>
          <a:ext cx="0" cy="0"/>
          <a:chOff x="0" y="0"/>
          <a:chExt cx="0" cy="0"/>
        </a:xfrm>
      </p:grpSpPr>
      <p:sp>
        <p:nvSpPr>
          <p:cNvPr id="123" name="Google Shape;123;p22"/>
          <p:cNvSpPr/>
          <p:nvPr/>
        </p:nvSpPr>
        <p:spPr>
          <a:xfrm>
            <a:off x="0" y="0"/>
            <a:ext cx="9144000" cy="51435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22"/>
          <p:cNvSpPr txBox="1"/>
          <p:nvPr>
            <p:ph type="ctrTitle"/>
          </p:nvPr>
        </p:nvSpPr>
        <p:spPr>
          <a:xfrm>
            <a:off x="1457325" y="1219683"/>
            <a:ext cx="5933959" cy="1142621"/>
          </a:xfrm>
          <a:prstGeom prst="rect">
            <a:avLst/>
          </a:prstGeom>
          <a:noFill/>
          <a:ln>
            <a:noFill/>
          </a:ln>
        </p:spPr>
        <p:txBody>
          <a:bodyPr anchorCtr="0" anchor="t" bIns="0" lIns="0" spcFirstLastPara="1" rIns="0" wrap="square" tIns="0">
            <a:spAutoFit/>
          </a:bodyPr>
          <a:lstStyle>
            <a:lvl1pPr lvl="0" algn="l">
              <a:lnSpc>
                <a:spcPct val="80000"/>
              </a:lnSpc>
              <a:spcBef>
                <a:spcPts val="0"/>
              </a:spcBef>
              <a:spcAft>
                <a:spcPts val="0"/>
              </a:spcAft>
              <a:buClr>
                <a:schemeClr val="dk1"/>
              </a:buClr>
              <a:buSzPts val="4500"/>
              <a:buFont typeface="Arial"/>
              <a:buNone/>
              <a:defRPr b="1" i="1" sz="45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2"/>
          <p:cNvSpPr txBox="1"/>
          <p:nvPr>
            <p:ph idx="1" type="subTitle"/>
          </p:nvPr>
        </p:nvSpPr>
        <p:spPr>
          <a:xfrm>
            <a:off x="1462968" y="2992564"/>
            <a:ext cx="5322202" cy="252011"/>
          </a:xfrm>
          <a:prstGeom prst="rect">
            <a:avLst/>
          </a:prstGeom>
          <a:noFill/>
          <a:ln>
            <a:noFill/>
          </a:ln>
        </p:spPr>
        <p:txBody>
          <a:bodyPr anchorCtr="0" anchor="t" bIns="0" lIns="0" spcFirstLastPara="1" rIns="0" wrap="square" tIns="0">
            <a:spAutoFit/>
          </a:bodyPr>
          <a:lstStyle>
            <a:lvl1pPr lvl="0" algn="l">
              <a:lnSpc>
                <a:spcPct val="100000"/>
              </a:lnSpc>
              <a:spcBef>
                <a:spcPts val="800"/>
              </a:spcBef>
              <a:spcAft>
                <a:spcPts val="0"/>
              </a:spcAft>
              <a:buSzPts val="1700"/>
              <a:buNone/>
              <a:defRPr b="1" i="0" sz="1700">
                <a:solidFill>
                  <a:schemeClr val="accent2"/>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pic>
        <p:nvPicPr>
          <p:cNvPr id="126" name="Google Shape;126;p22"/>
          <p:cNvPicPr preferRelativeResize="0"/>
          <p:nvPr/>
        </p:nvPicPr>
        <p:blipFill rotWithShape="1">
          <a:blip r:embed="rId2">
            <a:alphaModFix/>
          </a:blip>
          <a:srcRect b="0" l="0" r="0" t="0"/>
          <a:stretch/>
        </p:blipFill>
        <p:spPr>
          <a:xfrm>
            <a:off x="7467600" y="0"/>
            <a:ext cx="1676400" cy="5143500"/>
          </a:xfrm>
          <a:prstGeom prst="rect">
            <a:avLst/>
          </a:prstGeom>
          <a:noFill/>
          <a:ln>
            <a:noFill/>
          </a:ln>
        </p:spPr>
      </p:pic>
      <p:sp>
        <p:nvSpPr>
          <p:cNvPr id="127" name="Google Shape;127;p22"/>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28" name="Google Shape;128;p22"/>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129" name="Google Shape;129;p22"/>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91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p:cSld name="Content Slide - Copy">
    <p:bg>
      <p:bgPr>
        <a:solidFill>
          <a:schemeClr val="accent4"/>
        </a:solidFill>
      </p:bgPr>
    </p:bg>
    <p:spTree>
      <p:nvGrpSpPr>
        <p:cNvPr id="130" name="Shape 130"/>
        <p:cNvGrpSpPr/>
        <p:nvPr/>
      </p:nvGrpSpPr>
      <p:grpSpPr>
        <a:xfrm>
          <a:off x="0" y="0"/>
          <a:ext cx="0" cy="0"/>
          <a:chOff x="0" y="0"/>
          <a:chExt cx="0" cy="0"/>
        </a:xfrm>
      </p:grpSpPr>
      <p:pic>
        <p:nvPicPr>
          <p:cNvPr id="131" name="Google Shape;131;p23"/>
          <p:cNvPicPr preferRelativeResize="0"/>
          <p:nvPr/>
        </p:nvPicPr>
        <p:blipFill rotWithShape="1">
          <a:blip r:embed="rId2">
            <a:alphaModFix/>
          </a:blip>
          <a:srcRect b="0" l="0" r="0" t="0"/>
          <a:stretch/>
        </p:blipFill>
        <p:spPr>
          <a:xfrm>
            <a:off x="5257" y="0"/>
            <a:ext cx="8636000" cy="685800"/>
          </a:xfrm>
          <a:prstGeom prst="rect">
            <a:avLst/>
          </a:prstGeom>
          <a:noFill/>
          <a:ln>
            <a:noFill/>
          </a:ln>
        </p:spPr>
      </p:pic>
      <p:sp>
        <p:nvSpPr>
          <p:cNvPr id="132" name="Google Shape;132;p23"/>
          <p:cNvSpPr txBox="1"/>
          <p:nvPr>
            <p:ph type="ctrTitle"/>
          </p:nvPr>
        </p:nvSpPr>
        <p:spPr>
          <a:xfrm>
            <a:off x="782665" y="332005"/>
            <a:ext cx="6925732" cy="384336"/>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2700"/>
              <a:buFont typeface="Arial"/>
              <a:buNone/>
              <a:defRPr b="1" i="1" sz="2700" cap="none">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3"/>
          <p:cNvSpPr txBox="1"/>
          <p:nvPr>
            <p:ph idx="1" type="subTitle"/>
          </p:nvPr>
        </p:nvSpPr>
        <p:spPr>
          <a:xfrm>
            <a:off x="782665" y="1008875"/>
            <a:ext cx="5491495" cy="256199"/>
          </a:xfrm>
          <a:prstGeom prst="rect">
            <a:avLst/>
          </a:prstGeom>
          <a:noFill/>
          <a:ln>
            <a:noFill/>
          </a:ln>
        </p:spPr>
        <p:txBody>
          <a:bodyPr anchorCtr="0" anchor="t" bIns="0" lIns="0" spcFirstLastPara="1" rIns="0" wrap="square" tIns="0">
            <a:spAutoFit/>
          </a:bodyPr>
          <a:lstStyle>
            <a:lvl1pPr lvl="0" algn="l">
              <a:lnSpc>
                <a:spcPct val="100000"/>
              </a:lnSpc>
              <a:spcBef>
                <a:spcPts val="800"/>
              </a:spcBef>
              <a:spcAft>
                <a:spcPts val="0"/>
              </a:spcAft>
              <a:buSzPts val="1700"/>
              <a:buNone/>
              <a:defRPr b="1" i="0" sz="1700">
                <a:solidFill>
                  <a:schemeClr val="accent2"/>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134" name="Google Shape;134;p23"/>
          <p:cNvSpPr txBox="1"/>
          <p:nvPr>
            <p:ph idx="2" type="body"/>
          </p:nvPr>
        </p:nvSpPr>
        <p:spPr>
          <a:xfrm>
            <a:off x="1463137" y="1471905"/>
            <a:ext cx="5524500" cy="2558653"/>
          </a:xfrm>
          <a:prstGeom prst="rect">
            <a:avLst/>
          </a:prstGeom>
          <a:noFill/>
          <a:ln>
            <a:noFill/>
          </a:ln>
        </p:spPr>
        <p:txBody>
          <a:bodyPr anchorCtr="0" anchor="t" bIns="0" lIns="0" spcFirstLastPara="1" rIns="0" wrap="square" tIns="0">
            <a:normAutofit/>
          </a:bodyPr>
          <a:lstStyle>
            <a:lvl1pPr indent="-317500" lvl="0" marL="457200" marR="0" algn="l">
              <a:lnSpc>
                <a:spcPct val="100000"/>
              </a:lnSpc>
              <a:spcBef>
                <a:spcPts val="0"/>
              </a:spcBef>
              <a:spcAft>
                <a:spcPts val="0"/>
              </a:spcAft>
              <a:buClr>
                <a:schemeClr val="dk1"/>
              </a:buClr>
              <a:buSzPts val="1400"/>
              <a:buFont typeface="Noto Sans Symbols"/>
              <a:buChar char="▪"/>
              <a:defRPr b="0" i="0" sz="14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35" name="Google Shape;135;p23"/>
          <p:cNvSpPr txBox="1"/>
          <p:nvPr>
            <p:ph idx="10" type="dt"/>
          </p:nvPr>
        </p:nvSpPr>
        <p:spPr>
          <a:xfrm>
            <a:off x="7602587" y="4651633"/>
            <a:ext cx="77832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8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36" name="Google Shape;136;p23"/>
          <p:cNvCxnSpPr/>
          <p:nvPr/>
        </p:nvCxnSpPr>
        <p:spPr>
          <a:xfrm>
            <a:off x="8400500" y="4702926"/>
            <a:ext cx="0" cy="120015"/>
          </a:xfrm>
          <a:prstGeom prst="straightConnector1">
            <a:avLst/>
          </a:prstGeom>
          <a:noFill/>
          <a:ln cap="flat" cmpd="sng" w="9525">
            <a:solidFill>
              <a:schemeClr val="dk1"/>
            </a:solidFill>
            <a:prstDash val="solid"/>
            <a:round/>
            <a:headEnd len="sm" w="sm" type="none"/>
            <a:tailEnd len="sm" w="sm" type="none"/>
          </a:ln>
        </p:spPr>
      </p:cxnSp>
      <p:sp>
        <p:nvSpPr>
          <p:cNvPr id="137" name="Google Shape;137;p23"/>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dk1"/>
                </a:solidFill>
                <a:latin typeface="Arial"/>
                <a:ea typeface="Arial"/>
                <a:cs typeface="Arial"/>
                <a:sym typeface="Arial"/>
              </a:defRPr>
            </a:lvl1pPr>
            <a:lvl2pPr indent="0" lvl="1" marL="0" algn="ctr">
              <a:spcBef>
                <a:spcPts val="0"/>
              </a:spcBef>
              <a:buNone/>
              <a:defRPr b="1" i="0" sz="800">
                <a:solidFill>
                  <a:schemeClr val="dk1"/>
                </a:solidFill>
                <a:latin typeface="Arial"/>
                <a:ea typeface="Arial"/>
                <a:cs typeface="Arial"/>
                <a:sym typeface="Arial"/>
              </a:defRPr>
            </a:lvl2pPr>
            <a:lvl3pPr indent="0" lvl="2" marL="0" algn="ctr">
              <a:spcBef>
                <a:spcPts val="0"/>
              </a:spcBef>
              <a:buNone/>
              <a:defRPr b="1" i="0" sz="800">
                <a:solidFill>
                  <a:schemeClr val="dk1"/>
                </a:solidFill>
                <a:latin typeface="Arial"/>
                <a:ea typeface="Arial"/>
                <a:cs typeface="Arial"/>
                <a:sym typeface="Arial"/>
              </a:defRPr>
            </a:lvl3pPr>
            <a:lvl4pPr indent="0" lvl="3" marL="0" algn="ctr">
              <a:spcBef>
                <a:spcPts val="0"/>
              </a:spcBef>
              <a:buNone/>
              <a:defRPr b="1" i="0" sz="800">
                <a:solidFill>
                  <a:schemeClr val="dk1"/>
                </a:solidFill>
                <a:latin typeface="Arial"/>
                <a:ea typeface="Arial"/>
                <a:cs typeface="Arial"/>
                <a:sym typeface="Arial"/>
              </a:defRPr>
            </a:lvl4pPr>
            <a:lvl5pPr indent="0" lvl="4" marL="0" algn="ctr">
              <a:spcBef>
                <a:spcPts val="0"/>
              </a:spcBef>
              <a:buNone/>
              <a:defRPr b="1" i="0" sz="800">
                <a:solidFill>
                  <a:schemeClr val="dk1"/>
                </a:solidFill>
                <a:latin typeface="Arial"/>
                <a:ea typeface="Arial"/>
                <a:cs typeface="Arial"/>
                <a:sym typeface="Arial"/>
              </a:defRPr>
            </a:lvl5pPr>
            <a:lvl6pPr indent="0" lvl="5" marL="0" algn="ctr">
              <a:spcBef>
                <a:spcPts val="0"/>
              </a:spcBef>
              <a:buNone/>
              <a:defRPr b="1" i="0" sz="800">
                <a:solidFill>
                  <a:schemeClr val="dk1"/>
                </a:solidFill>
                <a:latin typeface="Arial"/>
                <a:ea typeface="Arial"/>
                <a:cs typeface="Arial"/>
                <a:sym typeface="Arial"/>
              </a:defRPr>
            </a:lvl6pPr>
            <a:lvl7pPr indent="0" lvl="6" marL="0" algn="ctr">
              <a:spcBef>
                <a:spcPts val="0"/>
              </a:spcBef>
              <a:buNone/>
              <a:defRPr b="1" i="0" sz="800">
                <a:solidFill>
                  <a:schemeClr val="dk1"/>
                </a:solidFill>
                <a:latin typeface="Arial"/>
                <a:ea typeface="Arial"/>
                <a:cs typeface="Arial"/>
                <a:sym typeface="Arial"/>
              </a:defRPr>
            </a:lvl7pPr>
            <a:lvl8pPr indent="0" lvl="7" marL="0" algn="ctr">
              <a:spcBef>
                <a:spcPts val="0"/>
              </a:spcBef>
              <a:buNone/>
              <a:defRPr b="1" i="0" sz="800">
                <a:solidFill>
                  <a:schemeClr val="dk1"/>
                </a:solidFill>
                <a:latin typeface="Arial"/>
                <a:ea typeface="Arial"/>
                <a:cs typeface="Arial"/>
                <a:sym typeface="Arial"/>
              </a:defRPr>
            </a:lvl8pPr>
            <a:lvl9pPr indent="0" lvl="8" marL="0" algn="ctr">
              <a:spcBef>
                <a:spcPts val="0"/>
              </a:spcBef>
              <a:buNone/>
              <a:defRPr b="1" i="0" sz="8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24">
          <p15:clr>
            <a:srgbClr val="FBAE40"/>
          </p15:clr>
        </p15:guide>
        <p15:guide id="7" pos="918">
          <p15:clr>
            <a:srgbClr val="FBAE40"/>
          </p15:clr>
        </p15:guide>
        <p15:guide id="8" pos="486">
          <p15:clr>
            <a:srgbClr val="FBAE40"/>
          </p15:clr>
        </p15:guide>
        <p15:guide id="9" pos="11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amp; Pic/Chart">
  <p:cSld name="Content Slide - Copy &amp; Pic/Chart">
    <p:bg>
      <p:bgPr>
        <a:solidFill>
          <a:schemeClr val="accent4"/>
        </a:solidFill>
      </p:bgPr>
    </p:bg>
    <p:spTree>
      <p:nvGrpSpPr>
        <p:cNvPr id="138" name="Shape 138"/>
        <p:cNvGrpSpPr/>
        <p:nvPr/>
      </p:nvGrpSpPr>
      <p:grpSpPr>
        <a:xfrm>
          <a:off x="0" y="0"/>
          <a:ext cx="0" cy="0"/>
          <a:chOff x="0" y="0"/>
          <a:chExt cx="0" cy="0"/>
        </a:xfrm>
      </p:grpSpPr>
      <p:pic>
        <p:nvPicPr>
          <p:cNvPr id="139" name="Google Shape;139;p24"/>
          <p:cNvPicPr preferRelativeResize="0"/>
          <p:nvPr/>
        </p:nvPicPr>
        <p:blipFill rotWithShape="1">
          <a:blip r:embed="rId2">
            <a:alphaModFix/>
          </a:blip>
          <a:srcRect b="0" l="0" r="0" t="0"/>
          <a:stretch/>
        </p:blipFill>
        <p:spPr>
          <a:xfrm>
            <a:off x="5257" y="0"/>
            <a:ext cx="8636000" cy="685800"/>
          </a:xfrm>
          <a:prstGeom prst="rect">
            <a:avLst/>
          </a:prstGeom>
          <a:noFill/>
          <a:ln>
            <a:noFill/>
          </a:ln>
        </p:spPr>
      </p:pic>
      <p:sp>
        <p:nvSpPr>
          <p:cNvPr id="140" name="Google Shape;140;p24"/>
          <p:cNvSpPr txBox="1"/>
          <p:nvPr>
            <p:ph type="ctrTitle"/>
          </p:nvPr>
        </p:nvSpPr>
        <p:spPr>
          <a:xfrm>
            <a:off x="782665" y="332005"/>
            <a:ext cx="6925732" cy="384336"/>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2700"/>
              <a:buFont typeface="Arial"/>
              <a:buNone/>
              <a:defRPr b="1" i="1" sz="2700" cap="none">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1" name="Google Shape;141;p24"/>
          <p:cNvSpPr txBox="1"/>
          <p:nvPr>
            <p:ph idx="1" type="subTitle"/>
          </p:nvPr>
        </p:nvSpPr>
        <p:spPr>
          <a:xfrm>
            <a:off x="782665" y="1008875"/>
            <a:ext cx="5466371" cy="253916"/>
          </a:xfrm>
          <a:prstGeom prst="rect">
            <a:avLst/>
          </a:prstGeom>
          <a:noFill/>
          <a:ln>
            <a:noFill/>
          </a:ln>
        </p:spPr>
        <p:txBody>
          <a:bodyPr anchorCtr="0" anchor="t" bIns="0" lIns="0" spcFirstLastPara="1" rIns="0" wrap="square" tIns="0">
            <a:spAutoFit/>
          </a:bodyPr>
          <a:lstStyle>
            <a:lvl1pPr lvl="0" algn="l">
              <a:lnSpc>
                <a:spcPct val="100000"/>
              </a:lnSpc>
              <a:spcBef>
                <a:spcPts val="800"/>
              </a:spcBef>
              <a:spcAft>
                <a:spcPts val="0"/>
              </a:spcAft>
              <a:buSzPts val="1700"/>
              <a:buNone/>
              <a:defRPr b="1" i="0" sz="1700">
                <a:solidFill>
                  <a:schemeClr val="accent2"/>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142" name="Google Shape;142;p24"/>
          <p:cNvSpPr txBox="1"/>
          <p:nvPr>
            <p:ph idx="2" type="body"/>
          </p:nvPr>
        </p:nvSpPr>
        <p:spPr>
          <a:xfrm>
            <a:off x="1457325" y="1438042"/>
            <a:ext cx="3443499" cy="2558653"/>
          </a:xfrm>
          <a:prstGeom prst="rect">
            <a:avLst/>
          </a:prstGeom>
          <a:noFill/>
          <a:ln>
            <a:noFill/>
          </a:ln>
        </p:spPr>
        <p:txBody>
          <a:bodyPr anchorCtr="0" anchor="t" bIns="0" lIns="0" spcFirstLastPara="1" rIns="0" wrap="square" tIns="0">
            <a:normAutofit/>
          </a:bodyPr>
          <a:lstStyle>
            <a:lvl1pPr indent="-317500" lvl="0" marL="457200" marR="0" algn="l">
              <a:lnSpc>
                <a:spcPct val="100000"/>
              </a:lnSpc>
              <a:spcBef>
                <a:spcPts val="0"/>
              </a:spcBef>
              <a:spcAft>
                <a:spcPts val="0"/>
              </a:spcAft>
              <a:buClr>
                <a:schemeClr val="dk1"/>
              </a:buClr>
              <a:buSzPts val="1400"/>
              <a:buFont typeface="Noto Sans Symbols"/>
              <a:buChar char="▪"/>
              <a:defRPr b="0" i="0" sz="14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descr="Picture or Chart" id="143" name="Google Shape;143;p24"/>
          <p:cNvSpPr txBox="1"/>
          <p:nvPr>
            <p:ph idx="3" type="body"/>
          </p:nvPr>
        </p:nvSpPr>
        <p:spPr>
          <a:xfrm>
            <a:off x="5102822" y="1440657"/>
            <a:ext cx="3628429" cy="2237185"/>
          </a:xfrm>
          <a:prstGeom prst="rect">
            <a:avLst/>
          </a:prstGeom>
          <a:noFill/>
          <a:ln>
            <a:noFill/>
          </a:ln>
        </p:spPr>
        <p:txBody>
          <a:bodyPr anchorCtr="0" anchor="ctr" bIns="0" lIns="0" spcFirstLastPara="1" rIns="0" wrap="square" tIns="0">
            <a:normAutofit/>
          </a:bodyPr>
          <a:lstStyle>
            <a:lvl1pPr indent="-317500" lvl="0" marL="457200" algn="ctr">
              <a:lnSpc>
                <a:spcPct val="100000"/>
              </a:lnSpc>
              <a:spcBef>
                <a:spcPts val="800"/>
              </a:spcBef>
              <a:spcAft>
                <a:spcPts val="0"/>
              </a:spcAft>
              <a:buSzPts val="1400"/>
              <a:buChar char="•"/>
              <a:defRPr b="0" i="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228600" lvl="3" marL="1828800" algn="ctr">
              <a:lnSpc>
                <a:spcPct val="100000"/>
              </a:lnSpc>
              <a:spcBef>
                <a:spcPts val="800"/>
              </a:spcBef>
              <a:spcAft>
                <a:spcPts val="0"/>
              </a:spcAft>
              <a:buSzPts val="1200"/>
              <a:buNone/>
              <a:defRPr>
                <a:solidFill>
                  <a:schemeClr val="dk1"/>
                </a:solidFill>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44" name="Google Shape;144;p24"/>
          <p:cNvSpPr txBox="1"/>
          <p:nvPr>
            <p:ph idx="10" type="dt"/>
          </p:nvPr>
        </p:nvSpPr>
        <p:spPr>
          <a:xfrm>
            <a:off x="7537270" y="4651633"/>
            <a:ext cx="843637"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8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45" name="Google Shape;145;p24"/>
          <p:cNvCxnSpPr/>
          <p:nvPr/>
        </p:nvCxnSpPr>
        <p:spPr>
          <a:xfrm>
            <a:off x="8400500" y="4702926"/>
            <a:ext cx="0" cy="120015"/>
          </a:xfrm>
          <a:prstGeom prst="straightConnector1">
            <a:avLst/>
          </a:prstGeom>
          <a:noFill/>
          <a:ln cap="flat" cmpd="sng" w="9525">
            <a:solidFill>
              <a:schemeClr val="dk1"/>
            </a:solidFill>
            <a:prstDash val="solid"/>
            <a:round/>
            <a:headEnd len="sm" w="sm" type="none"/>
            <a:tailEnd len="sm" w="sm" type="none"/>
          </a:ln>
        </p:spPr>
      </p:cxnSp>
      <p:sp>
        <p:nvSpPr>
          <p:cNvPr id="146" name="Google Shape;146;p24"/>
          <p:cNvSpPr/>
          <p:nvPr>
            <p:ph idx="12" type="sldNum"/>
          </p:nvPr>
        </p:nvSpPr>
        <p:spPr>
          <a:xfrm>
            <a:off x="8410405"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dk1"/>
                </a:solidFill>
                <a:latin typeface="Arial"/>
                <a:ea typeface="Arial"/>
                <a:cs typeface="Arial"/>
                <a:sym typeface="Arial"/>
              </a:defRPr>
            </a:lvl1pPr>
            <a:lvl2pPr indent="0" lvl="1" marL="0" algn="ctr">
              <a:spcBef>
                <a:spcPts val="0"/>
              </a:spcBef>
              <a:buNone/>
              <a:defRPr b="1" i="0" sz="800">
                <a:solidFill>
                  <a:schemeClr val="dk1"/>
                </a:solidFill>
                <a:latin typeface="Arial"/>
                <a:ea typeface="Arial"/>
                <a:cs typeface="Arial"/>
                <a:sym typeface="Arial"/>
              </a:defRPr>
            </a:lvl2pPr>
            <a:lvl3pPr indent="0" lvl="2" marL="0" algn="ctr">
              <a:spcBef>
                <a:spcPts val="0"/>
              </a:spcBef>
              <a:buNone/>
              <a:defRPr b="1" i="0" sz="800">
                <a:solidFill>
                  <a:schemeClr val="dk1"/>
                </a:solidFill>
                <a:latin typeface="Arial"/>
                <a:ea typeface="Arial"/>
                <a:cs typeface="Arial"/>
                <a:sym typeface="Arial"/>
              </a:defRPr>
            </a:lvl3pPr>
            <a:lvl4pPr indent="0" lvl="3" marL="0" algn="ctr">
              <a:spcBef>
                <a:spcPts val="0"/>
              </a:spcBef>
              <a:buNone/>
              <a:defRPr b="1" i="0" sz="800">
                <a:solidFill>
                  <a:schemeClr val="dk1"/>
                </a:solidFill>
                <a:latin typeface="Arial"/>
                <a:ea typeface="Arial"/>
                <a:cs typeface="Arial"/>
                <a:sym typeface="Arial"/>
              </a:defRPr>
            </a:lvl4pPr>
            <a:lvl5pPr indent="0" lvl="4" marL="0" algn="ctr">
              <a:spcBef>
                <a:spcPts val="0"/>
              </a:spcBef>
              <a:buNone/>
              <a:defRPr b="1" i="0" sz="800">
                <a:solidFill>
                  <a:schemeClr val="dk1"/>
                </a:solidFill>
                <a:latin typeface="Arial"/>
                <a:ea typeface="Arial"/>
                <a:cs typeface="Arial"/>
                <a:sym typeface="Arial"/>
              </a:defRPr>
            </a:lvl5pPr>
            <a:lvl6pPr indent="0" lvl="5" marL="0" algn="ctr">
              <a:spcBef>
                <a:spcPts val="0"/>
              </a:spcBef>
              <a:buNone/>
              <a:defRPr b="1" i="0" sz="800">
                <a:solidFill>
                  <a:schemeClr val="dk1"/>
                </a:solidFill>
                <a:latin typeface="Arial"/>
                <a:ea typeface="Arial"/>
                <a:cs typeface="Arial"/>
                <a:sym typeface="Arial"/>
              </a:defRPr>
            </a:lvl6pPr>
            <a:lvl7pPr indent="0" lvl="6" marL="0" algn="ctr">
              <a:spcBef>
                <a:spcPts val="0"/>
              </a:spcBef>
              <a:buNone/>
              <a:defRPr b="1" i="0" sz="800">
                <a:solidFill>
                  <a:schemeClr val="dk1"/>
                </a:solidFill>
                <a:latin typeface="Arial"/>
                <a:ea typeface="Arial"/>
                <a:cs typeface="Arial"/>
                <a:sym typeface="Arial"/>
              </a:defRPr>
            </a:lvl7pPr>
            <a:lvl8pPr indent="0" lvl="7" marL="0" algn="ctr">
              <a:spcBef>
                <a:spcPts val="0"/>
              </a:spcBef>
              <a:buNone/>
              <a:defRPr b="1" i="0" sz="800">
                <a:solidFill>
                  <a:schemeClr val="dk1"/>
                </a:solidFill>
                <a:latin typeface="Arial"/>
                <a:ea typeface="Arial"/>
                <a:cs typeface="Arial"/>
                <a:sym typeface="Arial"/>
              </a:defRPr>
            </a:lvl8pPr>
            <a:lvl9pPr indent="0" lvl="8" marL="0" algn="ctr">
              <a:spcBef>
                <a:spcPts val="0"/>
              </a:spcBef>
              <a:buNone/>
              <a:defRPr b="1" i="0" sz="8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486">
          <p15:clr>
            <a:srgbClr val="FBAE40"/>
          </p15:clr>
        </p15:guide>
        <p15:guide id="8" pos="91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Picture">
  <p:cSld name="Content Slide - Picture">
    <p:bg>
      <p:bgPr>
        <a:solidFill>
          <a:schemeClr val="accent4"/>
        </a:solidFill>
      </p:bgPr>
    </p:bg>
    <p:spTree>
      <p:nvGrpSpPr>
        <p:cNvPr id="147" name="Shape 147"/>
        <p:cNvGrpSpPr/>
        <p:nvPr/>
      </p:nvGrpSpPr>
      <p:grpSpPr>
        <a:xfrm>
          <a:off x="0" y="0"/>
          <a:ext cx="0" cy="0"/>
          <a:chOff x="0" y="0"/>
          <a:chExt cx="0" cy="0"/>
        </a:xfrm>
      </p:grpSpPr>
      <p:sp>
        <p:nvSpPr>
          <p:cNvPr descr="Picture Description" id="148" name="Google Shape;148;p25"/>
          <p:cNvSpPr/>
          <p:nvPr>
            <p:ph idx="2" type="pic"/>
          </p:nvPr>
        </p:nvSpPr>
        <p:spPr>
          <a:xfrm>
            <a:off x="0" y="0"/>
            <a:ext cx="9144000" cy="5143500"/>
          </a:xfrm>
          <a:prstGeom prst="rect">
            <a:avLst/>
          </a:prstGeom>
          <a:noFill/>
          <a:ln>
            <a:noFill/>
          </a:ln>
        </p:spPr>
      </p:sp>
      <p:sp>
        <p:nvSpPr>
          <p:cNvPr id="149" name="Google Shape;149;p25"/>
          <p:cNvSpPr txBox="1"/>
          <p:nvPr>
            <p:ph type="ctrTitle"/>
          </p:nvPr>
        </p:nvSpPr>
        <p:spPr>
          <a:xfrm>
            <a:off x="776853" y="228600"/>
            <a:ext cx="2879168" cy="753091"/>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1400"/>
              <a:buFont typeface="Arial"/>
              <a:buNone/>
              <a:defRPr b="1" i="0" sz="14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50" name="Google Shape;150;p25"/>
          <p:cNvPicPr preferRelativeResize="0"/>
          <p:nvPr/>
        </p:nvPicPr>
        <p:blipFill rotWithShape="1">
          <a:blip r:embed="rId2">
            <a:alphaModFix/>
          </a:blip>
          <a:srcRect b="0" l="0" r="0" t="0"/>
          <a:stretch/>
        </p:blipFill>
        <p:spPr>
          <a:xfrm>
            <a:off x="7366000" y="0"/>
            <a:ext cx="1778000" cy="5143500"/>
          </a:xfrm>
          <a:prstGeom prst="rect">
            <a:avLst/>
          </a:prstGeom>
          <a:noFill/>
          <a:ln>
            <a:noFill/>
          </a:ln>
        </p:spPr>
      </p:pic>
      <p:sp>
        <p:nvSpPr>
          <p:cNvPr id="151" name="Google Shape;151;p25"/>
          <p:cNvSpPr txBox="1"/>
          <p:nvPr>
            <p:ph idx="10" type="dt"/>
          </p:nvPr>
        </p:nvSpPr>
        <p:spPr>
          <a:xfrm>
            <a:off x="7524207" y="4651633"/>
            <a:ext cx="85670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52" name="Google Shape;152;p25"/>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153" name="Google Shape;153;p25"/>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48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Fact/Highlight">
  <p:cSld name="Content Slide - Fact/Highlight">
    <p:bg>
      <p:bgPr>
        <a:solidFill>
          <a:schemeClr val="accent2"/>
        </a:solidFill>
      </p:bgPr>
    </p:bg>
    <p:spTree>
      <p:nvGrpSpPr>
        <p:cNvPr id="154" name="Shape 154"/>
        <p:cNvGrpSpPr/>
        <p:nvPr/>
      </p:nvGrpSpPr>
      <p:grpSpPr>
        <a:xfrm>
          <a:off x="0" y="0"/>
          <a:ext cx="0" cy="0"/>
          <a:chOff x="0" y="0"/>
          <a:chExt cx="0" cy="0"/>
        </a:xfrm>
      </p:grpSpPr>
      <p:sp>
        <p:nvSpPr>
          <p:cNvPr id="155" name="Google Shape;155;p26"/>
          <p:cNvSpPr/>
          <p:nvPr/>
        </p:nvSpPr>
        <p:spPr>
          <a:xfrm>
            <a:off x="1" y="0"/>
            <a:ext cx="9143999" cy="5139159"/>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6" name="Google Shape;156;p26"/>
          <p:cNvSpPr txBox="1"/>
          <p:nvPr>
            <p:ph type="ctrTitle"/>
          </p:nvPr>
        </p:nvSpPr>
        <p:spPr>
          <a:xfrm>
            <a:off x="2170159" y="1099925"/>
            <a:ext cx="4814498" cy="908230"/>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accent2"/>
              </a:buClr>
              <a:buSzPts val="6500"/>
              <a:buFont typeface="Arial"/>
              <a:buNone/>
              <a:defRPr b="0" i="0" sz="6500" cap="none">
                <a:solidFill>
                  <a:schemeClr val="accen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7" name="Google Shape;157;p26"/>
          <p:cNvSpPr/>
          <p:nvPr/>
        </p:nvSpPr>
        <p:spPr>
          <a:xfrm>
            <a:off x="1986208" y="2058316"/>
            <a:ext cx="5179092" cy="330742"/>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8" name="Google Shape;158;p26"/>
          <p:cNvSpPr txBox="1"/>
          <p:nvPr>
            <p:ph idx="1" type="subTitle"/>
          </p:nvPr>
        </p:nvSpPr>
        <p:spPr>
          <a:xfrm>
            <a:off x="1986207" y="2029856"/>
            <a:ext cx="5171597" cy="415499"/>
          </a:xfrm>
          <a:prstGeom prst="rect">
            <a:avLst/>
          </a:prstGeom>
          <a:noFill/>
          <a:ln>
            <a:noFill/>
          </a:ln>
        </p:spPr>
        <p:txBody>
          <a:bodyPr anchorCtr="0" anchor="t" bIns="0" lIns="0" spcFirstLastPara="1" rIns="0" wrap="square" tIns="0">
            <a:spAutoFit/>
          </a:bodyPr>
          <a:lstStyle>
            <a:lvl1pPr lvl="0" algn="ctr">
              <a:lnSpc>
                <a:spcPct val="100000"/>
              </a:lnSpc>
              <a:spcBef>
                <a:spcPts val="800"/>
              </a:spcBef>
              <a:spcAft>
                <a:spcPts val="0"/>
              </a:spcAft>
              <a:buSzPts val="2700"/>
              <a:buNone/>
              <a:defRPr b="1" i="0" sz="2700">
                <a:solidFill>
                  <a:schemeClr val="accent4"/>
                </a:solidFill>
                <a:latin typeface="Arial"/>
                <a:ea typeface="Arial"/>
                <a:cs typeface="Arial"/>
                <a:sym typeface="Arial"/>
              </a:defRPr>
            </a:lvl1pPr>
            <a:lvl2pPr lvl="1" algn="ctr">
              <a:lnSpc>
                <a:spcPct val="100000"/>
              </a:lnSpc>
              <a:spcBef>
                <a:spcPts val="800"/>
              </a:spcBef>
              <a:spcAft>
                <a:spcPts val="0"/>
              </a:spcAft>
              <a:buSzPts val="1400"/>
              <a:buNone/>
              <a:defRPr sz="14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159" name="Google Shape;159;p26"/>
          <p:cNvSpPr txBox="1"/>
          <p:nvPr>
            <p:ph idx="2" type="body"/>
          </p:nvPr>
        </p:nvSpPr>
        <p:spPr>
          <a:xfrm>
            <a:off x="2156451" y="2655264"/>
            <a:ext cx="5008850" cy="842058"/>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800"/>
              <a:buFont typeface="Arial"/>
              <a:buNone/>
              <a:defRPr b="0" i="0" sz="18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pic>
        <p:nvPicPr>
          <p:cNvPr id="160" name="Google Shape;160;p26"/>
          <p:cNvPicPr preferRelativeResize="0"/>
          <p:nvPr/>
        </p:nvPicPr>
        <p:blipFill rotWithShape="1">
          <a:blip r:embed="rId2">
            <a:alphaModFix/>
          </a:blip>
          <a:srcRect b="0" l="0" r="0" t="0"/>
          <a:stretch/>
        </p:blipFill>
        <p:spPr>
          <a:xfrm>
            <a:off x="7366000" y="0"/>
            <a:ext cx="1778000" cy="5143500"/>
          </a:xfrm>
          <a:prstGeom prst="rect">
            <a:avLst/>
          </a:prstGeom>
          <a:noFill/>
          <a:ln>
            <a:noFill/>
          </a:ln>
        </p:spPr>
      </p:pic>
      <p:sp>
        <p:nvSpPr>
          <p:cNvPr id="161" name="Google Shape;161;p26"/>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62" name="Google Shape;162;p26"/>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163" name="Google Shape;163;p26"/>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orient="horz" pos="756">
          <p15:clr>
            <a:srgbClr val="FBAE40"/>
          </p15:clr>
        </p15:guide>
        <p15:guide id="8" orient="horz" pos="11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bg>
      <p:bgPr>
        <a:solidFill>
          <a:schemeClr val="accent2"/>
        </a:solidFill>
      </p:bgPr>
    </p:bg>
    <p:spTree>
      <p:nvGrpSpPr>
        <p:cNvPr id="164" name="Shape 164"/>
        <p:cNvGrpSpPr/>
        <p:nvPr/>
      </p:nvGrpSpPr>
      <p:grpSpPr>
        <a:xfrm>
          <a:off x="0" y="0"/>
          <a:ext cx="0" cy="0"/>
          <a:chOff x="0" y="0"/>
          <a:chExt cx="0" cy="0"/>
        </a:xfrm>
      </p:grpSpPr>
      <p:sp>
        <p:nvSpPr>
          <p:cNvPr id="165" name="Google Shape;165;p27"/>
          <p:cNvSpPr/>
          <p:nvPr/>
        </p:nvSpPr>
        <p:spPr>
          <a:xfrm>
            <a:off x="0" y="0"/>
            <a:ext cx="9144000" cy="51435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6" name="Google Shape;166;p27"/>
          <p:cNvSpPr txBox="1"/>
          <p:nvPr>
            <p:ph type="ctrTitle"/>
          </p:nvPr>
        </p:nvSpPr>
        <p:spPr>
          <a:xfrm>
            <a:off x="1451513" y="1168250"/>
            <a:ext cx="5500897" cy="64056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4500"/>
              <a:buFont typeface="Arial"/>
              <a:buNone/>
              <a:defRPr b="1" i="1" sz="45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27"/>
          <p:cNvSpPr txBox="1"/>
          <p:nvPr>
            <p:ph idx="1" type="body"/>
          </p:nvPr>
        </p:nvSpPr>
        <p:spPr>
          <a:xfrm>
            <a:off x="1469681" y="1933866"/>
            <a:ext cx="4865252" cy="76865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400"/>
              <a:buFont typeface="Arial"/>
              <a:buNone/>
              <a:defRPr b="0" i="0" sz="1400">
                <a:solidFill>
                  <a:schemeClr val="dk1"/>
                </a:solidFill>
                <a:latin typeface="Arial"/>
                <a:ea typeface="Arial"/>
                <a:cs typeface="Arial"/>
                <a:sym typeface="Arial"/>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pic>
        <p:nvPicPr>
          <p:cNvPr id="168" name="Google Shape;168;p27"/>
          <p:cNvPicPr preferRelativeResize="0"/>
          <p:nvPr/>
        </p:nvPicPr>
        <p:blipFill rotWithShape="1">
          <a:blip r:embed="rId2">
            <a:alphaModFix/>
          </a:blip>
          <a:srcRect b="0" l="0" r="0" t="0"/>
          <a:stretch/>
        </p:blipFill>
        <p:spPr>
          <a:xfrm>
            <a:off x="7467600" y="0"/>
            <a:ext cx="1676400" cy="5143500"/>
          </a:xfrm>
          <a:prstGeom prst="rect">
            <a:avLst/>
          </a:prstGeom>
          <a:noFill/>
          <a:ln>
            <a:noFill/>
          </a:ln>
        </p:spPr>
      </p:pic>
      <p:sp>
        <p:nvSpPr>
          <p:cNvPr id="169" name="Google Shape;169;p27"/>
          <p:cNvSpPr txBox="1"/>
          <p:nvPr>
            <p:ph idx="10" type="dt"/>
          </p:nvPr>
        </p:nvSpPr>
        <p:spPr>
          <a:xfrm>
            <a:off x="7563395" y="4651633"/>
            <a:ext cx="817513"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accent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70" name="Google Shape;170;p27"/>
          <p:cNvCxnSpPr/>
          <p:nvPr/>
        </p:nvCxnSpPr>
        <p:spPr>
          <a:xfrm>
            <a:off x="8400500" y="4702926"/>
            <a:ext cx="0" cy="120015"/>
          </a:xfrm>
          <a:prstGeom prst="straightConnector1">
            <a:avLst/>
          </a:prstGeom>
          <a:noFill/>
          <a:ln cap="flat" cmpd="sng" w="9525">
            <a:solidFill>
              <a:schemeClr val="accent4"/>
            </a:solidFill>
            <a:prstDash val="solid"/>
            <a:round/>
            <a:headEnd len="sm" w="sm" type="none"/>
            <a:tailEnd len="sm" w="sm" type="none"/>
          </a:ln>
        </p:spPr>
      </p:cxnSp>
      <p:sp>
        <p:nvSpPr>
          <p:cNvPr id="171" name="Google Shape;171;p27"/>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lvl1pPr indent="0" lvl="0" marL="0" algn="ctr">
              <a:spcBef>
                <a:spcPts val="0"/>
              </a:spcBef>
              <a:buNone/>
              <a:defRPr b="1" i="0" sz="800">
                <a:solidFill>
                  <a:schemeClr val="accent4"/>
                </a:solidFill>
                <a:latin typeface="Arial"/>
                <a:ea typeface="Arial"/>
                <a:cs typeface="Arial"/>
                <a:sym typeface="Arial"/>
              </a:defRPr>
            </a:lvl1pPr>
            <a:lvl2pPr indent="0" lvl="1" marL="0" algn="ctr">
              <a:spcBef>
                <a:spcPts val="0"/>
              </a:spcBef>
              <a:buNone/>
              <a:defRPr b="1" i="0" sz="800">
                <a:solidFill>
                  <a:schemeClr val="accent4"/>
                </a:solidFill>
                <a:latin typeface="Arial"/>
                <a:ea typeface="Arial"/>
                <a:cs typeface="Arial"/>
                <a:sym typeface="Arial"/>
              </a:defRPr>
            </a:lvl2pPr>
            <a:lvl3pPr indent="0" lvl="2" marL="0" algn="ctr">
              <a:spcBef>
                <a:spcPts val="0"/>
              </a:spcBef>
              <a:buNone/>
              <a:defRPr b="1" i="0" sz="800">
                <a:solidFill>
                  <a:schemeClr val="accent4"/>
                </a:solidFill>
                <a:latin typeface="Arial"/>
                <a:ea typeface="Arial"/>
                <a:cs typeface="Arial"/>
                <a:sym typeface="Arial"/>
              </a:defRPr>
            </a:lvl3pPr>
            <a:lvl4pPr indent="0" lvl="3" marL="0" algn="ctr">
              <a:spcBef>
                <a:spcPts val="0"/>
              </a:spcBef>
              <a:buNone/>
              <a:defRPr b="1" i="0" sz="800">
                <a:solidFill>
                  <a:schemeClr val="accent4"/>
                </a:solidFill>
                <a:latin typeface="Arial"/>
                <a:ea typeface="Arial"/>
                <a:cs typeface="Arial"/>
                <a:sym typeface="Arial"/>
              </a:defRPr>
            </a:lvl4pPr>
            <a:lvl5pPr indent="0" lvl="4" marL="0" algn="ctr">
              <a:spcBef>
                <a:spcPts val="0"/>
              </a:spcBef>
              <a:buNone/>
              <a:defRPr b="1" i="0" sz="800">
                <a:solidFill>
                  <a:schemeClr val="accent4"/>
                </a:solidFill>
                <a:latin typeface="Arial"/>
                <a:ea typeface="Arial"/>
                <a:cs typeface="Arial"/>
                <a:sym typeface="Arial"/>
              </a:defRPr>
            </a:lvl5pPr>
            <a:lvl6pPr indent="0" lvl="5" marL="0" algn="ctr">
              <a:spcBef>
                <a:spcPts val="0"/>
              </a:spcBef>
              <a:buNone/>
              <a:defRPr b="1" i="0" sz="800">
                <a:solidFill>
                  <a:schemeClr val="accent4"/>
                </a:solidFill>
                <a:latin typeface="Arial"/>
                <a:ea typeface="Arial"/>
                <a:cs typeface="Arial"/>
                <a:sym typeface="Arial"/>
              </a:defRPr>
            </a:lvl6pPr>
            <a:lvl7pPr indent="0" lvl="6" marL="0" algn="ctr">
              <a:spcBef>
                <a:spcPts val="0"/>
              </a:spcBef>
              <a:buNone/>
              <a:defRPr b="1" i="0" sz="800">
                <a:solidFill>
                  <a:schemeClr val="accent4"/>
                </a:solidFill>
                <a:latin typeface="Arial"/>
                <a:ea typeface="Arial"/>
                <a:cs typeface="Arial"/>
                <a:sym typeface="Arial"/>
              </a:defRPr>
            </a:lvl7pPr>
            <a:lvl8pPr indent="0" lvl="7" marL="0" algn="ctr">
              <a:spcBef>
                <a:spcPts val="0"/>
              </a:spcBef>
              <a:buNone/>
              <a:defRPr b="1" i="0" sz="800">
                <a:solidFill>
                  <a:schemeClr val="accent4"/>
                </a:solidFill>
                <a:latin typeface="Arial"/>
                <a:ea typeface="Arial"/>
                <a:cs typeface="Arial"/>
                <a:sym typeface="Arial"/>
              </a:defRPr>
            </a:lvl8pPr>
            <a:lvl9pPr indent="0" lvl="8" marL="0" algn="ctr">
              <a:spcBef>
                <a:spcPts val="0"/>
              </a:spcBef>
              <a:buNone/>
              <a:defRPr b="1" i="0" sz="8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guide id="8" pos="91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06046" y="723519"/>
            <a:ext cx="5937755"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000"/>
              <a:buFont typeface="Arial"/>
              <a:buNone/>
              <a:defRPr b="0" i="0" sz="2000" u="none" cap="none" strike="noStrike">
                <a:solidFill>
                  <a:srgbClr val="262626"/>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606046" y="1978535"/>
            <a:ext cx="5937755"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262626"/>
                </a:solidFill>
                <a:latin typeface="Arial"/>
                <a:ea typeface="Arial"/>
                <a:cs typeface="Arial"/>
                <a:sym typeface="Arial"/>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853384" y="4664372"/>
            <a:ext cx="4556664"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p:nvPr>
            <p:ph idx="12" type="sldNum"/>
          </p:nvPr>
        </p:nvSpPr>
        <p:spPr>
          <a:xfrm>
            <a:off x="8474334" y="4635961"/>
            <a:ext cx="365760" cy="274320"/>
          </a:xfrm>
          <a:prstGeom prst="ellipse">
            <a:avLst/>
          </a:prstGeom>
          <a:noFill/>
          <a:ln>
            <a:noFill/>
          </a:ln>
        </p:spPr>
        <p:txBody>
          <a:bodyPr anchorCtr="0" anchor="ctr" bIns="34275" lIns="13700" spcFirstLastPara="1" rIns="13700" wrap="square" tIns="34275">
            <a:noAutofit/>
          </a:bodyPr>
          <a:lstStyle>
            <a:lvl1pPr indent="0" lvl="0" marL="0" marR="0" rtl="0" algn="ctr">
              <a:spcBef>
                <a:spcPts val="0"/>
              </a:spcBef>
              <a:buNone/>
              <a:defRPr b="1" i="0" sz="800" u="none" cap="none" strike="noStrike">
                <a:solidFill>
                  <a:schemeClr val="lt1"/>
                </a:solidFill>
                <a:latin typeface="Arial"/>
                <a:ea typeface="Arial"/>
                <a:cs typeface="Arial"/>
                <a:sym typeface="Arial"/>
              </a:defRPr>
            </a:lvl1pPr>
            <a:lvl2pPr indent="0" lvl="1" marL="0" marR="0" rtl="0" algn="ctr">
              <a:spcBef>
                <a:spcPts val="0"/>
              </a:spcBef>
              <a:buNone/>
              <a:defRPr b="1" i="0" sz="800" u="none" cap="none" strike="noStrike">
                <a:solidFill>
                  <a:schemeClr val="lt1"/>
                </a:solidFill>
                <a:latin typeface="Arial"/>
                <a:ea typeface="Arial"/>
                <a:cs typeface="Arial"/>
                <a:sym typeface="Arial"/>
              </a:defRPr>
            </a:lvl2pPr>
            <a:lvl3pPr indent="0" lvl="2" marL="0" marR="0" rtl="0" algn="ctr">
              <a:spcBef>
                <a:spcPts val="0"/>
              </a:spcBef>
              <a:buNone/>
              <a:defRPr b="1" i="0" sz="800" u="none" cap="none" strike="noStrike">
                <a:solidFill>
                  <a:schemeClr val="lt1"/>
                </a:solidFill>
                <a:latin typeface="Arial"/>
                <a:ea typeface="Arial"/>
                <a:cs typeface="Arial"/>
                <a:sym typeface="Arial"/>
              </a:defRPr>
            </a:lvl3pPr>
            <a:lvl4pPr indent="0" lvl="3" marL="0" marR="0" rtl="0" algn="ctr">
              <a:spcBef>
                <a:spcPts val="0"/>
              </a:spcBef>
              <a:buNone/>
              <a:defRPr b="1" i="0" sz="800" u="none" cap="none" strike="noStrike">
                <a:solidFill>
                  <a:schemeClr val="lt1"/>
                </a:solidFill>
                <a:latin typeface="Arial"/>
                <a:ea typeface="Arial"/>
                <a:cs typeface="Arial"/>
                <a:sym typeface="Arial"/>
              </a:defRPr>
            </a:lvl4pPr>
            <a:lvl5pPr indent="0" lvl="4" marL="0" marR="0" rtl="0" algn="ctr">
              <a:spcBef>
                <a:spcPts val="0"/>
              </a:spcBef>
              <a:buNone/>
              <a:defRPr b="1" i="0" sz="800" u="none" cap="none" strike="noStrike">
                <a:solidFill>
                  <a:schemeClr val="lt1"/>
                </a:solidFill>
                <a:latin typeface="Arial"/>
                <a:ea typeface="Arial"/>
                <a:cs typeface="Arial"/>
                <a:sym typeface="Arial"/>
              </a:defRPr>
            </a:lvl5pPr>
            <a:lvl6pPr indent="0" lvl="5" marL="0" marR="0" rtl="0" algn="ctr">
              <a:spcBef>
                <a:spcPts val="0"/>
              </a:spcBef>
              <a:buNone/>
              <a:defRPr b="1" i="0" sz="800" u="none" cap="none" strike="noStrike">
                <a:solidFill>
                  <a:schemeClr val="lt1"/>
                </a:solidFill>
                <a:latin typeface="Arial"/>
                <a:ea typeface="Arial"/>
                <a:cs typeface="Arial"/>
                <a:sym typeface="Arial"/>
              </a:defRPr>
            </a:lvl6pPr>
            <a:lvl7pPr indent="0" lvl="6" marL="0" marR="0" rtl="0" algn="ctr">
              <a:spcBef>
                <a:spcPts val="0"/>
              </a:spcBef>
              <a:buNone/>
              <a:defRPr b="1" i="0" sz="800" u="none" cap="none" strike="noStrike">
                <a:solidFill>
                  <a:schemeClr val="lt1"/>
                </a:solidFill>
                <a:latin typeface="Arial"/>
                <a:ea typeface="Arial"/>
                <a:cs typeface="Arial"/>
                <a:sym typeface="Arial"/>
              </a:defRPr>
            </a:lvl7pPr>
            <a:lvl8pPr indent="0" lvl="7" marL="0" marR="0" rtl="0" algn="ctr">
              <a:spcBef>
                <a:spcPts val="0"/>
              </a:spcBef>
              <a:buNone/>
              <a:defRPr b="1" i="0" sz="800" u="none" cap="none" strike="noStrike">
                <a:solidFill>
                  <a:schemeClr val="lt1"/>
                </a:solidFill>
                <a:latin typeface="Arial"/>
                <a:ea typeface="Arial"/>
                <a:cs typeface="Arial"/>
                <a:sym typeface="Arial"/>
              </a:defRPr>
            </a:lvl8pPr>
            <a:lvl9pPr indent="0" lvl="8" marL="0" marR="0" rtl="0" algn="ctr">
              <a:spcBef>
                <a:spcPts val="0"/>
              </a:spcBef>
              <a:buNone/>
              <a:defRPr b="1"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cxnSp>
        <p:nvCxnSpPr>
          <p:cNvPr id="56" name="Google Shape;56;p13"/>
          <p:cNvCxnSpPr/>
          <p:nvPr/>
        </p:nvCxnSpPr>
        <p:spPr>
          <a:xfrm>
            <a:off x="8400500" y="4702926"/>
            <a:ext cx="0" cy="120015"/>
          </a:xfrm>
          <a:prstGeom prst="straightConnector1">
            <a:avLst/>
          </a:prstGeom>
          <a:noFill/>
          <a:ln cap="flat" cmpd="sng" w="9525">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42">
          <p15:clr>
            <a:srgbClr val="F26B43"/>
          </p15:clr>
        </p15:guide>
        <p15:guide id="4" orient="horz" pos="29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1606046" y="723519"/>
            <a:ext cx="5937755"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000"/>
              <a:buFont typeface="Arial"/>
              <a:buNone/>
              <a:defRPr b="0" i="0" sz="2000" u="none" cap="none" strike="noStrike">
                <a:solidFill>
                  <a:srgbClr val="262626"/>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7" name="Google Shape;117;p21"/>
          <p:cNvSpPr txBox="1"/>
          <p:nvPr>
            <p:ph idx="1" type="body"/>
          </p:nvPr>
        </p:nvSpPr>
        <p:spPr>
          <a:xfrm>
            <a:off x="1606046" y="1978535"/>
            <a:ext cx="5937755"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262626"/>
                </a:solidFill>
                <a:latin typeface="Arial"/>
                <a:ea typeface="Arial"/>
                <a:cs typeface="Arial"/>
                <a:sym typeface="Arial"/>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Arial"/>
                <a:ea typeface="Arial"/>
                <a:cs typeface="Arial"/>
                <a:sym typeface="Arial"/>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Arial"/>
                <a:ea typeface="Arial"/>
                <a:cs typeface="Arial"/>
                <a:sym typeface="Arial"/>
              </a:defRPr>
            </a:lvl9pPr>
          </a:lstStyle>
          <a:p/>
        </p:txBody>
      </p:sp>
      <p:sp>
        <p:nvSpPr>
          <p:cNvPr id="118" name="Google Shape;118;p21"/>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119" name="Google Shape;119;p21"/>
          <p:cNvSpPr txBox="1"/>
          <p:nvPr>
            <p:ph idx="11" type="ftr"/>
          </p:nvPr>
        </p:nvSpPr>
        <p:spPr>
          <a:xfrm>
            <a:off x="853384" y="4664372"/>
            <a:ext cx="4556664"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120" name="Google Shape;120;p21"/>
          <p:cNvSpPr/>
          <p:nvPr>
            <p:ph idx="12" type="sldNum"/>
          </p:nvPr>
        </p:nvSpPr>
        <p:spPr>
          <a:xfrm>
            <a:off x="8474334" y="4635961"/>
            <a:ext cx="365760" cy="274320"/>
          </a:xfrm>
          <a:prstGeom prst="ellipse">
            <a:avLst/>
          </a:prstGeom>
          <a:noFill/>
          <a:ln>
            <a:noFill/>
          </a:ln>
        </p:spPr>
        <p:txBody>
          <a:bodyPr anchorCtr="0" anchor="ctr" bIns="34275" lIns="13700" spcFirstLastPara="1" rIns="13700" wrap="square" tIns="34275">
            <a:noAutofit/>
          </a:bodyPr>
          <a:lstStyle>
            <a:lvl1pPr indent="0" lvl="0" marL="0" marR="0" rtl="0" algn="ctr">
              <a:spcBef>
                <a:spcPts val="0"/>
              </a:spcBef>
              <a:buNone/>
              <a:defRPr b="1" i="0" sz="800" u="none">
                <a:solidFill>
                  <a:schemeClr val="dk1"/>
                </a:solidFill>
                <a:latin typeface="Arial"/>
                <a:ea typeface="Arial"/>
                <a:cs typeface="Arial"/>
                <a:sym typeface="Arial"/>
              </a:defRPr>
            </a:lvl1pPr>
            <a:lvl2pPr indent="0" lvl="1" marL="0" marR="0" rtl="0" algn="ctr">
              <a:spcBef>
                <a:spcPts val="0"/>
              </a:spcBef>
              <a:buNone/>
              <a:defRPr b="1" i="0" sz="800" u="none">
                <a:solidFill>
                  <a:schemeClr val="dk1"/>
                </a:solidFill>
                <a:latin typeface="Arial"/>
                <a:ea typeface="Arial"/>
                <a:cs typeface="Arial"/>
                <a:sym typeface="Arial"/>
              </a:defRPr>
            </a:lvl2pPr>
            <a:lvl3pPr indent="0" lvl="2" marL="0" marR="0" rtl="0" algn="ctr">
              <a:spcBef>
                <a:spcPts val="0"/>
              </a:spcBef>
              <a:buNone/>
              <a:defRPr b="1" i="0" sz="800" u="none">
                <a:solidFill>
                  <a:schemeClr val="dk1"/>
                </a:solidFill>
                <a:latin typeface="Arial"/>
                <a:ea typeface="Arial"/>
                <a:cs typeface="Arial"/>
                <a:sym typeface="Arial"/>
              </a:defRPr>
            </a:lvl3pPr>
            <a:lvl4pPr indent="0" lvl="3" marL="0" marR="0" rtl="0" algn="ctr">
              <a:spcBef>
                <a:spcPts val="0"/>
              </a:spcBef>
              <a:buNone/>
              <a:defRPr b="1" i="0" sz="800" u="none">
                <a:solidFill>
                  <a:schemeClr val="dk1"/>
                </a:solidFill>
                <a:latin typeface="Arial"/>
                <a:ea typeface="Arial"/>
                <a:cs typeface="Arial"/>
                <a:sym typeface="Arial"/>
              </a:defRPr>
            </a:lvl4pPr>
            <a:lvl5pPr indent="0" lvl="4" marL="0" marR="0" rtl="0" algn="ctr">
              <a:spcBef>
                <a:spcPts val="0"/>
              </a:spcBef>
              <a:buNone/>
              <a:defRPr b="1" i="0" sz="800" u="none">
                <a:solidFill>
                  <a:schemeClr val="dk1"/>
                </a:solidFill>
                <a:latin typeface="Arial"/>
                <a:ea typeface="Arial"/>
                <a:cs typeface="Arial"/>
                <a:sym typeface="Arial"/>
              </a:defRPr>
            </a:lvl5pPr>
            <a:lvl6pPr indent="0" lvl="5" marL="0" marR="0" rtl="0" algn="ctr">
              <a:spcBef>
                <a:spcPts val="0"/>
              </a:spcBef>
              <a:buNone/>
              <a:defRPr b="1" i="0" sz="800" u="none">
                <a:solidFill>
                  <a:schemeClr val="dk1"/>
                </a:solidFill>
                <a:latin typeface="Arial"/>
                <a:ea typeface="Arial"/>
                <a:cs typeface="Arial"/>
                <a:sym typeface="Arial"/>
              </a:defRPr>
            </a:lvl6pPr>
            <a:lvl7pPr indent="0" lvl="6" marL="0" marR="0" rtl="0" algn="ctr">
              <a:spcBef>
                <a:spcPts val="0"/>
              </a:spcBef>
              <a:buNone/>
              <a:defRPr b="1" i="0" sz="800" u="none">
                <a:solidFill>
                  <a:schemeClr val="dk1"/>
                </a:solidFill>
                <a:latin typeface="Arial"/>
                <a:ea typeface="Arial"/>
                <a:cs typeface="Arial"/>
                <a:sym typeface="Arial"/>
              </a:defRPr>
            </a:lvl7pPr>
            <a:lvl8pPr indent="0" lvl="7" marL="0" marR="0" rtl="0" algn="ctr">
              <a:spcBef>
                <a:spcPts val="0"/>
              </a:spcBef>
              <a:buNone/>
              <a:defRPr b="1" i="0" sz="800" u="none">
                <a:solidFill>
                  <a:schemeClr val="dk1"/>
                </a:solidFill>
                <a:latin typeface="Arial"/>
                <a:ea typeface="Arial"/>
                <a:cs typeface="Arial"/>
                <a:sym typeface="Arial"/>
              </a:defRPr>
            </a:lvl8pPr>
            <a:lvl9pPr indent="0" lvl="8" marL="0" marR="0" rtl="0" algn="ctr">
              <a:spcBef>
                <a:spcPts val="0"/>
              </a:spcBef>
              <a:buNone/>
              <a:defRPr b="1" i="0" sz="800" u="non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cxnSp>
        <p:nvCxnSpPr>
          <p:cNvPr id="121" name="Google Shape;121;p21"/>
          <p:cNvCxnSpPr/>
          <p:nvPr/>
        </p:nvCxnSpPr>
        <p:spPr>
          <a:xfrm>
            <a:off x="8400500" y="4702926"/>
            <a:ext cx="0" cy="120015"/>
          </a:xfrm>
          <a:prstGeom prst="straightConnector1">
            <a:avLst/>
          </a:prstGeom>
          <a:noFill/>
          <a:ln cap="flat" cmpd="sng" w="9525">
            <a:solidFill>
              <a:schemeClr val="l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42">
          <p15:clr>
            <a:srgbClr val="F26B43"/>
          </p15:clr>
        </p15:guide>
        <p15:guide id="4" orient="horz" pos="29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ctrTitle"/>
          </p:nvPr>
        </p:nvSpPr>
        <p:spPr>
          <a:xfrm>
            <a:off x="590400" y="998775"/>
            <a:ext cx="7337400" cy="1108200"/>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Clr>
                <a:schemeClr val="dk1"/>
              </a:buClr>
              <a:buSzPts val="4500"/>
              <a:buFont typeface="Arial"/>
              <a:buNone/>
            </a:pPr>
            <a:r>
              <a:rPr lang="en-GB"/>
              <a:t>Performance Evaluation of SDN Controllers</a:t>
            </a:r>
            <a:endParaRPr/>
          </a:p>
        </p:txBody>
      </p:sp>
      <p:sp>
        <p:nvSpPr>
          <p:cNvPr id="178" name="Google Shape;178;p28"/>
          <p:cNvSpPr txBox="1"/>
          <p:nvPr>
            <p:ph idx="1" type="subTitle"/>
          </p:nvPr>
        </p:nvSpPr>
        <p:spPr>
          <a:xfrm>
            <a:off x="590402" y="3372350"/>
            <a:ext cx="6496200" cy="954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700"/>
              <a:buNone/>
            </a:pPr>
            <a:r>
              <a:rPr lang="en-GB" u="sng"/>
              <a:t>Team Members</a:t>
            </a:r>
            <a:endParaRPr u="sng"/>
          </a:p>
          <a:p>
            <a:pPr indent="0" lvl="0" marL="0" rtl="0" algn="l">
              <a:lnSpc>
                <a:spcPct val="100000"/>
              </a:lnSpc>
              <a:spcBef>
                <a:spcPts val="0"/>
              </a:spcBef>
              <a:spcAft>
                <a:spcPts val="0"/>
              </a:spcAft>
              <a:buNone/>
            </a:pPr>
            <a:r>
              <a:rPr lang="en-GB" sz="900"/>
              <a:t>Sandhya Arumugam Karunanithy</a:t>
            </a:r>
            <a:endParaRPr sz="900"/>
          </a:p>
          <a:p>
            <a:pPr indent="0" lvl="0" marL="0" rtl="0" algn="l">
              <a:lnSpc>
                <a:spcPct val="100000"/>
              </a:lnSpc>
              <a:spcBef>
                <a:spcPts val="0"/>
              </a:spcBef>
              <a:spcAft>
                <a:spcPts val="0"/>
              </a:spcAft>
              <a:buNone/>
            </a:pPr>
            <a:r>
              <a:rPr lang="en-GB" sz="900"/>
              <a:t>Disha Dudhal</a:t>
            </a:r>
            <a:endParaRPr sz="900"/>
          </a:p>
          <a:p>
            <a:pPr indent="0" lvl="0" marL="0" rtl="0" algn="l">
              <a:lnSpc>
                <a:spcPct val="100000"/>
              </a:lnSpc>
              <a:spcBef>
                <a:spcPts val="0"/>
              </a:spcBef>
              <a:spcAft>
                <a:spcPts val="0"/>
              </a:spcAft>
              <a:buNone/>
            </a:pPr>
            <a:r>
              <a:rPr lang="en-GB" sz="900"/>
              <a:t>Mohamed </a:t>
            </a:r>
            <a:r>
              <a:rPr lang="en-GB" sz="900"/>
              <a:t>Yilmaz Ibrahim </a:t>
            </a:r>
            <a:endParaRPr sz="900"/>
          </a:p>
          <a:p>
            <a:pPr indent="0" lvl="0" marL="0" rtl="0" algn="l">
              <a:lnSpc>
                <a:spcPct val="100000"/>
              </a:lnSpc>
              <a:spcBef>
                <a:spcPts val="0"/>
              </a:spcBef>
              <a:spcAft>
                <a:spcPts val="0"/>
              </a:spcAft>
              <a:buNone/>
            </a:pPr>
            <a:r>
              <a:rPr lang="en-GB" sz="900"/>
              <a:t>Tanmaya Udupa</a:t>
            </a:r>
            <a:endParaRPr sz="900"/>
          </a:p>
          <a:p>
            <a:pPr indent="0" lvl="0" marL="0" rtl="0" algn="l">
              <a:lnSpc>
                <a:spcPct val="100000"/>
              </a:lnSpc>
              <a:spcBef>
                <a:spcPts val="0"/>
              </a:spcBef>
              <a:spcAft>
                <a:spcPts val="0"/>
              </a:spcAft>
              <a:buNone/>
            </a:pPr>
            <a:r>
              <a:rPr lang="en-GB" sz="900"/>
              <a:t>Sharath Chandra</a:t>
            </a:r>
            <a:endParaRPr sz="900"/>
          </a:p>
        </p:txBody>
      </p:sp>
      <p:sp>
        <p:nvSpPr>
          <p:cNvPr id="179" name="Google Shape;179;p28"/>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11/30/2022</a:t>
            </a:r>
            <a:endParaRPr/>
          </a:p>
        </p:txBody>
      </p:sp>
      <p:sp>
        <p:nvSpPr>
          <p:cNvPr id="180" name="Google Shape;180;p28"/>
          <p:cNvSpPr/>
          <p:nvPr>
            <p:ph idx="12" type="sldNum"/>
          </p:nvPr>
        </p:nvSpPr>
        <p:spPr>
          <a:xfrm>
            <a:off x="8410405" y="4635961"/>
            <a:ext cx="365760" cy="27432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181" name="Google Shape;181;p28"/>
          <p:cNvPicPr preferRelativeResize="0"/>
          <p:nvPr/>
        </p:nvPicPr>
        <p:blipFill rotWithShape="1">
          <a:blip r:embed="rId3">
            <a:alphaModFix/>
          </a:blip>
          <a:srcRect b="0" l="0" r="0" t="0"/>
          <a:stretch/>
        </p:blipFill>
        <p:spPr>
          <a:xfrm>
            <a:off x="803775" y="4486138"/>
            <a:ext cx="3261811" cy="3453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Results and Discussion</a:t>
            </a:r>
            <a:endParaRPr/>
          </a:p>
        </p:txBody>
      </p:sp>
      <p:sp>
        <p:nvSpPr>
          <p:cNvPr id="275" name="Google Shape;275;p37"/>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276" name="Google Shape;276;p37"/>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77" name="Google Shape;277;p37"/>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pic>
        <p:nvPicPr>
          <p:cNvPr id="278" name="Google Shape;278;p37"/>
          <p:cNvPicPr preferRelativeResize="0"/>
          <p:nvPr/>
        </p:nvPicPr>
        <p:blipFill>
          <a:blip r:embed="rId4">
            <a:alphaModFix/>
          </a:blip>
          <a:stretch>
            <a:fillRect/>
          </a:stretch>
        </p:blipFill>
        <p:spPr>
          <a:xfrm>
            <a:off x="1177900" y="1319650"/>
            <a:ext cx="6680824" cy="283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Results and Discussion</a:t>
            </a:r>
            <a:endParaRPr/>
          </a:p>
        </p:txBody>
      </p:sp>
      <p:sp>
        <p:nvSpPr>
          <p:cNvPr id="285" name="Google Shape;285;p38"/>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286" name="Google Shape;286;p38"/>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87" name="Google Shape;287;p38"/>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pic>
        <p:nvPicPr>
          <p:cNvPr id="288" name="Google Shape;288;p38"/>
          <p:cNvPicPr preferRelativeResize="0"/>
          <p:nvPr/>
        </p:nvPicPr>
        <p:blipFill>
          <a:blip r:embed="rId4">
            <a:alphaModFix/>
          </a:blip>
          <a:stretch>
            <a:fillRect/>
          </a:stretch>
        </p:blipFill>
        <p:spPr>
          <a:xfrm>
            <a:off x="703200" y="828512"/>
            <a:ext cx="7384874" cy="3535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Results and Discussion</a:t>
            </a:r>
            <a:endParaRPr/>
          </a:p>
        </p:txBody>
      </p:sp>
      <p:sp>
        <p:nvSpPr>
          <p:cNvPr id="295" name="Google Shape;295;p39"/>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296" name="Google Shape;296;p39"/>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97" name="Google Shape;297;p39"/>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pic>
        <p:nvPicPr>
          <p:cNvPr id="298" name="Google Shape;298;p39"/>
          <p:cNvPicPr preferRelativeResize="0"/>
          <p:nvPr/>
        </p:nvPicPr>
        <p:blipFill>
          <a:blip r:embed="rId4">
            <a:alphaModFix/>
          </a:blip>
          <a:stretch>
            <a:fillRect/>
          </a:stretch>
        </p:blipFill>
        <p:spPr>
          <a:xfrm>
            <a:off x="1601400" y="858506"/>
            <a:ext cx="5620341" cy="34752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Inferences</a:t>
            </a:r>
            <a:endParaRPr/>
          </a:p>
        </p:txBody>
      </p:sp>
      <p:sp>
        <p:nvSpPr>
          <p:cNvPr id="305" name="Google Shape;305;p40"/>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306" name="Google Shape;306;p40"/>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307" name="Google Shape;307;p40"/>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sp>
        <p:nvSpPr>
          <p:cNvPr id="308" name="Google Shape;308;p40"/>
          <p:cNvSpPr txBox="1"/>
          <p:nvPr/>
        </p:nvSpPr>
        <p:spPr>
          <a:xfrm>
            <a:off x="673300" y="962525"/>
            <a:ext cx="74799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b="1" lang="en-GB">
                <a:solidFill>
                  <a:schemeClr val="dk1"/>
                </a:solidFill>
              </a:rPr>
              <a:t>M</a:t>
            </a:r>
            <a:r>
              <a:rPr b="1" lang="en-GB">
                <a:solidFill>
                  <a:schemeClr val="dk1"/>
                </a:solidFill>
              </a:rPr>
              <a:t>ulti-threaded controllers perform significantly better than single-threaded controllers like (POX and RYU).</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en-GB">
                <a:solidFill>
                  <a:schemeClr val="dk1"/>
                </a:solidFill>
              </a:rPr>
              <a:t>Topology has an impact on the performance metrics and, efficient handling of switches is characteristic to every controller.</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en-GB">
                <a:solidFill>
                  <a:schemeClr val="dk1"/>
                </a:solidFill>
              </a:rPr>
              <a:t>Limitations of evaluation tools directly affects benchmarking. Change in physical resources or compilers may have noticeable impact on the results collected.</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en-GB">
                <a:solidFill>
                  <a:schemeClr val="dk1"/>
                </a:solidFill>
              </a:rPr>
              <a:t>Isolating controller </a:t>
            </a:r>
            <a:r>
              <a:rPr b="1" lang="en-GB">
                <a:solidFill>
                  <a:schemeClr val="dk1"/>
                </a:solidFill>
              </a:rPr>
              <a:t>performance</a:t>
            </a:r>
            <a:r>
              <a:rPr b="1" lang="en-GB">
                <a:solidFill>
                  <a:schemeClr val="dk1"/>
                </a:solidFill>
              </a:rPr>
              <a:t> from its experimental setup is not possible.</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en-GB">
                <a:solidFill>
                  <a:schemeClr val="dk1"/>
                </a:solidFill>
              </a:rPr>
              <a:t>Simple controllers are better suited for lightweight tasks. Feature based controllers are better suited for heavy performance tasks.</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ctrTitle"/>
          </p:nvPr>
        </p:nvSpPr>
        <p:spPr>
          <a:xfrm>
            <a:off x="737725" y="497225"/>
            <a:ext cx="7188300" cy="3741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accent2"/>
              </a:buClr>
              <a:buSzPts val="6500"/>
              <a:buFont typeface="Arial"/>
              <a:buNone/>
            </a:pPr>
            <a:r>
              <a:rPr b="1" lang="en-GB" sz="2700"/>
              <a:t>Future Work and Reflections</a:t>
            </a:r>
            <a:endParaRPr b="1" sz="2700"/>
          </a:p>
        </p:txBody>
      </p:sp>
      <p:sp>
        <p:nvSpPr>
          <p:cNvPr id="315" name="Google Shape;315;p41"/>
          <p:cNvSpPr txBox="1"/>
          <p:nvPr>
            <p:ph idx="10" type="dt"/>
          </p:nvPr>
        </p:nvSpPr>
        <p:spPr>
          <a:xfrm>
            <a:off x="7615646" y="4651633"/>
            <a:ext cx="765261" cy="242976"/>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11/30/2022</a:t>
            </a:r>
            <a:endParaRPr/>
          </a:p>
        </p:txBody>
      </p:sp>
      <p:sp>
        <p:nvSpPr>
          <p:cNvPr id="316" name="Google Shape;316;p41"/>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317" name="Google Shape;317;p41"/>
          <p:cNvPicPr preferRelativeResize="0"/>
          <p:nvPr/>
        </p:nvPicPr>
        <p:blipFill rotWithShape="1">
          <a:blip r:embed="rId3">
            <a:alphaModFix/>
          </a:blip>
          <a:srcRect b="0" l="0" r="0" t="0"/>
          <a:stretch/>
        </p:blipFill>
        <p:spPr>
          <a:xfrm>
            <a:off x="803775" y="4486138"/>
            <a:ext cx="3261811" cy="345368"/>
          </a:xfrm>
          <a:prstGeom prst="rect">
            <a:avLst/>
          </a:prstGeom>
          <a:noFill/>
          <a:ln>
            <a:noFill/>
          </a:ln>
        </p:spPr>
      </p:pic>
      <p:sp>
        <p:nvSpPr>
          <p:cNvPr id="318" name="Google Shape;318;p41"/>
          <p:cNvSpPr/>
          <p:nvPr/>
        </p:nvSpPr>
        <p:spPr>
          <a:xfrm>
            <a:off x="1962500" y="2005650"/>
            <a:ext cx="5208300" cy="410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txBox="1"/>
          <p:nvPr/>
        </p:nvSpPr>
        <p:spPr>
          <a:xfrm>
            <a:off x="581450" y="1078650"/>
            <a:ext cx="71883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rgbClr val="0E101A"/>
              </a:buClr>
              <a:buSzPts val="1400"/>
              <a:buChar char="●"/>
            </a:pPr>
            <a:r>
              <a:rPr b="1" lang="en-GB">
                <a:solidFill>
                  <a:srgbClr val="0E101A"/>
                </a:solidFill>
              </a:rPr>
              <a:t>With this experiment, we could evaluate the performance of the five most common SDN controllers. We analyzed the controllers and obtained the results across a different range of test scenarios (topologies, network load)</a:t>
            </a:r>
            <a:endParaRPr b="1">
              <a:solidFill>
                <a:srgbClr val="0E101A"/>
              </a:solidFill>
            </a:endParaRPr>
          </a:p>
          <a:p>
            <a:pPr indent="-317500" lvl="0" marL="457200" rtl="0" algn="l">
              <a:lnSpc>
                <a:spcPct val="200000"/>
              </a:lnSpc>
              <a:spcBef>
                <a:spcPts val="0"/>
              </a:spcBef>
              <a:spcAft>
                <a:spcPts val="0"/>
              </a:spcAft>
              <a:buClr>
                <a:srgbClr val="0E101A"/>
              </a:buClr>
              <a:buSzPts val="1400"/>
              <a:buChar char="●"/>
            </a:pPr>
            <a:r>
              <a:rPr b="1" lang="en-GB">
                <a:solidFill>
                  <a:srgbClr val="0E101A"/>
                </a:solidFill>
              </a:rPr>
              <a:t>Extend the work to other SDN controllers like Trema and </a:t>
            </a:r>
            <a:r>
              <a:rPr b="1" lang="en-GB">
                <a:solidFill>
                  <a:schemeClr val="dk1"/>
                </a:solidFill>
                <a:highlight>
                  <a:schemeClr val="lt2"/>
                </a:highlight>
              </a:rPr>
              <a:t>TinySDN</a:t>
            </a:r>
            <a:endParaRPr b="1">
              <a:solidFill>
                <a:schemeClr val="dk1"/>
              </a:solidFill>
              <a:highlight>
                <a:schemeClr val="lt2"/>
              </a:highlight>
            </a:endParaRPr>
          </a:p>
          <a:p>
            <a:pPr indent="-317500" lvl="0" marL="457200" rtl="0" algn="l">
              <a:lnSpc>
                <a:spcPct val="200000"/>
              </a:lnSpc>
              <a:spcBef>
                <a:spcPts val="0"/>
              </a:spcBef>
              <a:spcAft>
                <a:spcPts val="0"/>
              </a:spcAft>
              <a:buClr>
                <a:srgbClr val="0E101A"/>
              </a:buClr>
              <a:buSzPts val="1400"/>
              <a:buChar char="●"/>
            </a:pPr>
            <a:r>
              <a:rPr b="1" lang="en-GB">
                <a:solidFill>
                  <a:srgbClr val="0E101A"/>
                </a:solidFill>
              </a:rPr>
              <a:t>Make use of other performance benchmarking tools like PktBlaster and Browbeat to calculate the other metrics as well.</a:t>
            </a:r>
            <a:endParaRPr b="1">
              <a:solidFill>
                <a:srgbClr val="0E101A"/>
              </a:solidFill>
            </a:endParaRPr>
          </a:p>
          <a:p>
            <a:pPr indent="-317500" lvl="0" marL="457200" rtl="0" algn="l">
              <a:lnSpc>
                <a:spcPct val="200000"/>
              </a:lnSpc>
              <a:spcBef>
                <a:spcPts val="0"/>
              </a:spcBef>
              <a:spcAft>
                <a:spcPts val="0"/>
              </a:spcAft>
              <a:buClr>
                <a:srgbClr val="0E101A"/>
              </a:buClr>
              <a:buSzPts val="1400"/>
              <a:buChar char="●"/>
            </a:pPr>
            <a:r>
              <a:rPr b="1" lang="en-GB">
                <a:solidFill>
                  <a:srgbClr val="0E101A"/>
                </a:solidFill>
              </a:rPr>
              <a:t>Extend our work on specific use-cases like Datacenter, WAN’s and IOT</a:t>
            </a:r>
            <a:endParaRPr b="1">
              <a:solidFill>
                <a:srgbClr val="0E101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ctrTitle"/>
          </p:nvPr>
        </p:nvSpPr>
        <p:spPr>
          <a:xfrm>
            <a:off x="1451513" y="1168250"/>
            <a:ext cx="5500897" cy="64056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dk1"/>
              </a:buClr>
              <a:buSzPts val="4500"/>
              <a:buFont typeface="Arial"/>
              <a:buNone/>
            </a:pPr>
            <a:r>
              <a:rPr lang="en-GB"/>
              <a:t>THANK YOU</a:t>
            </a:r>
            <a:endParaRPr/>
          </a:p>
        </p:txBody>
      </p:sp>
      <p:sp>
        <p:nvSpPr>
          <p:cNvPr id="326" name="Google Shape;326;p42"/>
          <p:cNvSpPr txBox="1"/>
          <p:nvPr>
            <p:ph idx="10" type="dt"/>
          </p:nvPr>
        </p:nvSpPr>
        <p:spPr>
          <a:xfrm>
            <a:off x="7563395" y="4651633"/>
            <a:ext cx="817513" cy="242976"/>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4/26/2020</a:t>
            </a:r>
            <a:endParaRPr/>
          </a:p>
        </p:txBody>
      </p:sp>
      <p:sp>
        <p:nvSpPr>
          <p:cNvPr id="327" name="Google Shape;327;p42"/>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328" name="Google Shape;328;p42"/>
          <p:cNvPicPr preferRelativeResize="0"/>
          <p:nvPr/>
        </p:nvPicPr>
        <p:blipFill rotWithShape="1">
          <a:blip r:embed="rId3">
            <a:alphaModFix/>
          </a:blip>
          <a:srcRect b="0" l="0" r="0" t="0"/>
          <a:stretch/>
        </p:blipFill>
        <p:spPr>
          <a:xfrm>
            <a:off x="803775" y="4486138"/>
            <a:ext cx="3261811" cy="3453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0" type="dt"/>
          </p:nvPr>
        </p:nvSpPr>
        <p:spPr>
          <a:xfrm>
            <a:off x="7524206" y="4651633"/>
            <a:ext cx="856701" cy="242976"/>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11/30/2022</a:t>
            </a:r>
            <a:endParaRPr/>
          </a:p>
        </p:txBody>
      </p:sp>
      <p:sp>
        <p:nvSpPr>
          <p:cNvPr id="188" name="Google Shape;188;p29"/>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sp>
        <p:nvSpPr>
          <p:cNvPr id="189" name="Google Shape;189;p29"/>
          <p:cNvSpPr txBox="1"/>
          <p:nvPr/>
        </p:nvSpPr>
        <p:spPr>
          <a:xfrm>
            <a:off x="222925" y="140350"/>
            <a:ext cx="776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u="sng">
                <a:latin typeface="Calibri"/>
                <a:ea typeface="Calibri"/>
                <a:cs typeface="Calibri"/>
                <a:sym typeface="Calibri"/>
              </a:rPr>
              <a:t>Motivation</a:t>
            </a:r>
            <a:endParaRPr b="1" sz="3200" u="sng">
              <a:latin typeface="Calibri"/>
              <a:ea typeface="Calibri"/>
              <a:cs typeface="Calibri"/>
              <a:sym typeface="Calibri"/>
            </a:endParaRPr>
          </a:p>
        </p:txBody>
      </p:sp>
      <p:sp>
        <p:nvSpPr>
          <p:cNvPr id="190" name="Google Shape;190;p29"/>
          <p:cNvSpPr txBox="1"/>
          <p:nvPr/>
        </p:nvSpPr>
        <p:spPr>
          <a:xfrm>
            <a:off x="90825" y="866875"/>
            <a:ext cx="74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29"/>
          <p:cNvSpPr/>
          <p:nvPr/>
        </p:nvSpPr>
        <p:spPr>
          <a:xfrm>
            <a:off x="853375" y="1129925"/>
            <a:ext cx="6604800" cy="18660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ctrTitle"/>
          </p:nvPr>
        </p:nvSpPr>
        <p:spPr>
          <a:xfrm>
            <a:off x="295800" y="1093925"/>
            <a:ext cx="7287900" cy="3167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b="1" lang="en-GB">
                <a:solidFill>
                  <a:schemeClr val="dk1"/>
                </a:solidFill>
              </a:rPr>
              <a:t>Increased use of SDNs.</a:t>
            </a:r>
            <a:endParaRPr b="1">
              <a:solidFill>
                <a:schemeClr val="dk1"/>
              </a:solidFill>
            </a:endParaRPr>
          </a:p>
          <a:p>
            <a:pPr indent="-317500" lvl="0" marL="457200" rtl="0" algn="l">
              <a:lnSpc>
                <a:spcPct val="200000"/>
              </a:lnSpc>
              <a:spcBef>
                <a:spcPts val="0"/>
              </a:spcBef>
              <a:spcAft>
                <a:spcPts val="0"/>
              </a:spcAft>
              <a:buClr>
                <a:schemeClr val="dk1"/>
              </a:buClr>
              <a:buSzPts val="1400"/>
              <a:buChar char="●"/>
            </a:pPr>
            <a:r>
              <a:rPr b="1" lang="en-GB">
                <a:solidFill>
                  <a:schemeClr val="dk1"/>
                </a:solidFill>
              </a:rPr>
              <a:t>Many controllers out there with no definite comparisons.</a:t>
            </a:r>
            <a:endParaRPr b="1">
              <a:solidFill>
                <a:schemeClr val="dk1"/>
              </a:solidFill>
            </a:endParaRPr>
          </a:p>
          <a:p>
            <a:pPr indent="-317500" lvl="0" marL="457200" rtl="0" algn="l">
              <a:lnSpc>
                <a:spcPct val="200000"/>
              </a:lnSpc>
              <a:spcBef>
                <a:spcPts val="0"/>
              </a:spcBef>
              <a:spcAft>
                <a:spcPts val="0"/>
              </a:spcAft>
              <a:buClr>
                <a:schemeClr val="dk1"/>
              </a:buClr>
              <a:buSzPts val="1400"/>
              <a:buChar char="●"/>
            </a:pPr>
            <a:r>
              <a:rPr b="1" lang="en-GB">
                <a:solidFill>
                  <a:schemeClr val="dk1"/>
                </a:solidFill>
              </a:rPr>
              <a:t>Many applications being developed by academia/industry that use SDN controllers.</a:t>
            </a:r>
            <a:endParaRPr b="1">
              <a:solidFill>
                <a:schemeClr val="dk1"/>
              </a:solidFill>
            </a:endParaRPr>
          </a:p>
          <a:p>
            <a:pPr indent="-317500" lvl="0" marL="457200" rtl="0" algn="l">
              <a:lnSpc>
                <a:spcPct val="200000"/>
              </a:lnSpc>
              <a:spcBef>
                <a:spcPts val="0"/>
              </a:spcBef>
              <a:spcAft>
                <a:spcPts val="0"/>
              </a:spcAft>
              <a:buClr>
                <a:schemeClr val="dk1"/>
              </a:buClr>
              <a:buSzPts val="1400"/>
              <a:buChar char="●"/>
            </a:pPr>
            <a:r>
              <a:rPr b="1" lang="en-GB">
                <a:solidFill>
                  <a:schemeClr val="dk1"/>
                </a:solidFill>
              </a:rPr>
              <a:t>Need for high performance controller in Networking industry, data centers and research. </a:t>
            </a:r>
            <a:endParaRPr b="1">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ctrTitle"/>
          </p:nvPr>
        </p:nvSpPr>
        <p:spPr>
          <a:xfrm>
            <a:off x="782676" y="332000"/>
            <a:ext cx="74982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SDN Controllers</a:t>
            </a:r>
            <a:endParaRPr/>
          </a:p>
        </p:txBody>
      </p:sp>
      <p:sp>
        <p:nvSpPr>
          <p:cNvPr id="199" name="Google Shape;199;p30"/>
          <p:cNvSpPr txBox="1"/>
          <p:nvPr>
            <p:ph idx="2" type="body"/>
          </p:nvPr>
        </p:nvSpPr>
        <p:spPr>
          <a:xfrm>
            <a:off x="152775" y="1316775"/>
            <a:ext cx="4150800" cy="2811300"/>
          </a:xfrm>
          <a:prstGeom prst="rect">
            <a:avLst/>
          </a:prstGeom>
          <a:noFill/>
          <a:ln>
            <a:noFill/>
          </a:ln>
        </p:spPr>
        <p:txBody>
          <a:bodyPr anchorCtr="0" anchor="t" bIns="0" lIns="0" spcFirstLastPara="1" rIns="0" wrap="square" tIns="0">
            <a:normAutofit/>
          </a:bodyPr>
          <a:lstStyle/>
          <a:p>
            <a:pPr indent="-317500" lvl="0" marL="457200" rtl="0" algn="l">
              <a:lnSpc>
                <a:spcPct val="190000"/>
              </a:lnSpc>
              <a:spcBef>
                <a:spcPts val="0"/>
              </a:spcBef>
              <a:spcAft>
                <a:spcPts val="0"/>
              </a:spcAft>
              <a:buClr>
                <a:schemeClr val="lt1"/>
              </a:buClr>
              <a:buSzPts val="1400"/>
              <a:buChar char="▪"/>
            </a:pPr>
            <a:r>
              <a:rPr b="1" lang="en-GB">
                <a:solidFill>
                  <a:schemeClr val="lt1"/>
                </a:solidFill>
              </a:rPr>
              <a:t>“Brains” of the network</a:t>
            </a:r>
            <a:endParaRPr b="1">
              <a:solidFill>
                <a:schemeClr val="lt1"/>
              </a:solidFill>
            </a:endParaRPr>
          </a:p>
          <a:p>
            <a:pPr indent="-317500" lvl="0" marL="457200" rtl="0" algn="l">
              <a:lnSpc>
                <a:spcPct val="190000"/>
              </a:lnSpc>
              <a:spcBef>
                <a:spcPts val="0"/>
              </a:spcBef>
              <a:spcAft>
                <a:spcPts val="0"/>
              </a:spcAft>
              <a:buClr>
                <a:schemeClr val="lt1"/>
              </a:buClr>
              <a:buSzPts val="1400"/>
              <a:buChar char="▪"/>
            </a:pPr>
            <a:r>
              <a:rPr b="1" lang="en-GB">
                <a:solidFill>
                  <a:schemeClr val="lt1"/>
                </a:solidFill>
              </a:rPr>
              <a:t>Centrally defined policies that allow automated network management</a:t>
            </a:r>
            <a:endParaRPr b="1">
              <a:solidFill>
                <a:schemeClr val="lt1"/>
              </a:solidFill>
            </a:endParaRPr>
          </a:p>
          <a:p>
            <a:pPr indent="-317500" lvl="0" marL="457200" rtl="0" algn="l">
              <a:lnSpc>
                <a:spcPct val="190000"/>
              </a:lnSpc>
              <a:spcBef>
                <a:spcPts val="0"/>
              </a:spcBef>
              <a:spcAft>
                <a:spcPts val="0"/>
              </a:spcAft>
              <a:buClr>
                <a:schemeClr val="lt1"/>
              </a:buClr>
              <a:buSzPts val="1400"/>
              <a:buChar char="▪"/>
            </a:pPr>
            <a:r>
              <a:rPr b="1" lang="en-GB">
                <a:solidFill>
                  <a:schemeClr val="lt1"/>
                </a:solidFill>
              </a:rPr>
              <a:t>Communicates with the application via the northbound interface and the network devices via the southbound interfaces.</a:t>
            </a:r>
            <a:endParaRPr b="1">
              <a:solidFill>
                <a:schemeClr val="lt1"/>
              </a:solidFill>
            </a:endParaRPr>
          </a:p>
          <a:p>
            <a:pPr indent="0" lvl="0" marL="0" rtl="0" algn="l">
              <a:lnSpc>
                <a:spcPct val="90000"/>
              </a:lnSpc>
              <a:spcBef>
                <a:spcPts val="0"/>
              </a:spcBef>
              <a:spcAft>
                <a:spcPts val="0"/>
              </a:spcAft>
              <a:buSzPts val="852"/>
              <a:buNone/>
            </a:pPr>
            <a:r>
              <a:t/>
            </a:r>
            <a:endParaRPr b="1">
              <a:solidFill>
                <a:schemeClr val="lt1"/>
              </a:solidFill>
            </a:endParaRPr>
          </a:p>
        </p:txBody>
      </p:sp>
      <p:sp>
        <p:nvSpPr>
          <p:cNvPr id="200" name="Google Shape;200;p30"/>
          <p:cNvSpPr txBox="1"/>
          <p:nvPr>
            <p:ph idx="10" type="dt"/>
          </p:nvPr>
        </p:nvSpPr>
        <p:spPr>
          <a:xfrm>
            <a:off x="7602587" y="4651633"/>
            <a:ext cx="778320" cy="242976"/>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11/30/2022</a:t>
            </a:r>
            <a:endParaRPr/>
          </a:p>
        </p:txBody>
      </p:sp>
      <p:sp>
        <p:nvSpPr>
          <p:cNvPr id="201" name="Google Shape;201;p30"/>
          <p:cNvSpPr/>
          <p:nvPr>
            <p:ph idx="12" type="sldNum"/>
          </p:nvPr>
        </p:nvSpPr>
        <p:spPr>
          <a:xfrm>
            <a:off x="8404593" y="4635961"/>
            <a:ext cx="365760" cy="27432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02" name="Google Shape;202;p30"/>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pic>
        <p:nvPicPr>
          <p:cNvPr id="203" name="Google Shape;203;p30"/>
          <p:cNvPicPr preferRelativeResize="0"/>
          <p:nvPr/>
        </p:nvPicPr>
        <p:blipFill rotWithShape="1">
          <a:blip r:embed="rId4">
            <a:alphaModFix/>
          </a:blip>
          <a:srcRect b="-9397" l="-9397" r="0" t="0"/>
          <a:stretch/>
        </p:blipFill>
        <p:spPr>
          <a:xfrm>
            <a:off x="3914075" y="901200"/>
            <a:ext cx="5089349" cy="3171650"/>
          </a:xfrm>
          <a:prstGeom prst="rect">
            <a:avLst/>
          </a:prstGeom>
          <a:noFill/>
          <a:ln>
            <a:noFill/>
          </a:ln>
        </p:spPr>
      </p:pic>
      <p:sp>
        <p:nvSpPr>
          <p:cNvPr id="204" name="Google Shape;204;p30"/>
          <p:cNvSpPr txBox="1"/>
          <p:nvPr/>
        </p:nvSpPr>
        <p:spPr>
          <a:xfrm>
            <a:off x="4182175" y="3778025"/>
            <a:ext cx="5038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solidFill>
                  <a:srgbClr val="9E9E9E"/>
                </a:solidFill>
              </a:rPr>
              <a:t>https://www.researchgate.net/figure/SDN-Controller-In-this-there-are-four-bounds-in-this-SDN-and-they-are1-Northbound-API_fig1_329735894</a:t>
            </a:r>
            <a:endParaRPr sz="600">
              <a:solidFill>
                <a:srgbClr val="9E9E9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ctrTitle"/>
          </p:nvPr>
        </p:nvSpPr>
        <p:spPr>
          <a:xfrm>
            <a:off x="680815" y="281081"/>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Qualitative Comparison</a:t>
            </a:r>
            <a:endParaRPr/>
          </a:p>
        </p:txBody>
      </p:sp>
      <p:sp>
        <p:nvSpPr>
          <p:cNvPr id="211" name="Google Shape;211;p31"/>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a:t>
            </a:r>
            <a:r>
              <a:rPr lang="en-GB"/>
              <a:t>/30/2022</a:t>
            </a:r>
            <a:endParaRPr/>
          </a:p>
        </p:txBody>
      </p:sp>
      <p:sp>
        <p:nvSpPr>
          <p:cNvPr id="212" name="Google Shape;212;p31"/>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13" name="Google Shape;213;p31"/>
          <p:cNvPicPr preferRelativeResize="0"/>
          <p:nvPr/>
        </p:nvPicPr>
        <p:blipFill rotWithShape="1">
          <a:blip r:embed="rId3">
            <a:alphaModFix/>
          </a:blip>
          <a:srcRect b="10" l="0" r="43317" t="0"/>
          <a:stretch/>
        </p:blipFill>
        <p:spPr>
          <a:xfrm>
            <a:off x="481350" y="4829175"/>
            <a:ext cx="1848850" cy="345350"/>
          </a:xfrm>
          <a:prstGeom prst="rect">
            <a:avLst/>
          </a:prstGeom>
          <a:noFill/>
          <a:ln>
            <a:noFill/>
          </a:ln>
        </p:spPr>
      </p:pic>
      <p:graphicFrame>
        <p:nvGraphicFramePr>
          <p:cNvPr id="214" name="Google Shape;214;p31"/>
          <p:cNvGraphicFramePr/>
          <p:nvPr/>
        </p:nvGraphicFramePr>
        <p:xfrm>
          <a:off x="293725" y="1028875"/>
          <a:ext cx="3000000" cy="3000000"/>
        </p:xfrm>
        <a:graphic>
          <a:graphicData uri="http://schemas.openxmlformats.org/drawingml/2006/table">
            <a:tbl>
              <a:tblPr>
                <a:noFill/>
                <a:tableStyleId>{C5D7DA24-8EA4-4787-9797-AA082701F53B}</a:tableStyleId>
              </a:tblPr>
              <a:tblGrid>
                <a:gridCol w="1540000"/>
                <a:gridCol w="1540000"/>
                <a:gridCol w="1540000"/>
                <a:gridCol w="1540000"/>
                <a:gridCol w="1540000"/>
              </a:tblGrid>
              <a:tr h="822925">
                <a:tc>
                  <a:txBody>
                    <a:bodyPr/>
                    <a:lstStyle/>
                    <a:p>
                      <a:pPr indent="0" lvl="0" marL="0" rtl="0" algn="l">
                        <a:spcBef>
                          <a:spcPts val="0"/>
                        </a:spcBef>
                        <a:spcAft>
                          <a:spcPts val="0"/>
                        </a:spcAft>
                        <a:buNone/>
                      </a:pPr>
                      <a:r>
                        <a:rPr b="1" lang="en-GB"/>
                        <a:t>Controller</a:t>
                      </a:r>
                      <a:endParaRPr b="1"/>
                    </a:p>
                  </a:txBody>
                  <a:tcPr marT="91425" marB="91425" marR="91425" marL="91425"/>
                </a:tc>
                <a:tc>
                  <a:txBody>
                    <a:bodyPr/>
                    <a:lstStyle/>
                    <a:p>
                      <a:pPr indent="0" lvl="0" marL="0" rtl="0" algn="l">
                        <a:spcBef>
                          <a:spcPts val="0"/>
                        </a:spcBef>
                        <a:spcAft>
                          <a:spcPts val="0"/>
                        </a:spcAft>
                        <a:buNone/>
                      </a:pPr>
                      <a:r>
                        <a:rPr b="1" lang="en-GB"/>
                        <a:t>Programming language</a:t>
                      </a:r>
                      <a:endParaRPr b="1"/>
                    </a:p>
                  </a:txBody>
                  <a:tcPr marT="91425" marB="91425" marR="91425" marL="91425"/>
                </a:tc>
                <a:tc>
                  <a:txBody>
                    <a:bodyPr/>
                    <a:lstStyle/>
                    <a:p>
                      <a:pPr indent="0" lvl="0" marL="0" rtl="0" algn="l">
                        <a:spcBef>
                          <a:spcPts val="0"/>
                        </a:spcBef>
                        <a:spcAft>
                          <a:spcPts val="0"/>
                        </a:spcAft>
                        <a:buNone/>
                      </a:pPr>
                      <a:r>
                        <a:rPr b="1" lang="en-GB"/>
                        <a:t>Architecture</a:t>
                      </a:r>
                      <a:endParaRPr b="1"/>
                    </a:p>
                  </a:txBody>
                  <a:tcPr marT="91425" marB="91425" marR="91425" marL="91425"/>
                </a:tc>
                <a:tc>
                  <a:txBody>
                    <a:bodyPr/>
                    <a:lstStyle/>
                    <a:p>
                      <a:pPr indent="0" lvl="0" marL="0" rtl="0" algn="l">
                        <a:spcBef>
                          <a:spcPts val="0"/>
                        </a:spcBef>
                        <a:spcAft>
                          <a:spcPts val="0"/>
                        </a:spcAft>
                        <a:buNone/>
                      </a:pPr>
                      <a:r>
                        <a:rPr b="1" lang="en-GB"/>
                        <a:t>Multithreading</a:t>
                      </a:r>
                      <a:endParaRPr b="1"/>
                    </a:p>
                  </a:txBody>
                  <a:tcPr marT="91425" marB="91425" marR="91425" marL="91425"/>
                </a:tc>
                <a:tc>
                  <a:txBody>
                    <a:bodyPr/>
                    <a:lstStyle/>
                    <a:p>
                      <a:pPr indent="0" lvl="0" marL="0" rtl="0" algn="l">
                        <a:spcBef>
                          <a:spcPts val="0"/>
                        </a:spcBef>
                        <a:spcAft>
                          <a:spcPts val="0"/>
                        </a:spcAft>
                        <a:buNone/>
                      </a:pPr>
                      <a:r>
                        <a:rPr b="1" lang="en-GB"/>
                        <a:t>Platforms</a:t>
                      </a:r>
                      <a:endParaRPr b="1"/>
                    </a:p>
                  </a:txBody>
                  <a:tcPr marT="91425" marB="91425" marR="91425" marL="91425"/>
                </a:tc>
              </a:tr>
              <a:tr h="381000">
                <a:tc>
                  <a:txBody>
                    <a:bodyPr/>
                    <a:lstStyle/>
                    <a:p>
                      <a:pPr indent="0" lvl="0" marL="0" rtl="0" algn="l">
                        <a:spcBef>
                          <a:spcPts val="0"/>
                        </a:spcBef>
                        <a:spcAft>
                          <a:spcPts val="0"/>
                        </a:spcAft>
                        <a:buNone/>
                      </a:pPr>
                      <a:r>
                        <a:rPr lang="en-GB"/>
                        <a:t>Ryu</a:t>
                      </a:r>
                      <a:endParaRPr/>
                    </a:p>
                  </a:txBody>
                  <a:tcPr marT="91425" marB="91425" marR="91425" marL="91425"/>
                </a:tc>
                <a:tc>
                  <a:txBody>
                    <a:bodyPr/>
                    <a:lstStyle/>
                    <a:p>
                      <a:pPr indent="0" lvl="0" marL="0" rtl="0" algn="l">
                        <a:spcBef>
                          <a:spcPts val="0"/>
                        </a:spcBef>
                        <a:spcAft>
                          <a:spcPts val="0"/>
                        </a:spcAft>
                        <a:buNone/>
                      </a:pPr>
                      <a:r>
                        <a:rPr lang="en-GB"/>
                        <a:t>Python</a:t>
                      </a:r>
                      <a:endParaRPr/>
                    </a:p>
                  </a:txBody>
                  <a:tcPr marT="91425" marB="91425" marR="91425" marL="91425"/>
                </a:tc>
                <a:tc>
                  <a:txBody>
                    <a:bodyPr/>
                    <a:lstStyle/>
                    <a:p>
                      <a:pPr indent="0" lvl="0" marL="0" rtl="0" algn="l">
                        <a:spcBef>
                          <a:spcPts val="0"/>
                        </a:spcBef>
                        <a:spcAft>
                          <a:spcPts val="0"/>
                        </a:spcAft>
                        <a:buNone/>
                      </a:pPr>
                      <a:r>
                        <a:rPr lang="en-GB"/>
                        <a:t>Centralised</a:t>
                      </a:r>
                      <a:endParaRPr/>
                    </a:p>
                  </a:txBody>
                  <a:tcPr marT="91425" marB="91425" marR="91425" marL="91425"/>
                </a:tc>
                <a:tc>
                  <a:txBody>
                    <a:bodyPr/>
                    <a:lstStyle/>
                    <a:p>
                      <a:pPr indent="0" lvl="0" marL="0" rtl="0" algn="l">
                        <a:spcBef>
                          <a:spcPts val="0"/>
                        </a:spcBef>
                        <a:spcAft>
                          <a:spcPts val="0"/>
                        </a:spcAft>
                        <a:buNone/>
                      </a:pPr>
                      <a:r>
                        <a:rPr lang="en-GB"/>
                        <a:t>Yes</a:t>
                      </a:r>
                      <a:endParaRPr/>
                    </a:p>
                  </a:txBody>
                  <a:tcPr marT="91425" marB="91425" marR="91425" marL="91425"/>
                </a:tc>
                <a:tc>
                  <a:txBody>
                    <a:bodyPr/>
                    <a:lstStyle/>
                    <a:p>
                      <a:pPr indent="0" lvl="0" marL="0" rtl="0" algn="l">
                        <a:spcBef>
                          <a:spcPts val="0"/>
                        </a:spcBef>
                        <a:spcAft>
                          <a:spcPts val="0"/>
                        </a:spcAft>
                        <a:buNone/>
                      </a:pPr>
                      <a:r>
                        <a:rPr lang="en-GB"/>
                        <a:t>Linux,MacOS</a:t>
                      </a:r>
                      <a:endParaRPr/>
                    </a:p>
                  </a:txBody>
                  <a:tcPr marT="91425" marB="91425" marR="91425" marL="91425"/>
                </a:tc>
              </a:tr>
              <a:tr h="396200">
                <a:tc>
                  <a:txBody>
                    <a:bodyPr/>
                    <a:lstStyle/>
                    <a:p>
                      <a:pPr indent="0" lvl="0" marL="0" rtl="0" algn="l">
                        <a:spcBef>
                          <a:spcPts val="0"/>
                        </a:spcBef>
                        <a:spcAft>
                          <a:spcPts val="0"/>
                        </a:spcAft>
                        <a:buNone/>
                      </a:pPr>
                      <a:r>
                        <a:rPr lang="en-GB"/>
                        <a:t>Opendaylight</a:t>
                      </a:r>
                      <a:endParaRPr/>
                    </a:p>
                  </a:txBody>
                  <a:tcPr marT="91425" marB="91425" marR="91425" marL="91425"/>
                </a:tc>
                <a:tc>
                  <a:txBody>
                    <a:bodyPr/>
                    <a:lstStyle/>
                    <a:p>
                      <a:pPr indent="0" lvl="0" marL="0" rtl="0" algn="l">
                        <a:spcBef>
                          <a:spcPts val="0"/>
                        </a:spcBef>
                        <a:spcAft>
                          <a:spcPts val="0"/>
                        </a:spcAft>
                        <a:buNone/>
                      </a:pPr>
                      <a:r>
                        <a:rPr lang="en-GB"/>
                        <a:t>Java</a:t>
                      </a:r>
                      <a:endParaRPr/>
                    </a:p>
                  </a:txBody>
                  <a:tcPr marT="91425" marB="91425" marR="91425" marL="91425"/>
                </a:tc>
                <a:tc>
                  <a:txBody>
                    <a:bodyPr/>
                    <a:lstStyle/>
                    <a:p>
                      <a:pPr indent="0" lvl="0" marL="0" rtl="0" algn="l">
                        <a:spcBef>
                          <a:spcPts val="0"/>
                        </a:spcBef>
                        <a:spcAft>
                          <a:spcPts val="0"/>
                        </a:spcAft>
                        <a:buNone/>
                      </a:pPr>
                      <a:r>
                        <a:rPr lang="en-GB"/>
                        <a:t>Distributed Flat</a:t>
                      </a:r>
                      <a:endParaRPr/>
                    </a:p>
                  </a:txBody>
                  <a:tcPr marT="91425" marB="91425" marR="91425" marL="91425"/>
                </a:tc>
                <a:tc>
                  <a:txBody>
                    <a:bodyPr/>
                    <a:lstStyle/>
                    <a:p>
                      <a:pPr indent="0" lvl="0" marL="0" rtl="0" algn="l">
                        <a:spcBef>
                          <a:spcPts val="0"/>
                        </a:spcBef>
                        <a:spcAft>
                          <a:spcPts val="0"/>
                        </a:spcAft>
                        <a:buNone/>
                      </a:pPr>
                      <a:r>
                        <a:rPr lang="en-GB"/>
                        <a:t>Yes</a:t>
                      </a:r>
                      <a:endParaRPr/>
                    </a:p>
                  </a:txBody>
                  <a:tcPr marT="91425" marB="91425" marR="91425" marL="91425"/>
                </a:tc>
                <a:tc>
                  <a:txBody>
                    <a:bodyPr/>
                    <a:lstStyle/>
                    <a:p>
                      <a:pPr indent="0" lvl="0" marL="0" rtl="0" algn="l">
                        <a:spcBef>
                          <a:spcPts val="0"/>
                        </a:spcBef>
                        <a:spcAft>
                          <a:spcPts val="0"/>
                        </a:spcAft>
                        <a:buNone/>
                      </a:pPr>
                      <a:r>
                        <a:rPr lang="en-GB"/>
                        <a:t>Linux, MacOS, Windows</a:t>
                      </a:r>
                      <a:endParaRPr/>
                    </a:p>
                  </a:txBody>
                  <a:tcPr marT="91425" marB="91425" marR="91425" marL="91425"/>
                </a:tc>
              </a:tr>
              <a:tr h="381000">
                <a:tc>
                  <a:txBody>
                    <a:bodyPr/>
                    <a:lstStyle/>
                    <a:p>
                      <a:pPr indent="0" lvl="0" marL="0" rtl="0" algn="l">
                        <a:spcBef>
                          <a:spcPts val="0"/>
                        </a:spcBef>
                        <a:spcAft>
                          <a:spcPts val="0"/>
                        </a:spcAft>
                        <a:buNone/>
                      </a:pPr>
                      <a:r>
                        <a:rPr lang="en-GB"/>
                        <a:t>ONOS</a:t>
                      </a:r>
                      <a:endParaRPr/>
                    </a:p>
                  </a:txBody>
                  <a:tcPr marT="91425" marB="91425" marR="91425" marL="91425"/>
                </a:tc>
                <a:tc>
                  <a:txBody>
                    <a:bodyPr/>
                    <a:lstStyle/>
                    <a:p>
                      <a:pPr indent="0" lvl="0" marL="0" rtl="0" algn="l">
                        <a:spcBef>
                          <a:spcPts val="0"/>
                        </a:spcBef>
                        <a:spcAft>
                          <a:spcPts val="0"/>
                        </a:spcAft>
                        <a:buNone/>
                      </a:pPr>
                      <a:r>
                        <a:rPr lang="en-GB"/>
                        <a:t>Java</a:t>
                      </a:r>
                      <a:endParaRPr/>
                    </a:p>
                  </a:txBody>
                  <a:tcPr marT="91425" marB="91425" marR="91425" marL="91425"/>
                </a:tc>
                <a:tc>
                  <a:txBody>
                    <a:bodyPr/>
                    <a:lstStyle/>
                    <a:p>
                      <a:pPr indent="0" lvl="0" marL="0" rtl="0" algn="l">
                        <a:spcBef>
                          <a:spcPts val="0"/>
                        </a:spcBef>
                        <a:spcAft>
                          <a:spcPts val="0"/>
                        </a:spcAft>
                        <a:buNone/>
                      </a:pPr>
                      <a:r>
                        <a:rPr lang="en-GB"/>
                        <a:t>Distributed Flat</a:t>
                      </a:r>
                      <a:endParaRPr/>
                    </a:p>
                  </a:txBody>
                  <a:tcPr marT="91425" marB="91425" marR="91425" marL="91425"/>
                </a:tc>
                <a:tc>
                  <a:txBody>
                    <a:bodyPr/>
                    <a:lstStyle/>
                    <a:p>
                      <a:pPr indent="0" lvl="0" marL="0" rtl="0" algn="l">
                        <a:spcBef>
                          <a:spcPts val="0"/>
                        </a:spcBef>
                        <a:spcAft>
                          <a:spcPts val="0"/>
                        </a:spcAft>
                        <a:buNone/>
                      </a:pPr>
                      <a:r>
                        <a:rPr lang="en-GB"/>
                        <a:t>Yes</a:t>
                      </a:r>
                      <a:endParaRPr/>
                    </a:p>
                  </a:txBody>
                  <a:tcPr marT="91425" marB="91425" marR="91425" marL="91425"/>
                </a:tc>
                <a:tc>
                  <a:txBody>
                    <a:bodyPr/>
                    <a:lstStyle/>
                    <a:p>
                      <a:pPr indent="0" lvl="0" marL="0" rtl="0" algn="l">
                        <a:spcBef>
                          <a:spcPts val="0"/>
                        </a:spcBef>
                        <a:spcAft>
                          <a:spcPts val="0"/>
                        </a:spcAft>
                        <a:buNone/>
                      </a:pPr>
                      <a:r>
                        <a:rPr lang="en-GB"/>
                        <a:t>Linux, MacOS, windows</a:t>
                      </a:r>
                      <a:endParaRPr/>
                    </a:p>
                  </a:txBody>
                  <a:tcPr marT="91425" marB="91425" marR="91425" marL="91425"/>
                </a:tc>
              </a:tr>
              <a:tr h="381000">
                <a:tc>
                  <a:txBody>
                    <a:bodyPr/>
                    <a:lstStyle/>
                    <a:p>
                      <a:pPr indent="0" lvl="0" marL="0" rtl="0" algn="l">
                        <a:spcBef>
                          <a:spcPts val="0"/>
                        </a:spcBef>
                        <a:spcAft>
                          <a:spcPts val="0"/>
                        </a:spcAft>
                        <a:buNone/>
                      </a:pPr>
                      <a:r>
                        <a:rPr lang="en-GB"/>
                        <a:t>Floodlight</a:t>
                      </a:r>
                      <a:endParaRPr/>
                    </a:p>
                  </a:txBody>
                  <a:tcPr marT="91425" marB="91425" marR="91425" marL="91425"/>
                </a:tc>
                <a:tc>
                  <a:txBody>
                    <a:bodyPr/>
                    <a:lstStyle/>
                    <a:p>
                      <a:pPr indent="0" lvl="0" marL="0" rtl="0" algn="l">
                        <a:spcBef>
                          <a:spcPts val="0"/>
                        </a:spcBef>
                        <a:spcAft>
                          <a:spcPts val="0"/>
                        </a:spcAft>
                        <a:buNone/>
                      </a:pPr>
                      <a:r>
                        <a:rPr lang="en-GB"/>
                        <a:t>Java </a:t>
                      </a:r>
                      <a:endParaRPr/>
                    </a:p>
                  </a:txBody>
                  <a:tcPr marT="91425" marB="91425" marR="91425" marL="91425"/>
                </a:tc>
                <a:tc>
                  <a:txBody>
                    <a:bodyPr/>
                    <a:lstStyle/>
                    <a:p>
                      <a:pPr indent="0" lvl="0" marL="0" rtl="0" algn="l">
                        <a:spcBef>
                          <a:spcPts val="0"/>
                        </a:spcBef>
                        <a:spcAft>
                          <a:spcPts val="0"/>
                        </a:spcAft>
                        <a:buNone/>
                      </a:pPr>
                      <a:r>
                        <a:rPr lang="en-GB"/>
                        <a:t>Centralized</a:t>
                      </a:r>
                      <a:endParaRPr/>
                    </a:p>
                  </a:txBody>
                  <a:tcPr marT="91425" marB="91425" marR="91425" marL="91425"/>
                </a:tc>
                <a:tc>
                  <a:txBody>
                    <a:bodyPr/>
                    <a:lstStyle/>
                    <a:p>
                      <a:pPr indent="0" lvl="0" marL="0" rtl="0" algn="l">
                        <a:spcBef>
                          <a:spcPts val="0"/>
                        </a:spcBef>
                        <a:spcAft>
                          <a:spcPts val="0"/>
                        </a:spcAft>
                        <a:buNone/>
                      </a:pPr>
                      <a:r>
                        <a:rPr lang="en-GB"/>
                        <a:t>Yes</a:t>
                      </a:r>
                      <a:endParaRPr/>
                    </a:p>
                  </a:txBody>
                  <a:tcPr marT="91425" marB="91425" marR="91425" marL="91425"/>
                </a:tc>
                <a:tc>
                  <a:txBody>
                    <a:bodyPr/>
                    <a:lstStyle/>
                    <a:p>
                      <a:pPr indent="0" lvl="0" marL="0" rtl="0" algn="l">
                        <a:spcBef>
                          <a:spcPts val="0"/>
                        </a:spcBef>
                        <a:spcAft>
                          <a:spcPts val="0"/>
                        </a:spcAft>
                        <a:buNone/>
                      </a:pPr>
                      <a:r>
                        <a:rPr lang="en-GB"/>
                        <a:t>Linux, MacOS , Windows</a:t>
                      </a:r>
                      <a:endParaRPr/>
                    </a:p>
                  </a:txBody>
                  <a:tcPr marT="91425" marB="91425" marR="91425" marL="91425"/>
                </a:tc>
              </a:tr>
              <a:tr h="381000">
                <a:tc>
                  <a:txBody>
                    <a:bodyPr/>
                    <a:lstStyle/>
                    <a:p>
                      <a:pPr indent="0" lvl="0" marL="0" rtl="0" algn="l">
                        <a:spcBef>
                          <a:spcPts val="0"/>
                        </a:spcBef>
                        <a:spcAft>
                          <a:spcPts val="0"/>
                        </a:spcAft>
                        <a:buNone/>
                      </a:pPr>
                      <a:r>
                        <a:rPr lang="en-GB"/>
                        <a:t>POX</a:t>
                      </a:r>
                      <a:endParaRPr/>
                    </a:p>
                  </a:txBody>
                  <a:tcPr marT="91425" marB="91425" marR="91425" marL="91425"/>
                </a:tc>
                <a:tc>
                  <a:txBody>
                    <a:bodyPr/>
                    <a:lstStyle/>
                    <a:p>
                      <a:pPr indent="0" lvl="0" marL="0" rtl="0" algn="l">
                        <a:spcBef>
                          <a:spcPts val="0"/>
                        </a:spcBef>
                        <a:spcAft>
                          <a:spcPts val="0"/>
                        </a:spcAft>
                        <a:buNone/>
                      </a:pPr>
                      <a:r>
                        <a:rPr lang="en-GB"/>
                        <a:t>Python</a:t>
                      </a:r>
                      <a:endParaRPr/>
                    </a:p>
                  </a:txBody>
                  <a:tcPr marT="91425" marB="91425" marR="91425" marL="91425"/>
                </a:tc>
                <a:tc>
                  <a:txBody>
                    <a:bodyPr/>
                    <a:lstStyle/>
                    <a:p>
                      <a:pPr indent="0" lvl="0" marL="0" rtl="0" algn="l">
                        <a:spcBef>
                          <a:spcPts val="0"/>
                        </a:spcBef>
                        <a:spcAft>
                          <a:spcPts val="0"/>
                        </a:spcAft>
                        <a:buNone/>
                      </a:pPr>
                      <a:r>
                        <a:rPr lang="en-GB"/>
                        <a:t>Centralized</a:t>
                      </a:r>
                      <a:endParaRPr/>
                    </a:p>
                  </a:txBody>
                  <a:tcPr marT="91425" marB="91425" marR="91425" marL="91425"/>
                </a:tc>
                <a:tc>
                  <a:txBody>
                    <a:bodyPr/>
                    <a:lstStyle/>
                    <a:p>
                      <a:pPr indent="0" lvl="0" marL="0" rtl="0" algn="l">
                        <a:spcBef>
                          <a:spcPts val="0"/>
                        </a:spcBef>
                        <a:spcAft>
                          <a:spcPts val="0"/>
                        </a:spcAft>
                        <a:buNone/>
                      </a:pPr>
                      <a:r>
                        <a:rPr lang="en-GB"/>
                        <a:t>No</a:t>
                      </a:r>
                      <a:endParaRPr/>
                    </a:p>
                  </a:txBody>
                  <a:tcPr marT="91425" marB="91425" marR="91425" marL="91425"/>
                </a:tc>
                <a:tc>
                  <a:txBody>
                    <a:bodyPr/>
                    <a:lstStyle/>
                    <a:p>
                      <a:pPr indent="0" lvl="0" marL="0" rtl="0" algn="l">
                        <a:spcBef>
                          <a:spcPts val="0"/>
                        </a:spcBef>
                        <a:spcAft>
                          <a:spcPts val="0"/>
                        </a:spcAft>
                        <a:buNone/>
                      </a:pPr>
                      <a:r>
                        <a:rPr lang="en-GB"/>
                        <a:t>Linux, MacOS, Windows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ctrTitle"/>
          </p:nvPr>
        </p:nvSpPr>
        <p:spPr>
          <a:xfrm>
            <a:off x="680815" y="281081"/>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Metrics and benchmarking tools</a:t>
            </a:r>
            <a:endParaRPr/>
          </a:p>
        </p:txBody>
      </p:sp>
      <p:sp>
        <p:nvSpPr>
          <p:cNvPr id="221" name="Google Shape;221;p32"/>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a:t>
            </a:r>
            <a:r>
              <a:rPr lang="en-GB"/>
              <a:t>/30/2022</a:t>
            </a:r>
            <a:endParaRPr/>
          </a:p>
        </p:txBody>
      </p:sp>
      <p:sp>
        <p:nvSpPr>
          <p:cNvPr id="222" name="Google Shape;222;p32"/>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23" name="Google Shape;223;p32"/>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sp>
        <p:nvSpPr>
          <p:cNvPr id="224" name="Google Shape;224;p32"/>
          <p:cNvSpPr txBox="1"/>
          <p:nvPr/>
        </p:nvSpPr>
        <p:spPr>
          <a:xfrm>
            <a:off x="163750" y="1293100"/>
            <a:ext cx="83808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dk1"/>
              </a:buClr>
              <a:buSzPts val="1400"/>
              <a:buChar char="●"/>
            </a:pPr>
            <a:r>
              <a:rPr b="1" lang="en-GB">
                <a:solidFill>
                  <a:schemeClr val="dk1"/>
                </a:solidFill>
              </a:rPr>
              <a:t>2-fold method of performance evaluation from controller perspective and node-to-node perspective.</a:t>
            </a:r>
            <a:endParaRPr b="1">
              <a:solidFill>
                <a:schemeClr val="dk1"/>
              </a:solidFill>
            </a:endParaRPr>
          </a:p>
          <a:p>
            <a:pPr indent="-317500" lvl="0" marL="457200" rtl="0" algn="l">
              <a:lnSpc>
                <a:spcPct val="200000"/>
              </a:lnSpc>
              <a:spcBef>
                <a:spcPts val="0"/>
              </a:spcBef>
              <a:spcAft>
                <a:spcPts val="0"/>
              </a:spcAft>
              <a:buClr>
                <a:schemeClr val="dk1"/>
              </a:buClr>
              <a:buSzPts val="1400"/>
              <a:buChar char="●"/>
            </a:pPr>
            <a:r>
              <a:rPr b="1" lang="en-GB">
                <a:solidFill>
                  <a:schemeClr val="dk1"/>
                </a:solidFill>
              </a:rPr>
              <a:t>Latency and Throughput metrics defined by Cbench have different meanings in the way the testing is carried out.</a:t>
            </a:r>
            <a:endParaRPr b="1">
              <a:solidFill>
                <a:schemeClr val="dk1"/>
              </a:solidFill>
            </a:endParaRPr>
          </a:p>
          <a:p>
            <a:pPr indent="-317500" lvl="0" marL="457200" rtl="0" algn="l">
              <a:lnSpc>
                <a:spcPct val="200000"/>
              </a:lnSpc>
              <a:spcBef>
                <a:spcPts val="0"/>
              </a:spcBef>
              <a:spcAft>
                <a:spcPts val="0"/>
              </a:spcAft>
              <a:buClr>
                <a:schemeClr val="dk1"/>
              </a:buClr>
              <a:buSzPts val="1400"/>
              <a:buChar char="●"/>
            </a:pPr>
            <a:r>
              <a:rPr b="1" lang="en-GB">
                <a:solidFill>
                  <a:schemeClr val="dk1"/>
                </a:solidFill>
              </a:rPr>
              <a:t>Latency and throughput metrics can also mean the total RTT and the actual amount of data being transferred between two nodes.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ctrTitle"/>
          </p:nvPr>
        </p:nvSpPr>
        <p:spPr>
          <a:xfrm>
            <a:off x="99350" y="204875"/>
            <a:ext cx="84987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Metrics, benchmarking tools &amp; Experimental Setup</a:t>
            </a:r>
            <a:endParaRPr/>
          </a:p>
        </p:txBody>
      </p:sp>
      <p:sp>
        <p:nvSpPr>
          <p:cNvPr id="231" name="Google Shape;231;p33"/>
          <p:cNvSpPr txBox="1"/>
          <p:nvPr>
            <p:ph idx="2" type="body"/>
          </p:nvPr>
        </p:nvSpPr>
        <p:spPr>
          <a:xfrm>
            <a:off x="376975" y="716788"/>
            <a:ext cx="3798900" cy="1659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GB" sz="1300">
                <a:solidFill>
                  <a:schemeClr val="accent2"/>
                </a:solidFill>
              </a:rPr>
              <a:t>   </a:t>
            </a:r>
            <a:r>
              <a:rPr b="1" lang="en-GB" sz="1300">
                <a:solidFill>
                  <a:schemeClr val="accent2"/>
                </a:solidFill>
              </a:rPr>
              <a:t>Metrics</a:t>
            </a:r>
            <a:endParaRPr sz="1300"/>
          </a:p>
          <a:p>
            <a:pPr indent="-311150" lvl="0" marL="457200" rtl="0" algn="l">
              <a:lnSpc>
                <a:spcPct val="100000"/>
              </a:lnSpc>
              <a:spcBef>
                <a:spcPts val="0"/>
              </a:spcBef>
              <a:spcAft>
                <a:spcPts val="0"/>
              </a:spcAft>
              <a:buSzPts val="1300"/>
              <a:buChar char="▪"/>
            </a:pPr>
            <a:r>
              <a:rPr lang="en-GB" sz="1300"/>
              <a:t>Latency</a:t>
            </a:r>
            <a:endParaRPr sz="1300"/>
          </a:p>
          <a:p>
            <a:pPr indent="-311150" lvl="0" marL="457200" rtl="0" algn="l">
              <a:lnSpc>
                <a:spcPct val="100000"/>
              </a:lnSpc>
              <a:spcBef>
                <a:spcPts val="0"/>
              </a:spcBef>
              <a:spcAft>
                <a:spcPts val="0"/>
              </a:spcAft>
              <a:buSzPts val="1300"/>
              <a:buChar char="▪"/>
            </a:pPr>
            <a:r>
              <a:rPr lang="en-GB" sz="1300"/>
              <a:t>Throughput </a:t>
            </a:r>
            <a:endParaRPr sz="1300"/>
          </a:p>
          <a:p>
            <a:pPr indent="-311150" lvl="0" marL="457200" rtl="0" algn="l">
              <a:lnSpc>
                <a:spcPct val="100000"/>
              </a:lnSpc>
              <a:spcBef>
                <a:spcPts val="0"/>
              </a:spcBef>
              <a:spcAft>
                <a:spcPts val="0"/>
              </a:spcAft>
              <a:buSzPts val="1300"/>
              <a:buChar char="▪"/>
            </a:pPr>
            <a:r>
              <a:rPr lang="en-GB" sz="1300"/>
              <a:t>RTT (Min/Max/Avg/MDev) </a:t>
            </a:r>
            <a:endParaRPr sz="1300"/>
          </a:p>
          <a:p>
            <a:pPr indent="-311150" lvl="0" marL="457200" rtl="0" algn="l">
              <a:lnSpc>
                <a:spcPct val="100000"/>
              </a:lnSpc>
              <a:spcBef>
                <a:spcPts val="0"/>
              </a:spcBef>
              <a:spcAft>
                <a:spcPts val="0"/>
              </a:spcAft>
              <a:buSzPts val="1300"/>
              <a:buChar char="▪"/>
            </a:pPr>
            <a:r>
              <a:rPr lang="en-GB" sz="1300"/>
              <a:t>Transfer Size</a:t>
            </a:r>
            <a:endParaRPr sz="1300"/>
          </a:p>
          <a:p>
            <a:pPr indent="-311150" lvl="0" marL="457200" rtl="0" algn="l">
              <a:lnSpc>
                <a:spcPct val="100000"/>
              </a:lnSpc>
              <a:spcBef>
                <a:spcPts val="0"/>
              </a:spcBef>
              <a:spcAft>
                <a:spcPts val="0"/>
              </a:spcAft>
              <a:buSzPts val="1300"/>
              <a:buChar char="▪"/>
            </a:pPr>
            <a:r>
              <a:rPr lang="en-GB" sz="1300"/>
              <a:t>Bandwidth</a:t>
            </a:r>
            <a:endParaRPr sz="1300"/>
          </a:p>
          <a:p>
            <a:pPr indent="-311150" lvl="0" marL="457200" rtl="0" algn="l">
              <a:lnSpc>
                <a:spcPct val="100000"/>
              </a:lnSpc>
              <a:spcBef>
                <a:spcPts val="0"/>
              </a:spcBef>
              <a:spcAft>
                <a:spcPts val="0"/>
              </a:spcAft>
              <a:buSzPts val="1300"/>
              <a:buChar char="▪"/>
            </a:pPr>
            <a:r>
              <a:rPr lang="en-GB" sz="1300"/>
              <a:t>Number of Responses / Sec</a:t>
            </a:r>
            <a:endParaRPr sz="1300"/>
          </a:p>
          <a:p>
            <a:pPr indent="-311150" lvl="0" marL="457200" rtl="0" algn="l">
              <a:lnSpc>
                <a:spcPct val="100000"/>
              </a:lnSpc>
              <a:spcBef>
                <a:spcPts val="0"/>
              </a:spcBef>
              <a:spcAft>
                <a:spcPts val="0"/>
              </a:spcAft>
              <a:buSzPts val="1300"/>
              <a:buChar char="▪"/>
            </a:pPr>
            <a:r>
              <a:rPr lang="en-GB" sz="1300"/>
              <a:t>Jitter</a:t>
            </a:r>
            <a:endParaRPr sz="1300"/>
          </a:p>
          <a:p>
            <a:pPr indent="-114300" lvl="0" marL="20320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None/>
            </a:pPr>
            <a:r>
              <a:t/>
            </a:r>
            <a:endParaRPr sz="1300"/>
          </a:p>
        </p:txBody>
      </p:sp>
      <p:sp>
        <p:nvSpPr>
          <p:cNvPr id="232" name="Google Shape;232;p33"/>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GB"/>
              <a:t>11/30/2022</a:t>
            </a:r>
            <a:endParaRPr/>
          </a:p>
        </p:txBody>
      </p:sp>
      <p:sp>
        <p:nvSpPr>
          <p:cNvPr id="233" name="Google Shape;233;p33"/>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34" name="Google Shape;234;p33"/>
          <p:cNvPicPr preferRelativeResize="0"/>
          <p:nvPr/>
        </p:nvPicPr>
        <p:blipFill rotWithShape="1">
          <a:blip r:embed="rId3">
            <a:alphaModFix/>
          </a:blip>
          <a:srcRect b="10" l="0" r="43649" t="0"/>
          <a:stretch/>
        </p:blipFill>
        <p:spPr>
          <a:xfrm>
            <a:off x="771525" y="4600450"/>
            <a:ext cx="1838075" cy="345350"/>
          </a:xfrm>
          <a:prstGeom prst="rect">
            <a:avLst/>
          </a:prstGeom>
          <a:noFill/>
          <a:ln>
            <a:noFill/>
          </a:ln>
        </p:spPr>
      </p:pic>
      <p:sp>
        <p:nvSpPr>
          <p:cNvPr id="235" name="Google Shape;235;p33"/>
          <p:cNvSpPr txBox="1"/>
          <p:nvPr>
            <p:ph idx="2" type="body"/>
          </p:nvPr>
        </p:nvSpPr>
        <p:spPr>
          <a:xfrm>
            <a:off x="520600" y="2305187"/>
            <a:ext cx="3261900" cy="8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GB" sz="1300">
                <a:solidFill>
                  <a:schemeClr val="accent2"/>
                </a:solidFill>
              </a:rPr>
              <a:t>Benchmarking Tools </a:t>
            </a:r>
            <a:endParaRPr sz="1300"/>
          </a:p>
          <a:p>
            <a:pPr indent="-196850" lvl="0" marL="203200" rtl="0" algn="l">
              <a:lnSpc>
                <a:spcPct val="115000"/>
              </a:lnSpc>
              <a:spcBef>
                <a:spcPts val="0"/>
              </a:spcBef>
              <a:spcAft>
                <a:spcPts val="0"/>
              </a:spcAft>
              <a:buSzPts val="1300"/>
              <a:buChar char="▪"/>
            </a:pPr>
            <a:r>
              <a:rPr lang="en-GB" sz="1300"/>
              <a:t>CBench</a:t>
            </a:r>
            <a:endParaRPr sz="1300"/>
          </a:p>
          <a:p>
            <a:pPr indent="-196850" lvl="0" marL="203200" rtl="0" algn="l">
              <a:lnSpc>
                <a:spcPct val="115000"/>
              </a:lnSpc>
              <a:spcBef>
                <a:spcPts val="0"/>
              </a:spcBef>
              <a:spcAft>
                <a:spcPts val="0"/>
              </a:spcAft>
              <a:buSzPts val="1300"/>
              <a:buChar char="▪"/>
            </a:pPr>
            <a:r>
              <a:rPr lang="en-GB" sz="1300"/>
              <a:t>IPerf</a:t>
            </a:r>
            <a:endParaRPr sz="1300"/>
          </a:p>
          <a:p>
            <a:pPr indent="0" lvl="0" marL="0" rtl="0" algn="l">
              <a:lnSpc>
                <a:spcPct val="80000"/>
              </a:lnSpc>
              <a:spcBef>
                <a:spcPts val="0"/>
              </a:spcBef>
              <a:spcAft>
                <a:spcPts val="0"/>
              </a:spcAft>
              <a:buNone/>
            </a:pPr>
            <a:r>
              <a:t/>
            </a:r>
            <a:endParaRPr sz="1300"/>
          </a:p>
        </p:txBody>
      </p:sp>
      <p:sp>
        <p:nvSpPr>
          <p:cNvPr id="236" name="Google Shape;236;p33"/>
          <p:cNvSpPr txBox="1"/>
          <p:nvPr/>
        </p:nvSpPr>
        <p:spPr>
          <a:xfrm>
            <a:off x="451525" y="2862425"/>
            <a:ext cx="3127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accent6"/>
                </a:solidFill>
              </a:rPr>
              <a:t>Setup</a:t>
            </a:r>
            <a:endParaRPr b="1" sz="1300"/>
          </a:p>
          <a:p>
            <a:pPr indent="0" lvl="0" marL="0" rtl="0" algn="l">
              <a:spcBef>
                <a:spcPts val="0"/>
              </a:spcBef>
              <a:spcAft>
                <a:spcPts val="0"/>
              </a:spcAft>
              <a:buNone/>
            </a:pPr>
            <a:r>
              <a:rPr b="1" lang="en-GB" sz="1300"/>
              <a:t>VM</a:t>
            </a:r>
            <a:r>
              <a:rPr lang="en-GB" sz="1300"/>
              <a:t>: </a:t>
            </a:r>
            <a:r>
              <a:rPr lang="en-GB" sz="1300"/>
              <a:t>Amazon EC2 </a:t>
            </a:r>
            <a:endParaRPr sz="1300"/>
          </a:p>
          <a:p>
            <a:pPr indent="0" lvl="0" marL="0" rtl="0" algn="l">
              <a:spcBef>
                <a:spcPts val="0"/>
              </a:spcBef>
              <a:spcAft>
                <a:spcPts val="0"/>
              </a:spcAft>
              <a:buNone/>
            </a:pPr>
            <a:r>
              <a:rPr b="1" lang="en-GB" sz="1300"/>
              <a:t>Instance Type:</a:t>
            </a:r>
            <a:r>
              <a:rPr lang="en-GB" sz="1300"/>
              <a:t> t2.large </a:t>
            </a:r>
            <a:endParaRPr sz="1300"/>
          </a:p>
          <a:p>
            <a:pPr indent="0" lvl="0" marL="0" rtl="0" algn="l">
              <a:spcBef>
                <a:spcPts val="0"/>
              </a:spcBef>
              <a:spcAft>
                <a:spcPts val="0"/>
              </a:spcAft>
              <a:buNone/>
            </a:pPr>
            <a:r>
              <a:rPr b="1" lang="en-GB" sz="1300"/>
              <a:t>Storage Size: </a:t>
            </a:r>
            <a:r>
              <a:rPr lang="en-GB" sz="1300"/>
              <a:t>30 GB</a:t>
            </a:r>
            <a:endParaRPr sz="1300"/>
          </a:p>
          <a:p>
            <a:pPr indent="0" lvl="0" marL="0" rtl="0" algn="l">
              <a:spcBef>
                <a:spcPts val="0"/>
              </a:spcBef>
              <a:spcAft>
                <a:spcPts val="0"/>
              </a:spcAft>
              <a:buNone/>
            </a:pPr>
            <a:r>
              <a:rPr b="1" lang="en-GB" sz="1300"/>
              <a:t>Processor:  </a:t>
            </a:r>
            <a:r>
              <a:rPr lang="en-GB" sz="1300"/>
              <a:t>Intel(R) Xeon(R) CPU E5-2686 v4 @ 2.30GHz</a:t>
            </a:r>
            <a:endParaRPr sz="1300"/>
          </a:p>
          <a:p>
            <a:pPr indent="0" lvl="0" marL="0" rtl="0" algn="l">
              <a:spcBef>
                <a:spcPts val="0"/>
              </a:spcBef>
              <a:spcAft>
                <a:spcPts val="0"/>
              </a:spcAft>
              <a:buNone/>
            </a:pPr>
            <a:r>
              <a:rPr b="1" lang="en-GB" sz="1300"/>
              <a:t>CPUs</a:t>
            </a:r>
            <a:r>
              <a:rPr lang="en-GB" sz="1300"/>
              <a:t>: 2</a:t>
            </a:r>
            <a:endParaRPr sz="1300"/>
          </a:p>
          <a:p>
            <a:pPr indent="0" lvl="0" marL="0" rtl="0" algn="l">
              <a:spcBef>
                <a:spcPts val="0"/>
              </a:spcBef>
              <a:spcAft>
                <a:spcPts val="0"/>
              </a:spcAft>
              <a:buNone/>
            </a:pPr>
            <a:r>
              <a:rPr b="1" lang="en-GB" sz="1300"/>
              <a:t>Switch Type:</a:t>
            </a:r>
            <a:r>
              <a:rPr lang="en-GB" sz="1300"/>
              <a:t> L2 Learning switches </a:t>
            </a:r>
            <a:endParaRPr sz="1300"/>
          </a:p>
        </p:txBody>
      </p:sp>
      <p:sp>
        <p:nvSpPr>
          <p:cNvPr id="237" name="Google Shape;237;p33"/>
          <p:cNvSpPr txBox="1"/>
          <p:nvPr/>
        </p:nvSpPr>
        <p:spPr>
          <a:xfrm>
            <a:off x="4751063" y="3305475"/>
            <a:ext cx="2487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accent6"/>
                </a:solidFill>
              </a:rPr>
              <a:t>Topologies</a:t>
            </a:r>
            <a:endParaRPr b="1"/>
          </a:p>
          <a:p>
            <a:pPr indent="-317500" lvl="0" marL="457200" rtl="0" algn="l">
              <a:spcBef>
                <a:spcPts val="0"/>
              </a:spcBef>
              <a:spcAft>
                <a:spcPts val="0"/>
              </a:spcAft>
              <a:buSzPts val="1400"/>
              <a:buChar char="●"/>
            </a:pPr>
            <a:r>
              <a:rPr lang="en-GB"/>
              <a:t>Single</a:t>
            </a:r>
            <a:endParaRPr/>
          </a:p>
          <a:p>
            <a:pPr indent="-317500" lvl="0" marL="457200" rtl="0" algn="l">
              <a:spcBef>
                <a:spcPts val="0"/>
              </a:spcBef>
              <a:spcAft>
                <a:spcPts val="0"/>
              </a:spcAft>
              <a:buSzPts val="1400"/>
              <a:buChar char="●"/>
            </a:pPr>
            <a:r>
              <a:rPr lang="en-GB"/>
              <a:t>Linear</a:t>
            </a:r>
            <a:endParaRPr/>
          </a:p>
          <a:p>
            <a:pPr indent="-317500" lvl="0" marL="457200" rtl="0" algn="l">
              <a:spcBef>
                <a:spcPts val="0"/>
              </a:spcBef>
              <a:spcAft>
                <a:spcPts val="0"/>
              </a:spcAft>
              <a:buSzPts val="1400"/>
              <a:buChar char="●"/>
            </a:pPr>
            <a:r>
              <a:rPr lang="en-GB"/>
              <a:t>Reversed</a:t>
            </a:r>
            <a:endParaRPr/>
          </a:p>
          <a:p>
            <a:pPr indent="-317500" lvl="0" marL="457200" rtl="0" algn="l">
              <a:spcBef>
                <a:spcPts val="0"/>
              </a:spcBef>
              <a:spcAft>
                <a:spcPts val="0"/>
              </a:spcAft>
              <a:buSzPts val="1400"/>
              <a:buChar char="●"/>
            </a:pPr>
            <a:r>
              <a:rPr lang="en-GB"/>
              <a:t>Tree</a:t>
            </a:r>
            <a:endParaRPr/>
          </a:p>
          <a:p>
            <a:pPr indent="-317500" lvl="0" marL="457200" rtl="0" algn="l">
              <a:spcBef>
                <a:spcPts val="0"/>
              </a:spcBef>
              <a:spcAft>
                <a:spcPts val="0"/>
              </a:spcAft>
              <a:buSzPts val="1400"/>
              <a:buChar char="●"/>
            </a:pPr>
            <a:r>
              <a:rPr lang="en-GB"/>
              <a:t>Minimal</a:t>
            </a:r>
            <a:endParaRPr/>
          </a:p>
        </p:txBody>
      </p:sp>
      <p:pic>
        <p:nvPicPr>
          <p:cNvPr id="238" name="Google Shape;238;p33"/>
          <p:cNvPicPr preferRelativeResize="0"/>
          <p:nvPr/>
        </p:nvPicPr>
        <p:blipFill>
          <a:blip r:embed="rId4">
            <a:alphaModFix/>
          </a:blip>
          <a:stretch>
            <a:fillRect/>
          </a:stretch>
        </p:blipFill>
        <p:spPr>
          <a:xfrm>
            <a:off x="3731125" y="797600"/>
            <a:ext cx="4884431" cy="250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Results and Discussion</a:t>
            </a:r>
            <a:endParaRPr/>
          </a:p>
        </p:txBody>
      </p:sp>
      <p:sp>
        <p:nvSpPr>
          <p:cNvPr id="245" name="Google Shape;245;p34"/>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246" name="Google Shape;246;p34"/>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47" name="Google Shape;247;p34"/>
          <p:cNvPicPr preferRelativeResize="0"/>
          <p:nvPr/>
        </p:nvPicPr>
        <p:blipFill rotWithShape="1">
          <a:blip r:embed="rId3">
            <a:alphaModFix/>
          </a:blip>
          <a:srcRect b="10" l="0" r="42657" t="0"/>
          <a:stretch/>
        </p:blipFill>
        <p:spPr>
          <a:xfrm>
            <a:off x="803775" y="4486150"/>
            <a:ext cx="1870421" cy="345350"/>
          </a:xfrm>
          <a:prstGeom prst="rect">
            <a:avLst/>
          </a:prstGeom>
          <a:noFill/>
          <a:ln>
            <a:noFill/>
          </a:ln>
        </p:spPr>
      </p:pic>
      <p:pic>
        <p:nvPicPr>
          <p:cNvPr id="248" name="Google Shape;248;p34"/>
          <p:cNvPicPr preferRelativeResize="0"/>
          <p:nvPr/>
        </p:nvPicPr>
        <p:blipFill>
          <a:blip r:embed="rId4">
            <a:alphaModFix/>
          </a:blip>
          <a:stretch>
            <a:fillRect/>
          </a:stretch>
        </p:blipFill>
        <p:spPr>
          <a:xfrm>
            <a:off x="915525" y="900875"/>
            <a:ext cx="6846400" cy="33634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Results and Discussion</a:t>
            </a:r>
            <a:endParaRPr/>
          </a:p>
        </p:txBody>
      </p:sp>
      <p:sp>
        <p:nvSpPr>
          <p:cNvPr id="255" name="Google Shape;255;p35"/>
          <p:cNvSpPr txBox="1"/>
          <p:nvPr>
            <p:ph idx="10" type="dt"/>
          </p:nvPr>
        </p:nvSpPr>
        <p:spPr>
          <a:xfrm>
            <a:off x="7537271" y="4651633"/>
            <a:ext cx="843600" cy="2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256" name="Google Shape;256;p35"/>
          <p:cNvSpPr/>
          <p:nvPr>
            <p:ph idx="12" type="sldNum"/>
          </p:nvPr>
        </p:nvSpPr>
        <p:spPr>
          <a:xfrm>
            <a:off x="8410405" y="4635961"/>
            <a:ext cx="365700" cy="27420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57" name="Google Shape;257;p35"/>
          <p:cNvPicPr preferRelativeResize="0"/>
          <p:nvPr/>
        </p:nvPicPr>
        <p:blipFill rotWithShape="1">
          <a:blip r:embed="rId3">
            <a:alphaModFix/>
          </a:blip>
          <a:srcRect b="10" l="0" r="43649" t="0"/>
          <a:stretch/>
        </p:blipFill>
        <p:spPr>
          <a:xfrm>
            <a:off x="803775" y="4486150"/>
            <a:ext cx="1838075" cy="345350"/>
          </a:xfrm>
          <a:prstGeom prst="rect">
            <a:avLst/>
          </a:prstGeom>
          <a:noFill/>
          <a:ln>
            <a:noFill/>
          </a:ln>
        </p:spPr>
      </p:pic>
      <p:pic>
        <p:nvPicPr>
          <p:cNvPr id="258" name="Google Shape;258;p35"/>
          <p:cNvPicPr preferRelativeResize="0"/>
          <p:nvPr/>
        </p:nvPicPr>
        <p:blipFill>
          <a:blip r:embed="rId4">
            <a:alphaModFix/>
          </a:blip>
          <a:stretch>
            <a:fillRect/>
          </a:stretch>
        </p:blipFill>
        <p:spPr>
          <a:xfrm>
            <a:off x="1761825" y="790706"/>
            <a:ext cx="5620341" cy="34752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ctrTitle"/>
          </p:nvPr>
        </p:nvSpPr>
        <p:spPr>
          <a:xfrm>
            <a:off x="782665" y="332006"/>
            <a:ext cx="69258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2700"/>
              <a:buFont typeface="Arial"/>
              <a:buNone/>
            </a:pPr>
            <a:r>
              <a:rPr lang="en-GB"/>
              <a:t>Results and Discussion</a:t>
            </a:r>
            <a:endParaRPr/>
          </a:p>
        </p:txBody>
      </p:sp>
      <p:sp>
        <p:nvSpPr>
          <p:cNvPr id="265" name="Google Shape;265;p36"/>
          <p:cNvSpPr txBox="1"/>
          <p:nvPr>
            <p:ph idx="10" type="dt"/>
          </p:nvPr>
        </p:nvSpPr>
        <p:spPr>
          <a:xfrm>
            <a:off x="7537270" y="4651633"/>
            <a:ext cx="843637" cy="242976"/>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11/30/2022</a:t>
            </a:r>
            <a:endParaRPr/>
          </a:p>
        </p:txBody>
      </p:sp>
      <p:sp>
        <p:nvSpPr>
          <p:cNvPr id="266" name="Google Shape;266;p36"/>
          <p:cNvSpPr/>
          <p:nvPr>
            <p:ph idx="12" type="sldNum"/>
          </p:nvPr>
        </p:nvSpPr>
        <p:spPr>
          <a:xfrm>
            <a:off x="8410405" y="4635961"/>
            <a:ext cx="365760" cy="274320"/>
          </a:xfrm>
          <a:prstGeom prst="ellipse">
            <a:avLst/>
          </a:prstGeom>
          <a:noFill/>
          <a:ln>
            <a:noFill/>
          </a:ln>
        </p:spPr>
        <p:txBody>
          <a:bodyPr anchorCtr="0" anchor="ctr" bIns="34275" lIns="13700" spcFirstLastPara="1" rIns="13700" wrap="square" tIns="34275">
            <a:noAutofit/>
          </a:bodyPr>
          <a:lstStyle/>
          <a:p>
            <a:pPr indent="0" lvl="0" marL="0" rtl="0" algn="ctr">
              <a:spcBef>
                <a:spcPts val="0"/>
              </a:spcBef>
              <a:spcAft>
                <a:spcPts val="0"/>
              </a:spcAft>
              <a:buNone/>
            </a:pPr>
            <a:fld id="{00000000-1234-1234-1234-123412341234}" type="slidenum">
              <a:rPr lang="en-GB"/>
              <a:t>‹#›</a:t>
            </a:fld>
            <a:endParaRPr/>
          </a:p>
        </p:txBody>
      </p:sp>
      <p:pic>
        <p:nvPicPr>
          <p:cNvPr descr="Purdue CoBrand" id="267" name="Google Shape;267;p36"/>
          <p:cNvPicPr preferRelativeResize="0"/>
          <p:nvPr/>
        </p:nvPicPr>
        <p:blipFill rotWithShape="1">
          <a:blip r:embed="rId3">
            <a:alphaModFix/>
          </a:blip>
          <a:srcRect b="10" l="0" r="42657" t="0"/>
          <a:stretch/>
        </p:blipFill>
        <p:spPr>
          <a:xfrm>
            <a:off x="803775" y="4486150"/>
            <a:ext cx="1870421" cy="345350"/>
          </a:xfrm>
          <a:prstGeom prst="rect">
            <a:avLst/>
          </a:prstGeom>
          <a:noFill/>
          <a:ln>
            <a:noFill/>
          </a:ln>
        </p:spPr>
      </p:pic>
      <p:pic>
        <p:nvPicPr>
          <p:cNvPr id="268" name="Google Shape;268;p36"/>
          <p:cNvPicPr preferRelativeResize="0"/>
          <p:nvPr/>
        </p:nvPicPr>
        <p:blipFill>
          <a:blip r:embed="rId4">
            <a:alphaModFix/>
          </a:blip>
          <a:stretch>
            <a:fillRect/>
          </a:stretch>
        </p:blipFill>
        <p:spPr>
          <a:xfrm>
            <a:off x="859850" y="804609"/>
            <a:ext cx="6677426" cy="358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