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Proxima Nova"/>
      <p:regular r:id="rId40"/>
      <p:bold r:id="rId41"/>
      <p:italic r:id="rId42"/>
      <p:boldItalic r:id="rId43"/>
    </p:embeddedFont>
    <p:embeddedFont>
      <p:font typeface="Proxima Nova Semibold"/>
      <p:regular r:id="rId44"/>
      <p:bold r:id="rId45"/>
      <p:boldItalic r:id="rId46"/>
    </p:embeddedFont>
    <p:embeddedFont>
      <p:font typeface="Roboto Light"/>
      <p:regular r:id="rId47"/>
      <p:bold r:id="rId48"/>
      <p:italic r:id="rId49"/>
      <p:boldItalic r:id="rId50"/>
    </p:embeddedFont>
    <p:embeddedFont>
      <p:font typeface="Bree Serif"/>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ProximaNovaSemibold-regular.fntdata"/><Relationship Id="rId43" Type="http://schemas.openxmlformats.org/officeDocument/2006/relationships/font" Target="fonts/ProximaNova-boldItalic.fntdata"/><Relationship Id="rId46" Type="http://schemas.openxmlformats.org/officeDocument/2006/relationships/font" Target="fonts/ProximaNovaSemibold-boldItalic.fntdata"/><Relationship Id="rId45" Type="http://schemas.openxmlformats.org/officeDocument/2006/relationships/font" Target="fonts/ProximaNovaSemibold-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obotoLight-bold.fntdata"/><Relationship Id="rId47" Type="http://schemas.openxmlformats.org/officeDocument/2006/relationships/font" Target="fonts/RobotoLight-regular.fntdata"/><Relationship Id="rId49" Type="http://schemas.openxmlformats.org/officeDocument/2006/relationships/font" Target="fonts/Robo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reeSerif-regular.fntdata"/><Relationship Id="rId50" Type="http://schemas.openxmlformats.org/officeDocument/2006/relationships/font" Target="fonts/Roboto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1bee045e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1bee045e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2033ab8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2033ab8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9a73dbbd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9a73dbbd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9a73dbbd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19a73dbbd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19a73dbbd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19a73dbbd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1248bf11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1248bf11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248bf11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248bf11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248bf11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248bf11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248bf11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248bf11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248bf11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1248bf11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1255575f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1255575f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172bcc1e6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172bcc1e6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f6e2303c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f6e2303c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f6e2303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f6e2303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1bee045e8_0_3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1bee045e8_0_3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fb436da9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fb436da9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fb436da9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fb436da9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fb436da9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fb436da9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1248bf113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1248bf113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1248bf11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1248bf11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248bf11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248bf11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1248bf11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1248bf11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6df4bf6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6df4bf6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2e020ba84_0_28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2e020ba84_0_28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6e2303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6e2303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6df4bf6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6df4bf6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f6df4bf6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f6df4bf6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930ef0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930ef0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930ef0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930ef0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2033ab8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2033ab8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5150" y="-73950"/>
            <a:ext cx="9294300" cy="5291400"/>
          </a:xfrm>
          <a:prstGeom prst="rect">
            <a:avLst/>
          </a:prstGeom>
          <a:solidFill>
            <a:schemeClr val="accent4">
              <a:alpha val="31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19725"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12" name="Google Shape;12;p2"/>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1751250"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hasCustomPrompt="1" type="title"/>
          </p:nvPr>
        </p:nvSpPr>
        <p:spPr>
          <a:xfrm>
            <a:off x="21465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3"/>
          <p:cNvSpPr txBox="1"/>
          <p:nvPr>
            <p:ph idx="2" type="title"/>
          </p:nvPr>
        </p:nvSpPr>
        <p:spPr>
          <a:xfrm>
            <a:off x="12520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 name="Google Shape;59;p13"/>
          <p:cNvSpPr txBox="1"/>
          <p:nvPr>
            <p:ph idx="1" type="subTitle"/>
          </p:nvPr>
        </p:nvSpPr>
        <p:spPr>
          <a:xfrm>
            <a:off x="13751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0" name="Google Shape;60;p13"/>
          <p:cNvSpPr txBox="1"/>
          <p:nvPr>
            <p:ph hasCustomPrompt="1" idx="3" type="title"/>
          </p:nvPr>
        </p:nvSpPr>
        <p:spPr>
          <a:xfrm>
            <a:off x="54030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1" name="Google Shape;61;p13"/>
          <p:cNvSpPr txBox="1"/>
          <p:nvPr>
            <p:ph idx="4" type="title"/>
          </p:nvPr>
        </p:nvSpPr>
        <p:spPr>
          <a:xfrm>
            <a:off x="45085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2" name="Google Shape;62;p13"/>
          <p:cNvSpPr txBox="1"/>
          <p:nvPr>
            <p:ph idx="5" type="subTitle"/>
          </p:nvPr>
        </p:nvSpPr>
        <p:spPr>
          <a:xfrm>
            <a:off x="46316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3" name="Google Shape;63;p13"/>
          <p:cNvSpPr txBox="1"/>
          <p:nvPr>
            <p:ph hasCustomPrompt="1" idx="6" type="title"/>
          </p:nvPr>
        </p:nvSpPr>
        <p:spPr>
          <a:xfrm>
            <a:off x="21465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4" name="Google Shape;64;p13"/>
          <p:cNvSpPr txBox="1"/>
          <p:nvPr>
            <p:ph idx="7" type="title"/>
          </p:nvPr>
        </p:nvSpPr>
        <p:spPr>
          <a:xfrm>
            <a:off x="12520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5" name="Google Shape;65;p13"/>
          <p:cNvSpPr txBox="1"/>
          <p:nvPr>
            <p:ph idx="8" type="subTitle"/>
          </p:nvPr>
        </p:nvSpPr>
        <p:spPr>
          <a:xfrm>
            <a:off x="13751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6" name="Google Shape;66;p13"/>
          <p:cNvSpPr txBox="1"/>
          <p:nvPr>
            <p:ph hasCustomPrompt="1" idx="9" type="title"/>
          </p:nvPr>
        </p:nvSpPr>
        <p:spPr>
          <a:xfrm>
            <a:off x="54030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7" name="Google Shape;67;p13"/>
          <p:cNvSpPr txBox="1"/>
          <p:nvPr>
            <p:ph idx="13" type="title"/>
          </p:nvPr>
        </p:nvSpPr>
        <p:spPr>
          <a:xfrm>
            <a:off x="45085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8" name="Google Shape;68;p13"/>
          <p:cNvSpPr txBox="1"/>
          <p:nvPr>
            <p:ph idx="14" type="subTitle"/>
          </p:nvPr>
        </p:nvSpPr>
        <p:spPr>
          <a:xfrm>
            <a:off x="46316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9" name="Google Shape;69;p13"/>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IG_NUMBER_1_2">
    <p:bg>
      <p:bgPr>
        <a:solidFill>
          <a:schemeClr val="accent4"/>
        </a:solidFill>
      </p:bgPr>
    </p:bg>
    <p:spTree>
      <p:nvGrpSpPr>
        <p:cNvPr id="70" name="Shape 70"/>
        <p:cNvGrpSpPr/>
        <p:nvPr/>
      </p:nvGrpSpPr>
      <p:grpSpPr>
        <a:xfrm>
          <a:off x="0" y="0"/>
          <a:ext cx="0" cy="0"/>
          <a:chOff x="0" y="0"/>
          <a:chExt cx="0" cy="0"/>
        </a:xfrm>
      </p:grpSpPr>
      <p:sp>
        <p:nvSpPr>
          <p:cNvPr id="71" name="Google Shape;71;p14"/>
          <p:cNvSpPr txBox="1"/>
          <p:nvPr>
            <p:ph hasCustomPrompt="1" type="title"/>
          </p:nvPr>
        </p:nvSpPr>
        <p:spPr>
          <a:xfrm>
            <a:off x="10159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4"/>
          <p:cNvSpPr txBox="1"/>
          <p:nvPr>
            <p:ph idx="2" type="title"/>
          </p:nvPr>
        </p:nvSpPr>
        <p:spPr>
          <a:xfrm>
            <a:off x="18776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3" name="Google Shape;73;p14"/>
          <p:cNvSpPr txBox="1"/>
          <p:nvPr>
            <p:ph idx="1" type="subTitle"/>
          </p:nvPr>
        </p:nvSpPr>
        <p:spPr>
          <a:xfrm>
            <a:off x="1877675" y="2187268"/>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4" name="Google Shape;74;p14"/>
          <p:cNvSpPr txBox="1"/>
          <p:nvPr>
            <p:ph hasCustomPrompt="1" idx="3" type="title"/>
          </p:nvPr>
        </p:nvSpPr>
        <p:spPr>
          <a:xfrm>
            <a:off x="44653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5" name="Google Shape;75;p14"/>
          <p:cNvSpPr txBox="1"/>
          <p:nvPr>
            <p:ph idx="4" type="title"/>
          </p:nvPr>
        </p:nvSpPr>
        <p:spPr>
          <a:xfrm>
            <a:off x="53542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6" name="Google Shape;76;p14"/>
          <p:cNvSpPr txBox="1"/>
          <p:nvPr>
            <p:ph idx="5" type="subTitle"/>
          </p:nvPr>
        </p:nvSpPr>
        <p:spPr>
          <a:xfrm>
            <a:off x="5354275" y="2166450"/>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7" name="Google Shape;77;p14"/>
          <p:cNvSpPr txBox="1"/>
          <p:nvPr>
            <p:ph hasCustomPrompt="1" idx="6" type="title"/>
          </p:nvPr>
        </p:nvSpPr>
        <p:spPr>
          <a:xfrm>
            <a:off x="10159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8" name="Google Shape;78;p14"/>
          <p:cNvSpPr txBox="1"/>
          <p:nvPr>
            <p:ph idx="7" type="title"/>
          </p:nvPr>
        </p:nvSpPr>
        <p:spPr>
          <a:xfrm>
            <a:off x="18461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9" name="Google Shape;79;p14"/>
          <p:cNvSpPr txBox="1"/>
          <p:nvPr>
            <p:ph idx="8" type="subTitle"/>
          </p:nvPr>
        </p:nvSpPr>
        <p:spPr>
          <a:xfrm>
            <a:off x="18461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0" name="Google Shape;80;p14"/>
          <p:cNvSpPr txBox="1"/>
          <p:nvPr>
            <p:ph hasCustomPrompt="1" idx="9" type="title"/>
          </p:nvPr>
        </p:nvSpPr>
        <p:spPr>
          <a:xfrm>
            <a:off x="44653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1" name="Google Shape;81;p14"/>
          <p:cNvSpPr txBox="1"/>
          <p:nvPr>
            <p:ph idx="13" type="title"/>
          </p:nvPr>
        </p:nvSpPr>
        <p:spPr>
          <a:xfrm>
            <a:off x="53542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2" name="Google Shape;82;p14"/>
          <p:cNvSpPr txBox="1"/>
          <p:nvPr>
            <p:ph idx="14" type="subTitle"/>
          </p:nvPr>
        </p:nvSpPr>
        <p:spPr>
          <a:xfrm>
            <a:off x="53542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3" name="Google Shape;83;p14"/>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84" name="Google Shape;84;p14"/>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hasCustomPrompt="1" idx="16" type="title"/>
          </p:nvPr>
        </p:nvSpPr>
        <p:spPr>
          <a:xfrm>
            <a:off x="10159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4"/>
          <p:cNvSpPr txBox="1"/>
          <p:nvPr>
            <p:ph idx="17" type="title"/>
          </p:nvPr>
        </p:nvSpPr>
        <p:spPr>
          <a:xfrm>
            <a:off x="18461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7" name="Google Shape;87;p14"/>
          <p:cNvSpPr txBox="1"/>
          <p:nvPr>
            <p:ph idx="18" type="subTitle"/>
          </p:nvPr>
        </p:nvSpPr>
        <p:spPr>
          <a:xfrm>
            <a:off x="18461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8" name="Google Shape;88;p14"/>
          <p:cNvSpPr txBox="1"/>
          <p:nvPr>
            <p:ph hasCustomPrompt="1" idx="19" type="title"/>
          </p:nvPr>
        </p:nvSpPr>
        <p:spPr>
          <a:xfrm>
            <a:off x="44653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9" name="Google Shape;89;p14"/>
          <p:cNvSpPr txBox="1"/>
          <p:nvPr>
            <p:ph idx="20" type="title"/>
          </p:nvPr>
        </p:nvSpPr>
        <p:spPr>
          <a:xfrm>
            <a:off x="53542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0" name="Google Shape;90;p14"/>
          <p:cNvSpPr txBox="1"/>
          <p:nvPr>
            <p:ph idx="21" type="subTitle"/>
          </p:nvPr>
        </p:nvSpPr>
        <p:spPr>
          <a:xfrm>
            <a:off x="53542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IG_NUMBER_1_2_1">
    <p:bg>
      <p:bgPr>
        <a:solidFill>
          <a:schemeClr val="accent4"/>
        </a:solidFill>
      </p:bgPr>
    </p:bg>
    <p:spTree>
      <p:nvGrpSpPr>
        <p:cNvPr id="91" name="Shape 91"/>
        <p:cNvGrpSpPr/>
        <p:nvPr/>
      </p:nvGrpSpPr>
      <p:grpSpPr>
        <a:xfrm>
          <a:off x="0" y="0"/>
          <a:ext cx="0" cy="0"/>
          <a:chOff x="0" y="0"/>
          <a:chExt cx="0" cy="0"/>
        </a:xfrm>
      </p:grpSpPr>
      <p:sp>
        <p:nvSpPr>
          <p:cNvPr id="92" name="Google Shape;92;p1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hasCustomPrompt="1" type="title"/>
          </p:nvPr>
        </p:nvSpPr>
        <p:spPr>
          <a:xfrm>
            <a:off x="5945538" y="105957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5" name="Google Shape;95;p15"/>
          <p:cNvSpPr txBox="1"/>
          <p:nvPr>
            <p:ph idx="2" type="title"/>
          </p:nvPr>
        </p:nvSpPr>
        <p:spPr>
          <a:xfrm>
            <a:off x="3062125" y="1007452"/>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6" name="Google Shape;96;p15"/>
          <p:cNvSpPr txBox="1"/>
          <p:nvPr>
            <p:ph idx="1" type="subTitle"/>
          </p:nvPr>
        </p:nvSpPr>
        <p:spPr>
          <a:xfrm>
            <a:off x="2517025" y="1213250"/>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97" name="Google Shape;97;p15"/>
          <p:cNvSpPr txBox="1"/>
          <p:nvPr>
            <p:ph hasCustomPrompt="1" idx="3" type="title"/>
          </p:nvPr>
        </p:nvSpPr>
        <p:spPr>
          <a:xfrm>
            <a:off x="5945550" y="2371200"/>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8" name="Google Shape;98;p15"/>
          <p:cNvSpPr txBox="1"/>
          <p:nvPr>
            <p:ph idx="4" type="title"/>
          </p:nvPr>
        </p:nvSpPr>
        <p:spPr>
          <a:xfrm>
            <a:off x="3062125" y="3635075"/>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9" name="Google Shape;99;p15"/>
          <p:cNvSpPr txBox="1"/>
          <p:nvPr>
            <p:ph idx="5" type="subTitle"/>
          </p:nvPr>
        </p:nvSpPr>
        <p:spPr>
          <a:xfrm>
            <a:off x="2517025" y="3840925"/>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0" name="Google Shape;100;p15"/>
          <p:cNvSpPr txBox="1"/>
          <p:nvPr>
            <p:ph hasCustomPrompt="1" idx="6" type="title"/>
          </p:nvPr>
        </p:nvSpPr>
        <p:spPr>
          <a:xfrm>
            <a:off x="5945550" y="368282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1" name="Google Shape;101;p15"/>
          <p:cNvSpPr txBox="1"/>
          <p:nvPr>
            <p:ph idx="7" type="title"/>
          </p:nvPr>
        </p:nvSpPr>
        <p:spPr>
          <a:xfrm>
            <a:off x="3062125" y="2321264"/>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2" name="Google Shape;102;p15"/>
          <p:cNvSpPr txBox="1"/>
          <p:nvPr>
            <p:ph idx="8" type="subTitle"/>
          </p:nvPr>
        </p:nvSpPr>
        <p:spPr>
          <a:xfrm>
            <a:off x="2517025" y="2527088"/>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3" name="Google Shape;103;p15"/>
          <p:cNvSpPr txBox="1"/>
          <p:nvPr>
            <p:ph idx="9"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1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4638800" y="1958475"/>
            <a:ext cx="27738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07" name="Google Shape;107;p16"/>
          <p:cNvSpPr txBox="1"/>
          <p:nvPr>
            <p:ph idx="1" type="subTitle"/>
          </p:nvPr>
        </p:nvSpPr>
        <p:spPr>
          <a:xfrm>
            <a:off x="4638800" y="2392413"/>
            <a:ext cx="2918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8" name="Google Shape;108;p1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
  <p:cSld name="BIG_NUMBER_1_1">
    <p:bg>
      <p:bgPr>
        <a:solidFill>
          <a:schemeClr val="accent4"/>
        </a:solidFill>
      </p:bgPr>
    </p:bg>
    <p:spTree>
      <p:nvGrpSpPr>
        <p:cNvPr id="109" name="Shape 109"/>
        <p:cNvGrpSpPr/>
        <p:nvPr/>
      </p:nvGrpSpPr>
      <p:grpSpPr>
        <a:xfrm>
          <a:off x="0" y="0"/>
          <a:ext cx="0" cy="0"/>
          <a:chOff x="0" y="0"/>
          <a:chExt cx="0" cy="0"/>
        </a:xfrm>
      </p:grpSpPr>
      <p:sp>
        <p:nvSpPr>
          <p:cNvPr id="110" name="Google Shape;110;p17"/>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049200" y="1958475"/>
            <a:ext cx="16524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2" name="Google Shape;112;p17"/>
          <p:cNvSpPr txBox="1"/>
          <p:nvPr>
            <p:ph idx="1" type="subTitle"/>
          </p:nvPr>
        </p:nvSpPr>
        <p:spPr>
          <a:xfrm>
            <a:off x="1049200" y="2392425"/>
            <a:ext cx="3522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3" name="Google Shape;113;p1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IG_NUMBER_1_1_1">
    <p:bg>
      <p:bgPr>
        <a:solidFill>
          <a:schemeClr val="accent4"/>
        </a:solidFill>
      </p:bgPr>
    </p:bg>
    <p:spTree>
      <p:nvGrpSpPr>
        <p:cNvPr id="114" name="Shape 114"/>
        <p:cNvGrpSpPr/>
        <p:nvPr/>
      </p:nvGrpSpPr>
      <p:grpSpPr>
        <a:xfrm>
          <a:off x="0" y="0"/>
          <a:ext cx="0" cy="0"/>
          <a:chOff x="0" y="0"/>
          <a:chExt cx="0" cy="0"/>
        </a:xfrm>
      </p:grpSpPr>
      <p:sp>
        <p:nvSpPr>
          <p:cNvPr id="115" name="Google Shape;115;p18"/>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2596050" y="1848925"/>
            <a:ext cx="39519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32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8" name="Google Shape;118;p18"/>
          <p:cNvSpPr txBox="1"/>
          <p:nvPr>
            <p:ph idx="1" type="subTitle"/>
          </p:nvPr>
        </p:nvSpPr>
        <p:spPr>
          <a:xfrm>
            <a:off x="2810550" y="2392425"/>
            <a:ext cx="3522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9" name="Google Shape;119;p1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0" name="Shape 120"/>
        <p:cNvGrpSpPr/>
        <p:nvPr/>
      </p:nvGrpSpPr>
      <p:grpSpPr>
        <a:xfrm>
          <a:off x="0" y="0"/>
          <a:ext cx="0" cy="0"/>
          <a:chOff x="0" y="0"/>
          <a:chExt cx="0" cy="0"/>
        </a:xfrm>
      </p:grpSpPr>
      <p:sp>
        <p:nvSpPr>
          <p:cNvPr id="121" name="Google Shape;121;p19"/>
          <p:cNvSpPr txBox="1"/>
          <p:nvPr>
            <p:ph type="title"/>
          </p:nvPr>
        </p:nvSpPr>
        <p:spPr>
          <a:xfrm>
            <a:off x="1065800" y="3327429"/>
            <a:ext cx="27738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2" name="Google Shape;122;p19"/>
          <p:cNvSpPr txBox="1"/>
          <p:nvPr>
            <p:ph idx="1" type="subTitle"/>
          </p:nvPr>
        </p:nvSpPr>
        <p:spPr>
          <a:xfrm>
            <a:off x="928700" y="1673257"/>
            <a:ext cx="2910900" cy="148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
    <p:spTree>
      <p:nvGrpSpPr>
        <p:cNvPr id="123" name="Shape 123"/>
        <p:cNvGrpSpPr/>
        <p:nvPr/>
      </p:nvGrpSpPr>
      <p:grpSpPr>
        <a:xfrm>
          <a:off x="0" y="0"/>
          <a:ext cx="0" cy="0"/>
          <a:chOff x="0" y="0"/>
          <a:chExt cx="0" cy="0"/>
        </a:xfrm>
      </p:grpSpPr>
      <p:sp>
        <p:nvSpPr>
          <p:cNvPr id="124" name="Google Shape;124;p20"/>
          <p:cNvSpPr txBox="1"/>
          <p:nvPr>
            <p:ph type="title"/>
          </p:nvPr>
        </p:nvSpPr>
        <p:spPr>
          <a:xfrm>
            <a:off x="1649984" y="1905550"/>
            <a:ext cx="26871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5" name="Google Shape;125;p20"/>
          <p:cNvSpPr txBox="1"/>
          <p:nvPr>
            <p:ph idx="1" type="subTitle"/>
          </p:nvPr>
        </p:nvSpPr>
        <p:spPr>
          <a:xfrm>
            <a:off x="1649975" y="1166100"/>
            <a:ext cx="58446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26" name="Google Shape;126;p20"/>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19575" y="-14321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6262700" y="2498375"/>
            <a:ext cx="21705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6" name="Google Shape;16;p3"/>
          <p:cNvSpPr txBox="1"/>
          <p:nvPr>
            <p:ph idx="1" type="subTitle"/>
          </p:nvPr>
        </p:nvSpPr>
        <p:spPr>
          <a:xfrm>
            <a:off x="6262700" y="3103858"/>
            <a:ext cx="20721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7" name="Google Shape;17;p3"/>
          <p:cNvSpPr txBox="1"/>
          <p:nvPr>
            <p:ph hasCustomPrompt="1" idx="2" type="title"/>
          </p:nvPr>
        </p:nvSpPr>
        <p:spPr>
          <a:xfrm>
            <a:off x="6348735" y="1682425"/>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
    <p:spTree>
      <p:nvGrpSpPr>
        <p:cNvPr id="127" name="Shape 127"/>
        <p:cNvGrpSpPr/>
        <p:nvPr/>
      </p:nvGrpSpPr>
      <p:grpSpPr>
        <a:xfrm>
          <a:off x="0" y="0"/>
          <a:ext cx="0" cy="0"/>
          <a:chOff x="0" y="0"/>
          <a:chExt cx="0" cy="0"/>
        </a:xfrm>
      </p:grpSpPr>
      <p:sp>
        <p:nvSpPr>
          <p:cNvPr id="128" name="Google Shape;128;p21"/>
          <p:cNvSpPr txBox="1"/>
          <p:nvPr>
            <p:ph type="title"/>
          </p:nvPr>
        </p:nvSpPr>
        <p:spPr>
          <a:xfrm>
            <a:off x="5622459" y="3663900"/>
            <a:ext cx="26871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9" name="Google Shape;129;p21"/>
          <p:cNvSpPr txBox="1"/>
          <p:nvPr>
            <p:ph idx="1" type="subTitle"/>
          </p:nvPr>
        </p:nvSpPr>
        <p:spPr>
          <a:xfrm>
            <a:off x="5549025" y="2018775"/>
            <a:ext cx="2760600" cy="84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30" name="Google Shape;130;p21"/>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5">
    <p:spTree>
      <p:nvGrpSpPr>
        <p:cNvPr id="131" name="Shape 131"/>
        <p:cNvGrpSpPr/>
        <p:nvPr/>
      </p:nvGrpSpPr>
      <p:grpSpPr>
        <a:xfrm>
          <a:off x="0" y="0"/>
          <a:ext cx="0" cy="0"/>
          <a:chOff x="0" y="0"/>
          <a:chExt cx="0" cy="0"/>
        </a:xfrm>
      </p:grpSpPr>
      <p:sp>
        <p:nvSpPr>
          <p:cNvPr id="132" name="Google Shape;132;p22"/>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711725" y="2742775"/>
            <a:ext cx="3173700" cy="25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35" name="Google Shape;135;p22"/>
          <p:cNvSpPr txBox="1"/>
          <p:nvPr>
            <p:ph idx="1" type="subTitle"/>
          </p:nvPr>
        </p:nvSpPr>
        <p:spPr>
          <a:xfrm>
            <a:off x="711725" y="3044650"/>
            <a:ext cx="29955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36" name="Google Shape;136;p22"/>
          <p:cNvSpPr txBox="1"/>
          <p:nvPr>
            <p:ph hasCustomPrompt="1" idx="2" type="title"/>
          </p:nvPr>
        </p:nvSpPr>
        <p:spPr>
          <a:xfrm>
            <a:off x="800950" y="1871500"/>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7" name="Shape 137"/>
        <p:cNvGrpSpPr/>
        <p:nvPr/>
      </p:nvGrpSpPr>
      <p:grpSpPr>
        <a:xfrm>
          <a:off x="0" y="0"/>
          <a:ext cx="0" cy="0"/>
          <a:chOff x="0" y="0"/>
          <a:chExt cx="0" cy="0"/>
        </a:xfrm>
      </p:grpSpPr>
      <p:sp>
        <p:nvSpPr>
          <p:cNvPr id="138" name="Google Shape;138;p23"/>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2985150" y="3960225"/>
            <a:ext cx="3173700" cy="25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40" name="Google Shape;140;p23"/>
          <p:cNvSpPr txBox="1"/>
          <p:nvPr>
            <p:ph idx="1" type="subTitle"/>
          </p:nvPr>
        </p:nvSpPr>
        <p:spPr>
          <a:xfrm>
            <a:off x="3074250" y="4262100"/>
            <a:ext cx="2995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41" name="Google Shape;141;p23"/>
          <p:cNvSpPr txBox="1"/>
          <p:nvPr>
            <p:ph hasCustomPrompt="1" idx="2" type="title"/>
          </p:nvPr>
        </p:nvSpPr>
        <p:spPr>
          <a:xfrm>
            <a:off x="3889800" y="2979400"/>
            <a:ext cx="1364400" cy="61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142" name="Shape 142"/>
        <p:cNvGrpSpPr/>
        <p:nvPr/>
      </p:nvGrpSpPr>
      <p:grpSpPr>
        <a:xfrm>
          <a:off x="0" y="0"/>
          <a:ext cx="0" cy="0"/>
          <a:chOff x="0" y="0"/>
          <a:chExt cx="0" cy="0"/>
        </a:xfrm>
      </p:grpSpPr>
      <p:sp>
        <p:nvSpPr>
          <p:cNvPr id="143" name="Google Shape;143;p24"/>
          <p:cNvSpPr/>
          <p:nvPr/>
        </p:nvSpPr>
        <p:spPr>
          <a:xfrm>
            <a:off x="3303750" y="-1395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type="title"/>
          </p:nvPr>
        </p:nvSpPr>
        <p:spPr>
          <a:xfrm>
            <a:off x="9975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5" name="Google Shape;145;p24"/>
          <p:cNvSpPr txBox="1"/>
          <p:nvPr>
            <p:ph idx="1" type="subTitle"/>
          </p:nvPr>
        </p:nvSpPr>
        <p:spPr>
          <a:xfrm>
            <a:off x="9500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6" name="Google Shape;146;p2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47" name="Google Shape;147;p24"/>
          <p:cNvSpPr txBox="1"/>
          <p:nvPr>
            <p:ph idx="3" type="title"/>
          </p:nvPr>
        </p:nvSpPr>
        <p:spPr>
          <a:xfrm>
            <a:off x="330376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8" name="Google Shape;148;p24"/>
          <p:cNvSpPr txBox="1"/>
          <p:nvPr>
            <p:ph idx="4" type="subTitle"/>
          </p:nvPr>
        </p:nvSpPr>
        <p:spPr>
          <a:xfrm>
            <a:off x="325632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9" name="Google Shape;149;p24"/>
          <p:cNvSpPr txBox="1"/>
          <p:nvPr>
            <p:ph idx="5" type="title"/>
          </p:nvPr>
        </p:nvSpPr>
        <p:spPr>
          <a:xfrm>
            <a:off x="56100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0" name="Google Shape;150;p24"/>
          <p:cNvSpPr txBox="1"/>
          <p:nvPr>
            <p:ph idx="6" type="subTitle"/>
          </p:nvPr>
        </p:nvSpPr>
        <p:spPr>
          <a:xfrm>
            <a:off x="55625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
    <p:spTree>
      <p:nvGrpSpPr>
        <p:cNvPr id="151" name="Shape 151"/>
        <p:cNvGrpSpPr/>
        <p:nvPr/>
      </p:nvGrpSpPr>
      <p:grpSpPr>
        <a:xfrm>
          <a:off x="0" y="0"/>
          <a:ext cx="0" cy="0"/>
          <a:chOff x="0" y="0"/>
          <a:chExt cx="0" cy="0"/>
        </a:xfrm>
      </p:grpSpPr>
      <p:sp>
        <p:nvSpPr>
          <p:cNvPr id="152" name="Google Shape;152;p2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3" name="Google Shape;153;p25"/>
          <p:cNvSpPr/>
          <p:nvPr/>
        </p:nvSpPr>
        <p:spPr>
          <a:xfrm>
            <a:off x="-1829687" y="16297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54" name="Shape 154"/>
        <p:cNvGrpSpPr/>
        <p:nvPr/>
      </p:nvGrpSpPr>
      <p:grpSpPr>
        <a:xfrm>
          <a:off x="0" y="0"/>
          <a:ext cx="0" cy="0"/>
          <a:chOff x="0" y="0"/>
          <a:chExt cx="0" cy="0"/>
        </a:xfrm>
      </p:grpSpPr>
      <p:sp>
        <p:nvSpPr>
          <p:cNvPr id="155" name="Google Shape;155;p2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1193239"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7" name="Google Shape;157;p26"/>
          <p:cNvSpPr txBox="1"/>
          <p:nvPr>
            <p:ph idx="1" type="subTitle"/>
          </p:nvPr>
        </p:nvSpPr>
        <p:spPr>
          <a:xfrm>
            <a:off x="1152650"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8" name="Google Shape;158;p2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9" name="Google Shape;159;p26"/>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0" name="Google Shape;160;p26"/>
          <p:cNvSpPr txBox="1"/>
          <p:nvPr>
            <p:ph idx="4" type="subTitle"/>
          </p:nvPr>
        </p:nvSpPr>
        <p:spPr>
          <a:xfrm>
            <a:off x="3430802"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1" name="Google Shape;161;p26"/>
          <p:cNvSpPr txBox="1"/>
          <p:nvPr>
            <p:ph idx="5" type="title"/>
          </p:nvPr>
        </p:nvSpPr>
        <p:spPr>
          <a:xfrm>
            <a:off x="5749543"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2" name="Google Shape;162;p26"/>
          <p:cNvSpPr txBox="1"/>
          <p:nvPr>
            <p:ph idx="6" type="subTitle"/>
          </p:nvPr>
        </p:nvSpPr>
        <p:spPr>
          <a:xfrm>
            <a:off x="5708953"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3">
    <p:spTree>
      <p:nvGrpSpPr>
        <p:cNvPr id="163" name="Shape 163"/>
        <p:cNvGrpSpPr/>
        <p:nvPr/>
      </p:nvGrpSpPr>
      <p:grpSpPr>
        <a:xfrm>
          <a:off x="0" y="0"/>
          <a:ext cx="0" cy="0"/>
          <a:chOff x="0" y="0"/>
          <a:chExt cx="0" cy="0"/>
        </a:xfrm>
      </p:grpSpPr>
      <p:sp>
        <p:nvSpPr>
          <p:cNvPr id="164" name="Google Shape;164;p2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794850" y="2011550"/>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7" name="Google Shape;167;p27"/>
          <p:cNvSpPr txBox="1"/>
          <p:nvPr>
            <p:ph idx="1" type="subTitle"/>
          </p:nvPr>
        </p:nvSpPr>
        <p:spPr>
          <a:xfrm>
            <a:off x="1917500"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8" name="Google Shape;168;p2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69" name="Google Shape;169;p27"/>
          <p:cNvSpPr txBox="1"/>
          <p:nvPr>
            <p:ph idx="3" type="title"/>
          </p:nvPr>
        </p:nvSpPr>
        <p:spPr>
          <a:xfrm>
            <a:off x="4654438" y="1969175"/>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0" name="Google Shape;170;p27"/>
          <p:cNvSpPr txBox="1"/>
          <p:nvPr>
            <p:ph idx="4" type="subTitle"/>
          </p:nvPr>
        </p:nvSpPr>
        <p:spPr>
          <a:xfrm>
            <a:off x="5777087"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1" name="Google Shape;171;p27"/>
          <p:cNvSpPr txBox="1"/>
          <p:nvPr>
            <p:ph idx="5" type="title"/>
          </p:nvPr>
        </p:nvSpPr>
        <p:spPr>
          <a:xfrm>
            <a:off x="794850"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2" name="Google Shape;172;p27"/>
          <p:cNvSpPr txBox="1"/>
          <p:nvPr>
            <p:ph idx="6" type="subTitle"/>
          </p:nvPr>
        </p:nvSpPr>
        <p:spPr>
          <a:xfrm>
            <a:off x="1917500" y="3242250"/>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3" name="Google Shape;173;p27"/>
          <p:cNvSpPr txBox="1"/>
          <p:nvPr>
            <p:ph idx="7" type="title"/>
          </p:nvPr>
        </p:nvSpPr>
        <p:spPr>
          <a:xfrm>
            <a:off x="4654438"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4" name="Google Shape;174;p27"/>
          <p:cNvSpPr txBox="1"/>
          <p:nvPr>
            <p:ph idx="8" type="subTitle"/>
          </p:nvPr>
        </p:nvSpPr>
        <p:spPr>
          <a:xfrm>
            <a:off x="5777087" y="3242250"/>
            <a:ext cx="22170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_1">
    <p:spTree>
      <p:nvGrpSpPr>
        <p:cNvPr id="175" name="Shape 175"/>
        <p:cNvGrpSpPr/>
        <p:nvPr/>
      </p:nvGrpSpPr>
      <p:grpSpPr>
        <a:xfrm>
          <a:off x="0" y="0"/>
          <a:ext cx="0" cy="0"/>
          <a:chOff x="0" y="0"/>
          <a:chExt cx="0" cy="0"/>
        </a:xfrm>
      </p:grpSpPr>
      <p:sp>
        <p:nvSpPr>
          <p:cNvPr id="176" name="Google Shape;176;p2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2440300"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8" name="Google Shape;178;p28"/>
          <p:cNvSpPr txBox="1"/>
          <p:nvPr>
            <p:ph idx="1" type="subTitle"/>
          </p:nvPr>
        </p:nvSpPr>
        <p:spPr>
          <a:xfrm>
            <a:off x="1777457"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9" name="Google Shape;179;p2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0" name="Google Shape;180;p28"/>
          <p:cNvSpPr txBox="1"/>
          <p:nvPr>
            <p:ph idx="3" type="title"/>
          </p:nvPr>
        </p:nvSpPr>
        <p:spPr>
          <a:xfrm>
            <a:off x="5812374"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1" name="Google Shape;181;p28"/>
          <p:cNvSpPr txBox="1"/>
          <p:nvPr>
            <p:ph idx="4" type="subTitle"/>
          </p:nvPr>
        </p:nvSpPr>
        <p:spPr>
          <a:xfrm>
            <a:off x="5149543"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2" name="Google Shape;182;p28"/>
          <p:cNvSpPr txBox="1"/>
          <p:nvPr>
            <p:ph idx="5" type="title"/>
          </p:nvPr>
        </p:nvSpPr>
        <p:spPr>
          <a:xfrm>
            <a:off x="2440300"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3" name="Google Shape;183;p28"/>
          <p:cNvSpPr txBox="1"/>
          <p:nvPr>
            <p:ph idx="6" type="subTitle"/>
          </p:nvPr>
        </p:nvSpPr>
        <p:spPr>
          <a:xfrm>
            <a:off x="1777457" y="3813400"/>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4" name="Google Shape;184;p28"/>
          <p:cNvSpPr txBox="1"/>
          <p:nvPr>
            <p:ph idx="7" type="title"/>
          </p:nvPr>
        </p:nvSpPr>
        <p:spPr>
          <a:xfrm>
            <a:off x="5812372"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5" name="Google Shape;185;p28"/>
          <p:cNvSpPr txBox="1"/>
          <p:nvPr>
            <p:ph idx="8" type="subTitle"/>
          </p:nvPr>
        </p:nvSpPr>
        <p:spPr>
          <a:xfrm>
            <a:off x="5149543" y="3813400"/>
            <a:ext cx="22170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86" name="Shape 186"/>
        <p:cNvGrpSpPr/>
        <p:nvPr/>
      </p:nvGrpSpPr>
      <p:grpSpPr>
        <a:xfrm>
          <a:off x="0" y="0"/>
          <a:ext cx="0" cy="0"/>
          <a:chOff x="0" y="0"/>
          <a:chExt cx="0" cy="0"/>
        </a:xfrm>
      </p:grpSpPr>
      <p:sp>
        <p:nvSpPr>
          <p:cNvPr id="187" name="Google Shape;187;p29"/>
          <p:cNvSpPr/>
          <p:nvPr/>
        </p:nvSpPr>
        <p:spPr>
          <a:xfrm>
            <a:off x="-4283225" y="4580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9" name="Google Shape;189;p29"/>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193" name="Shape 193"/>
        <p:cNvGrpSpPr/>
        <p:nvPr/>
      </p:nvGrpSpPr>
      <p:grpSpPr>
        <a:xfrm>
          <a:off x="0" y="0"/>
          <a:ext cx="0" cy="0"/>
          <a:chOff x="0" y="0"/>
          <a:chExt cx="0" cy="0"/>
        </a:xfrm>
      </p:grpSpPr>
      <p:sp>
        <p:nvSpPr>
          <p:cNvPr id="194" name="Google Shape;194;p3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5" name="Google Shape;195;p30"/>
          <p:cNvSpPr/>
          <p:nvPr/>
        </p:nvSpPr>
        <p:spPr>
          <a:xfrm>
            <a:off x="841663" y="-7000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1" name="Google Shape;21;p4"/>
          <p:cNvSpPr txBox="1"/>
          <p:nvPr>
            <p:ph idx="1" type="body"/>
          </p:nvPr>
        </p:nvSpPr>
        <p:spPr>
          <a:xfrm>
            <a:off x="711725" y="856200"/>
            <a:ext cx="7437900" cy="316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ivvic"/>
              <a:buChar char="●"/>
              <a:defRPr sz="1200">
                <a:solidFill>
                  <a:srgbClr val="FFFFFF"/>
                </a:solidFill>
                <a:latin typeface="Roboto"/>
                <a:ea typeface="Roboto"/>
                <a:cs typeface="Roboto"/>
                <a:sym typeface="Roboto"/>
              </a:defRPr>
            </a:lvl1pPr>
            <a:lvl2pPr indent="-304800" lvl="1" marL="914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2pPr>
            <a:lvl3pPr indent="-304800" lvl="2" marL="1371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3pPr>
            <a:lvl4pPr indent="-304800" lvl="3" marL="18288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4pPr>
            <a:lvl5pPr indent="-304800" lvl="4" marL="22860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5pPr>
            <a:lvl6pPr indent="-304800" lvl="5" marL="27432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6pPr>
            <a:lvl7pPr indent="-304800" lvl="6" marL="3200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7pPr>
            <a:lvl8pPr indent="-304800" lvl="7" marL="3657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8pPr>
            <a:lvl9pPr indent="-304800" lvl="8" marL="4114800" rtl="0">
              <a:lnSpc>
                <a:spcPct val="115000"/>
              </a:lnSpc>
              <a:spcBef>
                <a:spcPts val="1600"/>
              </a:spcBef>
              <a:spcAft>
                <a:spcPts val="1600"/>
              </a:spcAft>
              <a:buClr>
                <a:srgbClr val="434343"/>
              </a:buClr>
              <a:buSzPts val="1200"/>
              <a:buFont typeface="Roboto Condensed Light"/>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96" name="Shape 196"/>
        <p:cNvGrpSpPr/>
        <p:nvPr/>
      </p:nvGrpSpPr>
      <p:grpSpPr>
        <a:xfrm>
          <a:off x="0" y="0"/>
          <a:ext cx="0" cy="0"/>
          <a:chOff x="0" y="0"/>
          <a:chExt cx="0" cy="0"/>
        </a:xfrm>
      </p:grpSpPr>
      <p:sp>
        <p:nvSpPr>
          <p:cNvPr id="197" name="Google Shape;197;p3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8" name="Google Shape;198;p31"/>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00" name="Shape 200"/>
        <p:cNvGrpSpPr/>
        <p:nvPr/>
      </p:nvGrpSpPr>
      <p:grpSpPr>
        <a:xfrm>
          <a:off x="0" y="0"/>
          <a:ext cx="0" cy="0"/>
          <a:chOff x="0" y="0"/>
          <a:chExt cx="0" cy="0"/>
        </a:xfrm>
      </p:grpSpPr>
      <p:sp>
        <p:nvSpPr>
          <p:cNvPr id="201" name="Google Shape;201;p32"/>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1184189"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3" name="Google Shape;203;p32"/>
          <p:cNvSpPr txBox="1"/>
          <p:nvPr>
            <p:ph idx="1" type="subTitle"/>
          </p:nvPr>
        </p:nvSpPr>
        <p:spPr>
          <a:xfrm>
            <a:off x="1143600"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4" name="Google Shape;204;p32"/>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05" name="Google Shape;205;p32"/>
          <p:cNvSpPr txBox="1"/>
          <p:nvPr>
            <p:ph idx="3" type="title"/>
          </p:nvPr>
        </p:nvSpPr>
        <p:spPr>
          <a:xfrm>
            <a:off x="3462341"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6" name="Google Shape;206;p32"/>
          <p:cNvSpPr txBox="1"/>
          <p:nvPr>
            <p:ph idx="4" type="subTitle"/>
          </p:nvPr>
        </p:nvSpPr>
        <p:spPr>
          <a:xfrm>
            <a:off x="3421752"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7" name="Google Shape;207;p32"/>
          <p:cNvSpPr txBox="1"/>
          <p:nvPr>
            <p:ph idx="5" type="title"/>
          </p:nvPr>
        </p:nvSpPr>
        <p:spPr>
          <a:xfrm>
            <a:off x="5740493"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8" name="Google Shape;208;p32"/>
          <p:cNvSpPr txBox="1"/>
          <p:nvPr>
            <p:ph idx="6" type="subTitle"/>
          </p:nvPr>
        </p:nvSpPr>
        <p:spPr>
          <a:xfrm>
            <a:off x="5699903"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9" name="Google Shape;209;p32"/>
          <p:cNvSpPr txBox="1"/>
          <p:nvPr>
            <p:ph idx="7" type="title"/>
          </p:nvPr>
        </p:nvSpPr>
        <p:spPr>
          <a:xfrm>
            <a:off x="1184189"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0" name="Google Shape;210;p32"/>
          <p:cNvSpPr txBox="1"/>
          <p:nvPr>
            <p:ph idx="8" type="subTitle"/>
          </p:nvPr>
        </p:nvSpPr>
        <p:spPr>
          <a:xfrm>
            <a:off x="1143600"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1" name="Google Shape;211;p32"/>
          <p:cNvSpPr txBox="1"/>
          <p:nvPr>
            <p:ph idx="9" type="title"/>
          </p:nvPr>
        </p:nvSpPr>
        <p:spPr>
          <a:xfrm>
            <a:off x="3462341"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2" name="Google Shape;212;p32"/>
          <p:cNvSpPr txBox="1"/>
          <p:nvPr>
            <p:ph idx="13" type="subTitle"/>
          </p:nvPr>
        </p:nvSpPr>
        <p:spPr>
          <a:xfrm>
            <a:off x="3421752"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32"/>
          <p:cNvSpPr txBox="1"/>
          <p:nvPr>
            <p:ph idx="14" type="title"/>
          </p:nvPr>
        </p:nvSpPr>
        <p:spPr>
          <a:xfrm>
            <a:off x="5740493"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4" name="Google Shape;214;p32"/>
          <p:cNvSpPr txBox="1"/>
          <p:nvPr>
            <p:ph idx="15" type="subTitle"/>
          </p:nvPr>
        </p:nvSpPr>
        <p:spPr>
          <a:xfrm>
            <a:off x="5699903"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15" name="Shape 215"/>
        <p:cNvGrpSpPr/>
        <p:nvPr/>
      </p:nvGrpSpPr>
      <p:grpSpPr>
        <a:xfrm>
          <a:off x="0" y="0"/>
          <a:ext cx="0" cy="0"/>
          <a:chOff x="0" y="0"/>
          <a:chExt cx="0" cy="0"/>
        </a:xfrm>
      </p:grpSpPr>
      <p:sp>
        <p:nvSpPr>
          <p:cNvPr id="216" name="Google Shape;216;p33"/>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type="title"/>
          </p:nvPr>
        </p:nvSpPr>
        <p:spPr>
          <a:xfrm>
            <a:off x="1759450" y="2089807"/>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8" name="Google Shape;218;p33"/>
          <p:cNvSpPr txBox="1"/>
          <p:nvPr>
            <p:ph idx="1" type="subTitle"/>
          </p:nvPr>
        </p:nvSpPr>
        <p:spPr>
          <a:xfrm>
            <a:off x="1678450" y="2523755"/>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9" name="Google Shape;219;p33"/>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20" name="Google Shape;220;p33"/>
          <p:cNvSpPr txBox="1"/>
          <p:nvPr>
            <p:ph idx="3" type="title"/>
          </p:nvPr>
        </p:nvSpPr>
        <p:spPr>
          <a:xfrm>
            <a:off x="5823950" y="3439720"/>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1" name="Google Shape;221;p33"/>
          <p:cNvSpPr txBox="1"/>
          <p:nvPr>
            <p:ph idx="4" type="subTitle"/>
          </p:nvPr>
        </p:nvSpPr>
        <p:spPr>
          <a:xfrm>
            <a:off x="5823950" y="3873668"/>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2" name="Google Shape;222;p33"/>
          <p:cNvSpPr txBox="1"/>
          <p:nvPr>
            <p:ph idx="5" type="title"/>
          </p:nvPr>
        </p:nvSpPr>
        <p:spPr>
          <a:xfrm>
            <a:off x="5823950" y="2089807"/>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3" name="Google Shape;223;p33"/>
          <p:cNvSpPr txBox="1"/>
          <p:nvPr>
            <p:ph idx="6" type="subTitle"/>
          </p:nvPr>
        </p:nvSpPr>
        <p:spPr>
          <a:xfrm>
            <a:off x="5823950" y="2523755"/>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4" name="Google Shape;224;p33"/>
          <p:cNvSpPr txBox="1"/>
          <p:nvPr>
            <p:ph idx="7" type="title"/>
          </p:nvPr>
        </p:nvSpPr>
        <p:spPr>
          <a:xfrm>
            <a:off x="1759450" y="739732"/>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5" name="Google Shape;225;p33"/>
          <p:cNvSpPr txBox="1"/>
          <p:nvPr>
            <p:ph idx="8" type="subTitle"/>
          </p:nvPr>
        </p:nvSpPr>
        <p:spPr>
          <a:xfrm>
            <a:off x="1678450" y="1173843"/>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6" name="Google Shape;226;p33"/>
          <p:cNvSpPr txBox="1"/>
          <p:nvPr>
            <p:ph idx="9" type="title"/>
          </p:nvPr>
        </p:nvSpPr>
        <p:spPr>
          <a:xfrm>
            <a:off x="1759450" y="3439720"/>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7" name="Google Shape;227;p33"/>
          <p:cNvSpPr txBox="1"/>
          <p:nvPr>
            <p:ph idx="13" type="subTitle"/>
          </p:nvPr>
        </p:nvSpPr>
        <p:spPr>
          <a:xfrm>
            <a:off x="1678450" y="3873668"/>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8" name="Google Shape;228;p33"/>
          <p:cNvSpPr txBox="1"/>
          <p:nvPr>
            <p:ph idx="14" type="title"/>
          </p:nvPr>
        </p:nvSpPr>
        <p:spPr>
          <a:xfrm>
            <a:off x="5823950" y="739732"/>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9" name="Google Shape;229;p33"/>
          <p:cNvSpPr txBox="1"/>
          <p:nvPr>
            <p:ph idx="15" type="subTitle"/>
          </p:nvPr>
        </p:nvSpPr>
        <p:spPr>
          <a:xfrm>
            <a:off x="5823950" y="1173843"/>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5">
    <p:spTree>
      <p:nvGrpSpPr>
        <p:cNvPr id="230" name="Shape 230"/>
        <p:cNvGrpSpPr/>
        <p:nvPr/>
      </p:nvGrpSpPr>
      <p:grpSpPr>
        <a:xfrm>
          <a:off x="0" y="0"/>
          <a:ext cx="0" cy="0"/>
          <a:chOff x="0" y="0"/>
          <a:chExt cx="0" cy="0"/>
        </a:xfrm>
      </p:grpSpPr>
      <p:sp>
        <p:nvSpPr>
          <p:cNvPr id="231" name="Google Shape;231;p3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title"/>
          </p:nvPr>
        </p:nvSpPr>
        <p:spPr>
          <a:xfrm>
            <a:off x="3771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3" name="Google Shape;233;p34"/>
          <p:cNvSpPr txBox="1"/>
          <p:nvPr>
            <p:ph idx="1" type="subTitle"/>
          </p:nvPr>
        </p:nvSpPr>
        <p:spPr>
          <a:xfrm>
            <a:off x="3730950" y="2115837"/>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4" name="Google Shape;234;p3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35" name="Google Shape;235;p34"/>
          <p:cNvSpPr txBox="1"/>
          <p:nvPr>
            <p:ph idx="3" type="title"/>
          </p:nvPr>
        </p:nvSpPr>
        <p:spPr>
          <a:xfrm>
            <a:off x="5029100" y="3467113"/>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6" name="Google Shape;236;p34"/>
          <p:cNvSpPr txBox="1"/>
          <p:nvPr>
            <p:ph idx="4" type="subTitle"/>
          </p:nvPr>
        </p:nvSpPr>
        <p:spPr>
          <a:xfrm>
            <a:off x="4988600" y="3901062"/>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7" name="Google Shape;237;p34"/>
          <p:cNvSpPr txBox="1"/>
          <p:nvPr>
            <p:ph idx="5" type="title"/>
          </p:nvPr>
        </p:nvSpPr>
        <p:spPr>
          <a:xfrm>
            <a:off x="17189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8" name="Google Shape;238;p34"/>
          <p:cNvSpPr txBox="1"/>
          <p:nvPr>
            <p:ph idx="6" type="subTitle"/>
          </p:nvPr>
        </p:nvSpPr>
        <p:spPr>
          <a:xfrm>
            <a:off x="16784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9" name="Google Shape;239;p34"/>
          <p:cNvSpPr txBox="1"/>
          <p:nvPr>
            <p:ph idx="7" type="title"/>
          </p:nvPr>
        </p:nvSpPr>
        <p:spPr>
          <a:xfrm>
            <a:off x="2554300" y="3467101"/>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0" name="Google Shape;240;p34"/>
          <p:cNvSpPr txBox="1"/>
          <p:nvPr>
            <p:ph idx="8" type="subTitle"/>
          </p:nvPr>
        </p:nvSpPr>
        <p:spPr>
          <a:xfrm>
            <a:off x="2513800" y="390104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41" name="Google Shape;241;p34"/>
          <p:cNvSpPr txBox="1"/>
          <p:nvPr>
            <p:ph idx="9" type="title"/>
          </p:nvPr>
        </p:nvSpPr>
        <p:spPr>
          <a:xfrm>
            <a:off x="5864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2" name="Google Shape;242;p34"/>
          <p:cNvSpPr txBox="1"/>
          <p:nvPr>
            <p:ph idx="13" type="subTitle"/>
          </p:nvPr>
        </p:nvSpPr>
        <p:spPr>
          <a:xfrm>
            <a:off x="58239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6">
    <p:spTree>
      <p:nvGrpSpPr>
        <p:cNvPr id="243" name="Shape 243"/>
        <p:cNvGrpSpPr/>
        <p:nvPr/>
      </p:nvGrpSpPr>
      <p:grpSpPr>
        <a:xfrm>
          <a:off x="0" y="0"/>
          <a:ext cx="0" cy="0"/>
          <a:chOff x="0" y="0"/>
          <a:chExt cx="0" cy="0"/>
        </a:xfrm>
      </p:grpSpPr>
      <p:sp>
        <p:nvSpPr>
          <p:cNvPr id="244" name="Google Shape;244;p3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txBox="1"/>
          <p:nvPr>
            <p:ph type="title"/>
          </p:nvPr>
        </p:nvSpPr>
        <p:spPr>
          <a:xfrm>
            <a:off x="2252288" y="1877600"/>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9" name="Google Shape;249;p35"/>
          <p:cNvSpPr txBox="1"/>
          <p:nvPr>
            <p:ph idx="1" type="subTitle"/>
          </p:nvPr>
        </p:nvSpPr>
        <p:spPr>
          <a:xfrm>
            <a:off x="3380588" y="1243650"/>
            <a:ext cx="3277500" cy="9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0" name="Google Shape;250;p3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1" name="Google Shape;251;p35"/>
          <p:cNvSpPr txBox="1"/>
          <p:nvPr>
            <p:ph idx="3" type="title"/>
          </p:nvPr>
        </p:nvSpPr>
        <p:spPr>
          <a:xfrm>
            <a:off x="5714250" y="3611925"/>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2" name="Google Shape;252;p35"/>
          <p:cNvSpPr txBox="1"/>
          <p:nvPr>
            <p:ph idx="4" type="subTitle"/>
          </p:nvPr>
        </p:nvSpPr>
        <p:spPr>
          <a:xfrm>
            <a:off x="2301450" y="3016200"/>
            <a:ext cx="3412800" cy="95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
    <p:spTree>
      <p:nvGrpSpPr>
        <p:cNvPr id="253" name="Shape 253"/>
        <p:cNvGrpSpPr/>
        <p:nvPr/>
      </p:nvGrpSpPr>
      <p:grpSpPr>
        <a:xfrm>
          <a:off x="0" y="0"/>
          <a:ext cx="0" cy="0"/>
          <a:chOff x="0" y="0"/>
          <a:chExt cx="0" cy="0"/>
        </a:xfrm>
      </p:grpSpPr>
      <p:sp>
        <p:nvSpPr>
          <p:cNvPr id="254" name="Google Shape;254;p3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ph type="title"/>
          </p:nvPr>
        </p:nvSpPr>
        <p:spPr>
          <a:xfrm>
            <a:off x="1809000" y="2269250"/>
            <a:ext cx="2370300" cy="450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6" name="Google Shape;256;p36"/>
          <p:cNvSpPr txBox="1"/>
          <p:nvPr>
            <p:ph idx="1" type="subTitle"/>
          </p:nvPr>
        </p:nvSpPr>
        <p:spPr>
          <a:xfrm>
            <a:off x="852088" y="2719663"/>
            <a:ext cx="33273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7" name="Google Shape;257;p3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8" name="Google Shape;258;p36"/>
          <p:cNvSpPr txBox="1"/>
          <p:nvPr>
            <p:ph idx="3" type="title"/>
          </p:nvPr>
        </p:nvSpPr>
        <p:spPr>
          <a:xfrm>
            <a:off x="4794825" y="2269250"/>
            <a:ext cx="2370300" cy="45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9" name="Google Shape;259;p36"/>
          <p:cNvSpPr txBox="1"/>
          <p:nvPr>
            <p:ph idx="4" type="subTitle"/>
          </p:nvPr>
        </p:nvSpPr>
        <p:spPr>
          <a:xfrm>
            <a:off x="4794811" y="2719663"/>
            <a:ext cx="3327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60" name="Shape 260"/>
        <p:cNvGrpSpPr/>
        <p:nvPr/>
      </p:nvGrpSpPr>
      <p:grpSpPr>
        <a:xfrm>
          <a:off x="0" y="0"/>
          <a:ext cx="0" cy="0"/>
          <a:chOff x="0" y="0"/>
          <a:chExt cx="0" cy="0"/>
        </a:xfrm>
      </p:grpSpPr>
      <p:sp>
        <p:nvSpPr>
          <p:cNvPr id="261" name="Google Shape;261;p37"/>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ph type="title"/>
          </p:nvPr>
        </p:nvSpPr>
        <p:spPr>
          <a:xfrm>
            <a:off x="844175"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37"/>
          <p:cNvSpPr txBox="1"/>
          <p:nvPr>
            <p:ph idx="1" type="subTitle"/>
          </p:nvPr>
        </p:nvSpPr>
        <p:spPr>
          <a:xfrm>
            <a:off x="844175"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4" name="Google Shape;264;p3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65" name="Google Shape;265;p37"/>
          <p:cNvSpPr txBox="1"/>
          <p:nvPr>
            <p:ph idx="3" type="title"/>
          </p:nvPr>
        </p:nvSpPr>
        <p:spPr>
          <a:xfrm>
            <a:off x="2566592"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6" name="Google Shape;266;p37"/>
          <p:cNvSpPr txBox="1"/>
          <p:nvPr>
            <p:ph idx="4" type="subTitle"/>
          </p:nvPr>
        </p:nvSpPr>
        <p:spPr>
          <a:xfrm>
            <a:off x="2566592"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7" name="Google Shape;267;p37"/>
          <p:cNvSpPr txBox="1"/>
          <p:nvPr>
            <p:ph idx="5" type="title"/>
          </p:nvPr>
        </p:nvSpPr>
        <p:spPr>
          <a:xfrm>
            <a:off x="4289010"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8" name="Google Shape;268;p37"/>
          <p:cNvSpPr txBox="1"/>
          <p:nvPr>
            <p:ph idx="6" type="subTitle"/>
          </p:nvPr>
        </p:nvSpPr>
        <p:spPr>
          <a:xfrm>
            <a:off x="4289010"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9" name="Google Shape;269;p37"/>
          <p:cNvSpPr txBox="1"/>
          <p:nvPr>
            <p:ph idx="7" type="title"/>
          </p:nvPr>
        </p:nvSpPr>
        <p:spPr>
          <a:xfrm>
            <a:off x="6011427"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0" name="Google Shape;270;p37"/>
          <p:cNvSpPr txBox="1"/>
          <p:nvPr>
            <p:ph idx="8" type="subTitle"/>
          </p:nvPr>
        </p:nvSpPr>
        <p:spPr>
          <a:xfrm>
            <a:off x="6011427"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8">
    <p:spTree>
      <p:nvGrpSpPr>
        <p:cNvPr id="271" name="Shape 271"/>
        <p:cNvGrpSpPr/>
        <p:nvPr/>
      </p:nvGrpSpPr>
      <p:grpSpPr>
        <a:xfrm>
          <a:off x="0" y="0"/>
          <a:ext cx="0" cy="0"/>
          <a:chOff x="0" y="0"/>
          <a:chExt cx="0" cy="0"/>
        </a:xfrm>
      </p:grpSpPr>
      <p:sp>
        <p:nvSpPr>
          <p:cNvPr id="272" name="Google Shape;272;p38"/>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ph type="title"/>
          </p:nvPr>
        </p:nvSpPr>
        <p:spPr>
          <a:xfrm>
            <a:off x="2528500" y="122908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4" name="Google Shape;274;p38"/>
          <p:cNvSpPr txBox="1"/>
          <p:nvPr>
            <p:ph idx="1" type="subTitle"/>
          </p:nvPr>
        </p:nvSpPr>
        <p:spPr>
          <a:xfrm>
            <a:off x="2528512" y="166302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5" name="Google Shape;275;p3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76" name="Google Shape;276;p38"/>
          <p:cNvSpPr txBox="1"/>
          <p:nvPr>
            <p:ph idx="3" type="title"/>
          </p:nvPr>
        </p:nvSpPr>
        <p:spPr>
          <a:xfrm>
            <a:off x="2528500" y="326333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7" name="Google Shape;277;p38"/>
          <p:cNvSpPr txBox="1"/>
          <p:nvPr>
            <p:ph idx="4" type="subTitle"/>
          </p:nvPr>
        </p:nvSpPr>
        <p:spPr>
          <a:xfrm>
            <a:off x="2528512" y="369727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8" name="Google Shape;278;p38"/>
          <p:cNvSpPr txBox="1"/>
          <p:nvPr>
            <p:ph idx="5" type="title"/>
          </p:nvPr>
        </p:nvSpPr>
        <p:spPr>
          <a:xfrm>
            <a:off x="4986687" y="122908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9" name="Google Shape;279;p38"/>
          <p:cNvSpPr txBox="1"/>
          <p:nvPr>
            <p:ph idx="6" type="subTitle"/>
          </p:nvPr>
        </p:nvSpPr>
        <p:spPr>
          <a:xfrm>
            <a:off x="4673187" y="166302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0" name="Google Shape;280;p38"/>
          <p:cNvSpPr txBox="1"/>
          <p:nvPr>
            <p:ph idx="7" type="title"/>
          </p:nvPr>
        </p:nvSpPr>
        <p:spPr>
          <a:xfrm>
            <a:off x="4986687" y="326333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1" name="Google Shape;281;p38"/>
          <p:cNvSpPr txBox="1"/>
          <p:nvPr>
            <p:ph idx="8" type="subTitle"/>
          </p:nvPr>
        </p:nvSpPr>
        <p:spPr>
          <a:xfrm>
            <a:off x="4673187" y="369727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9">
    <p:spTree>
      <p:nvGrpSpPr>
        <p:cNvPr id="282" name="Shape 282"/>
        <p:cNvGrpSpPr/>
        <p:nvPr/>
      </p:nvGrpSpPr>
      <p:grpSpPr>
        <a:xfrm>
          <a:off x="0" y="0"/>
          <a:ext cx="0" cy="0"/>
          <a:chOff x="0" y="0"/>
          <a:chExt cx="0" cy="0"/>
        </a:xfrm>
      </p:grpSpPr>
      <p:sp>
        <p:nvSpPr>
          <p:cNvPr id="283" name="Google Shape;283;p39"/>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type="title"/>
          </p:nvPr>
        </p:nvSpPr>
        <p:spPr>
          <a:xfrm>
            <a:off x="933525" y="12969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5" name="Google Shape;285;p39"/>
          <p:cNvSpPr txBox="1"/>
          <p:nvPr>
            <p:ph idx="1" type="subTitle"/>
          </p:nvPr>
        </p:nvSpPr>
        <p:spPr>
          <a:xfrm>
            <a:off x="2202225" y="1127638"/>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6" name="Google Shape;286;p3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87" name="Google Shape;287;p39"/>
          <p:cNvSpPr txBox="1"/>
          <p:nvPr>
            <p:ph idx="3" type="title"/>
          </p:nvPr>
        </p:nvSpPr>
        <p:spPr>
          <a:xfrm>
            <a:off x="6862738" y="22786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8" name="Google Shape;288;p39"/>
          <p:cNvSpPr txBox="1"/>
          <p:nvPr>
            <p:ph idx="4" type="subTitle"/>
          </p:nvPr>
        </p:nvSpPr>
        <p:spPr>
          <a:xfrm>
            <a:off x="3739150" y="2097854"/>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9" name="Google Shape;289;p39"/>
          <p:cNvSpPr txBox="1"/>
          <p:nvPr>
            <p:ph idx="5" type="title"/>
          </p:nvPr>
        </p:nvSpPr>
        <p:spPr>
          <a:xfrm>
            <a:off x="933525" y="32407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0" name="Google Shape;290;p39"/>
          <p:cNvSpPr txBox="1"/>
          <p:nvPr>
            <p:ph idx="6" type="subTitle"/>
          </p:nvPr>
        </p:nvSpPr>
        <p:spPr>
          <a:xfrm>
            <a:off x="2202225" y="3068071"/>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91" name="Google Shape;291;p39"/>
          <p:cNvSpPr txBox="1"/>
          <p:nvPr>
            <p:ph idx="7" type="title"/>
          </p:nvPr>
        </p:nvSpPr>
        <p:spPr>
          <a:xfrm>
            <a:off x="6862738" y="42133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2" name="Google Shape;292;p39"/>
          <p:cNvSpPr txBox="1"/>
          <p:nvPr>
            <p:ph idx="8" type="subTitle"/>
          </p:nvPr>
        </p:nvSpPr>
        <p:spPr>
          <a:xfrm>
            <a:off x="3739150" y="4038288"/>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0">
    <p:spTree>
      <p:nvGrpSpPr>
        <p:cNvPr id="293" name="Shape 293"/>
        <p:cNvGrpSpPr/>
        <p:nvPr/>
      </p:nvGrpSpPr>
      <p:grpSpPr>
        <a:xfrm>
          <a:off x="0" y="0"/>
          <a:ext cx="0" cy="0"/>
          <a:chOff x="0" y="0"/>
          <a:chExt cx="0" cy="0"/>
        </a:xfrm>
      </p:grpSpPr>
      <p:cxnSp>
        <p:nvCxnSpPr>
          <p:cNvPr id="294" name="Google Shape;294;p40"/>
          <p:cNvCxnSpPr/>
          <p:nvPr/>
        </p:nvCxnSpPr>
        <p:spPr>
          <a:xfrm>
            <a:off x="797850" y="1550267"/>
            <a:ext cx="6923400" cy="0"/>
          </a:xfrm>
          <a:prstGeom prst="straightConnector1">
            <a:avLst/>
          </a:prstGeom>
          <a:noFill/>
          <a:ln cap="flat" cmpd="sng" w="19050">
            <a:solidFill>
              <a:schemeClr val="accent1"/>
            </a:solidFill>
            <a:prstDash val="solid"/>
            <a:round/>
            <a:headEnd len="med" w="med" type="none"/>
            <a:tailEnd len="med" w="med" type="none"/>
          </a:ln>
        </p:spPr>
      </p:cxnSp>
      <p:cxnSp>
        <p:nvCxnSpPr>
          <p:cNvPr id="295" name="Google Shape;295;p40"/>
          <p:cNvCxnSpPr/>
          <p:nvPr/>
        </p:nvCxnSpPr>
        <p:spPr>
          <a:xfrm>
            <a:off x="797850" y="3428669"/>
            <a:ext cx="6923400" cy="0"/>
          </a:xfrm>
          <a:prstGeom prst="straightConnector1">
            <a:avLst/>
          </a:prstGeom>
          <a:noFill/>
          <a:ln cap="flat" cmpd="sng" w="19050">
            <a:solidFill>
              <a:schemeClr val="accent1"/>
            </a:solidFill>
            <a:prstDash val="solid"/>
            <a:round/>
            <a:headEnd len="med" w="med" type="none"/>
            <a:tailEnd len="med" w="med" type="none"/>
          </a:ln>
        </p:spPr>
      </p:cxnSp>
      <p:sp>
        <p:nvSpPr>
          <p:cNvPr id="296" name="Google Shape;296;p40"/>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98" name="Google Shape;298;p40"/>
          <p:cNvSpPr txBox="1"/>
          <p:nvPr>
            <p:ph hasCustomPrompt="1" idx="2" type="title"/>
          </p:nvPr>
        </p:nvSpPr>
        <p:spPr>
          <a:xfrm>
            <a:off x="2946000" y="1094775"/>
            <a:ext cx="2627100" cy="885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299" name="Google Shape;299;p40"/>
          <p:cNvSpPr txBox="1"/>
          <p:nvPr>
            <p:ph hasCustomPrompt="1" idx="3" type="title"/>
          </p:nvPr>
        </p:nvSpPr>
        <p:spPr>
          <a:xfrm>
            <a:off x="1286775"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0" name="Google Shape;300;p40"/>
          <p:cNvSpPr txBox="1"/>
          <p:nvPr>
            <p:ph hasCustomPrompt="1" idx="4" type="title"/>
          </p:nvPr>
        </p:nvSpPr>
        <p:spPr>
          <a:xfrm>
            <a:off x="4822700"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1" name="Google Shape;301;p40"/>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ph idx="1" type="subTitle"/>
          </p:nvPr>
        </p:nvSpPr>
        <p:spPr>
          <a:xfrm>
            <a:off x="2865300" y="1986775"/>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3" name="Google Shape;303;p40"/>
          <p:cNvSpPr txBox="1"/>
          <p:nvPr>
            <p:ph idx="5" type="subTitle"/>
          </p:nvPr>
        </p:nvSpPr>
        <p:spPr>
          <a:xfrm>
            <a:off x="1097325"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4" name="Google Shape;304;p40"/>
          <p:cNvSpPr txBox="1"/>
          <p:nvPr>
            <p:ph idx="6" type="subTitle"/>
          </p:nvPr>
        </p:nvSpPr>
        <p:spPr>
          <a:xfrm>
            <a:off x="4633250"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585350"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349149"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 name="Google Shape;29;p5"/>
          <p:cNvSpPr txBox="1"/>
          <p:nvPr>
            <p:ph idx="1" type="subTitle"/>
          </p:nvPr>
        </p:nvSpPr>
        <p:spPr>
          <a:xfrm>
            <a:off x="1029638"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30" name="Google Shape;30;p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 name="Google Shape;31;p5"/>
          <p:cNvSpPr txBox="1"/>
          <p:nvPr>
            <p:ph idx="3" type="title"/>
          </p:nvPr>
        </p:nvSpPr>
        <p:spPr>
          <a:xfrm>
            <a:off x="4804152"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 name="Google Shape;32;p5"/>
          <p:cNvSpPr txBox="1"/>
          <p:nvPr>
            <p:ph idx="4" type="subTitle"/>
          </p:nvPr>
        </p:nvSpPr>
        <p:spPr>
          <a:xfrm>
            <a:off x="4484662"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305" name="Shape 305"/>
        <p:cNvGrpSpPr/>
        <p:nvPr/>
      </p:nvGrpSpPr>
      <p:grpSpPr>
        <a:xfrm>
          <a:off x="0" y="0"/>
          <a:ext cx="0" cy="0"/>
          <a:chOff x="0" y="0"/>
          <a:chExt cx="0" cy="0"/>
        </a:xfrm>
      </p:grpSpPr>
      <p:sp>
        <p:nvSpPr>
          <p:cNvPr id="306" name="Google Shape;306;p41"/>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08" name="Google Shape;308;p41"/>
          <p:cNvSpPr txBox="1"/>
          <p:nvPr>
            <p:ph hasCustomPrompt="1" idx="2" type="title"/>
          </p:nvPr>
        </p:nvSpPr>
        <p:spPr>
          <a:xfrm>
            <a:off x="892591"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48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09" name="Google Shape;309;p41"/>
          <p:cNvSpPr txBox="1"/>
          <p:nvPr>
            <p:ph hasCustomPrompt="1" idx="3" type="title"/>
          </p:nvPr>
        </p:nvSpPr>
        <p:spPr>
          <a:xfrm>
            <a:off x="3466650"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0" name="Google Shape;310;p41"/>
          <p:cNvSpPr txBox="1"/>
          <p:nvPr>
            <p:ph hasCustomPrompt="1" idx="4" type="title"/>
          </p:nvPr>
        </p:nvSpPr>
        <p:spPr>
          <a:xfrm>
            <a:off x="6040709"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1" name="Google Shape;311;p41"/>
          <p:cNvSpPr txBox="1"/>
          <p:nvPr>
            <p:ph idx="1" type="subTitle"/>
          </p:nvPr>
        </p:nvSpPr>
        <p:spPr>
          <a:xfrm>
            <a:off x="948991"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2" name="Google Shape;312;p41"/>
          <p:cNvSpPr txBox="1"/>
          <p:nvPr>
            <p:ph idx="5" type="subTitle"/>
          </p:nvPr>
        </p:nvSpPr>
        <p:spPr>
          <a:xfrm>
            <a:off x="3523050"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3" name="Google Shape;313;p41"/>
          <p:cNvSpPr txBox="1"/>
          <p:nvPr>
            <p:ph idx="6" type="subTitle"/>
          </p:nvPr>
        </p:nvSpPr>
        <p:spPr>
          <a:xfrm>
            <a:off x="6097109"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14" name="Shape 314"/>
        <p:cNvGrpSpPr/>
        <p:nvPr/>
      </p:nvGrpSpPr>
      <p:grpSpPr>
        <a:xfrm>
          <a:off x="0" y="0"/>
          <a:ext cx="0" cy="0"/>
          <a:chOff x="0" y="0"/>
          <a:chExt cx="0" cy="0"/>
        </a:xfrm>
      </p:grpSpPr>
      <p:sp>
        <p:nvSpPr>
          <p:cNvPr id="315" name="Google Shape;315;p42"/>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8" name="Google Shape;318;p42"/>
          <p:cNvSpPr txBox="1"/>
          <p:nvPr>
            <p:ph hasCustomPrompt="1" idx="2" type="title"/>
          </p:nvPr>
        </p:nvSpPr>
        <p:spPr>
          <a:xfrm>
            <a:off x="3258450" y="982722"/>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19" name="Google Shape;319;p42"/>
          <p:cNvSpPr txBox="1"/>
          <p:nvPr>
            <p:ph hasCustomPrompt="1" idx="3" type="title"/>
          </p:nvPr>
        </p:nvSpPr>
        <p:spPr>
          <a:xfrm>
            <a:off x="3258650" y="2722747"/>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2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20" name="Google Shape;320;p42"/>
          <p:cNvSpPr txBox="1"/>
          <p:nvPr>
            <p:ph idx="1" type="subTitle"/>
          </p:nvPr>
        </p:nvSpPr>
        <p:spPr>
          <a:xfrm>
            <a:off x="3177750" y="1874725"/>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1" name="Google Shape;321;p42"/>
          <p:cNvSpPr txBox="1"/>
          <p:nvPr>
            <p:ph idx="4" type="subTitle"/>
          </p:nvPr>
        </p:nvSpPr>
        <p:spPr>
          <a:xfrm>
            <a:off x="3177750" y="3640274"/>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3">
    <p:spTree>
      <p:nvGrpSpPr>
        <p:cNvPr id="322" name="Shape 322"/>
        <p:cNvGrpSpPr/>
        <p:nvPr/>
      </p:nvGrpSpPr>
      <p:grpSpPr>
        <a:xfrm>
          <a:off x="0" y="0"/>
          <a:ext cx="0" cy="0"/>
          <a:chOff x="0" y="0"/>
          <a:chExt cx="0" cy="0"/>
        </a:xfrm>
      </p:grpSpPr>
      <p:sp>
        <p:nvSpPr>
          <p:cNvPr id="323" name="Google Shape;323;p43"/>
          <p:cNvSpPr txBox="1"/>
          <p:nvPr>
            <p:ph type="ctrTitle"/>
          </p:nvPr>
        </p:nvSpPr>
        <p:spPr>
          <a:xfrm flipH="1">
            <a:off x="663000" y="1123325"/>
            <a:ext cx="2888400" cy="229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39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4" name="Google Shape;324;p43"/>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4">
    <p:spTree>
      <p:nvGrpSpPr>
        <p:cNvPr id="325" name="Shape 325"/>
        <p:cNvGrpSpPr/>
        <p:nvPr/>
      </p:nvGrpSpPr>
      <p:grpSpPr>
        <a:xfrm>
          <a:off x="0" y="0"/>
          <a:ext cx="0" cy="0"/>
          <a:chOff x="0" y="0"/>
          <a:chExt cx="0" cy="0"/>
        </a:xfrm>
      </p:grpSpPr>
      <p:sp>
        <p:nvSpPr>
          <p:cNvPr id="326" name="Google Shape;326;p44"/>
          <p:cNvSpPr txBox="1"/>
          <p:nvPr>
            <p:ph type="ctrTitle"/>
          </p:nvPr>
        </p:nvSpPr>
        <p:spPr>
          <a:xfrm flipH="1">
            <a:off x="1967550" y="2095375"/>
            <a:ext cx="5208900" cy="66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7" name="Google Shape;327;p44"/>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328" name="Shape 328"/>
        <p:cNvGrpSpPr/>
        <p:nvPr/>
      </p:nvGrpSpPr>
      <p:grpSpPr>
        <a:xfrm>
          <a:off x="0" y="0"/>
          <a:ext cx="0" cy="0"/>
          <a:chOff x="0" y="0"/>
          <a:chExt cx="0" cy="0"/>
        </a:xfrm>
      </p:grpSpPr>
      <p:sp>
        <p:nvSpPr>
          <p:cNvPr id="329" name="Google Shape;329;p45"/>
          <p:cNvSpPr/>
          <p:nvPr/>
        </p:nvSpPr>
        <p:spPr>
          <a:xfrm>
            <a:off x="833063" y="-2484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31" name="Google Shape;331;p45"/>
          <p:cNvSpPr txBox="1"/>
          <p:nvPr>
            <p:ph idx="2" type="title"/>
          </p:nvPr>
        </p:nvSpPr>
        <p:spPr>
          <a:xfrm>
            <a:off x="4571050" y="10180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2" name="Google Shape;332;p45"/>
          <p:cNvSpPr txBox="1"/>
          <p:nvPr>
            <p:ph idx="1" type="subTitle"/>
          </p:nvPr>
        </p:nvSpPr>
        <p:spPr>
          <a:xfrm>
            <a:off x="4571050" y="13757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3" name="Google Shape;333;p45"/>
          <p:cNvSpPr txBox="1"/>
          <p:nvPr>
            <p:ph idx="3" type="title"/>
          </p:nvPr>
        </p:nvSpPr>
        <p:spPr>
          <a:xfrm>
            <a:off x="4571050" y="21594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4" name="Google Shape;334;p45"/>
          <p:cNvSpPr txBox="1"/>
          <p:nvPr>
            <p:ph idx="4" type="subTitle"/>
          </p:nvPr>
        </p:nvSpPr>
        <p:spPr>
          <a:xfrm>
            <a:off x="4571050" y="2497124"/>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5" name="Google Shape;335;p45"/>
          <p:cNvSpPr txBox="1"/>
          <p:nvPr>
            <p:ph idx="5" type="title"/>
          </p:nvPr>
        </p:nvSpPr>
        <p:spPr>
          <a:xfrm>
            <a:off x="4571050" y="326070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6" name="Google Shape;336;p45"/>
          <p:cNvSpPr txBox="1"/>
          <p:nvPr>
            <p:ph idx="6" type="subTitle"/>
          </p:nvPr>
        </p:nvSpPr>
        <p:spPr>
          <a:xfrm>
            <a:off x="4571050" y="361845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26">
    <p:spTree>
      <p:nvGrpSpPr>
        <p:cNvPr id="337" name="Shape 337"/>
        <p:cNvGrpSpPr/>
        <p:nvPr/>
      </p:nvGrpSpPr>
      <p:grpSpPr>
        <a:xfrm>
          <a:off x="0" y="0"/>
          <a:ext cx="0" cy="0"/>
          <a:chOff x="0" y="0"/>
          <a:chExt cx="0" cy="0"/>
        </a:xfrm>
      </p:grpSpPr>
      <p:sp>
        <p:nvSpPr>
          <p:cNvPr id="338" name="Google Shape;338;p4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40" name="Google Shape;340;p46"/>
          <p:cNvSpPr txBox="1"/>
          <p:nvPr>
            <p:ph idx="2" type="title"/>
          </p:nvPr>
        </p:nvSpPr>
        <p:spPr>
          <a:xfrm>
            <a:off x="1618625" y="6713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1" name="Google Shape;341;p46"/>
          <p:cNvSpPr txBox="1"/>
          <p:nvPr>
            <p:ph idx="1" type="subTitle"/>
          </p:nvPr>
        </p:nvSpPr>
        <p:spPr>
          <a:xfrm>
            <a:off x="1618625" y="10290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2" name="Google Shape;342;p46"/>
          <p:cNvSpPr txBox="1"/>
          <p:nvPr>
            <p:ph idx="3" type="title"/>
          </p:nvPr>
        </p:nvSpPr>
        <p:spPr>
          <a:xfrm>
            <a:off x="4861375" y="691425"/>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3" name="Google Shape;343;p46"/>
          <p:cNvSpPr txBox="1"/>
          <p:nvPr>
            <p:ph idx="4" type="subTitle"/>
          </p:nvPr>
        </p:nvSpPr>
        <p:spPr>
          <a:xfrm>
            <a:off x="4861375" y="1029099"/>
            <a:ext cx="25941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4" name="Google Shape;344;p46"/>
          <p:cNvSpPr txBox="1"/>
          <p:nvPr>
            <p:ph idx="5" type="title"/>
          </p:nvPr>
        </p:nvSpPr>
        <p:spPr>
          <a:xfrm>
            <a:off x="161862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5" name="Google Shape;345;p46"/>
          <p:cNvSpPr txBox="1"/>
          <p:nvPr>
            <p:ph idx="6" type="subTitle"/>
          </p:nvPr>
        </p:nvSpPr>
        <p:spPr>
          <a:xfrm>
            <a:off x="161862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6" name="Google Shape;346;p46"/>
          <p:cNvSpPr txBox="1"/>
          <p:nvPr>
            <p:ph idx="7" type="title"/>
          </p:nvPr>
        </p:nvSpPr>
        <p:spPr>
          <a:xfrm>
            <a:off x="486137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7" name="Google Shape;347;p46"/>
          <p:cNvSpPr txBox="1"/>
          <p:nvPr>
            <p:ph idx="8" type="subTitle"/>
          </p:nvPr>
        </p:nvSpPr>
        <p:spPr>
          <a:xfrm>
            <a:off x="486137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spTree>
      <p:nvGrpSpPr>
        <p:cNvPr id="348" name="Shape 348"/>
        <p:cNvGrpSpPr/>
        <p:nvPr/>
      </p:nvGrpSpPr>
      <p:grpSpPr>
        <a:xfrm>
          <a:off x="0" y="0"/>
          <a:ext cx="0" cy="0"/>
          <a:chOff x="0" y="0"/>
          <a:chExt cx="0" cy="0"/>
        </a:xfrm>
      </p:grpSpPr>
      <p:sp>
        <p:nvSpPr>
          <p:cNvPr id="349" name="Google Shape;349;p4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52" name="Google Shape;352;p47"/>
          <p:cNvSpPr txBox="1"/>
          <p:nvPr>
            <p:ph idx="2" type="title"/>
          </p:nvPr>
        </p:nvSpPr>
        <p:spPr>
          <a:xfrm>
            <a:off x="1574525" y="9304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3" name="Google Shape;353;p47"/>
          <p:cNvSpPr txBox="1"/>
          <p:nvPr>
            <p:ph idx="1" type="subTitle"/>
          </p:nvPr>
        </p:nvSpPr>
        <p:spPr>
          <a:xfrm>
            <a:off x="1574525" y="12881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4" name="Google Shape;354;p47"/>
          <p:cNvSpPr txBox="1"/>
          <p:nvPr>
            <p:ph idx="3" type="title"/>
          </p:nvPr>
        </p:nvSpPr>
        <p:spPr>
          <a:xfrm>
            <a:off x="3794950" y="2139387"/>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5" name="Google Shape;355;p47"/>
          <p:cNvSpPr txBox="1"/>
          <p:nvPr>
            <p:ph idx="4" type="subTitle"/>
          </p:nvPr>
        </p:nvSpPr>
        <p:spPr>
          <a:xfrm>
            <a:off x="3798850" y="2497263"/>
            <a:ext cx="23418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6" name="Google Shape;356;p47"/>
          <p:cNvSpPr txBox="1"/>
          <p:nvPr>
            <p:ph idx="5" type="title"/>
          </p:nvPr>
        </p:nvSpPr>
        <p:spPr>
          <a:xfrm>
            <a:off x="5886425" y="33538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7" name="Google Shape;357;p47"/>
          <p:cNvSpPr txBox="1"/>
          <p:nvPr>
            <p:ph idx="6" type="subTitle"/>
          </p:nvPr>
        </p:nvSpPr>
        <p:spPr>
          <a:xfrm>
            <a:off x="5886425" y="37115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8">
    <p:spTree>
      <p:nvGrpSpPr>
        <p:cNvPr id="358" name="Shape 358"/>
        <p:cNvGrpSpPr/>
        <p:nvPr/>
      </p:nvGrpSpPr>
      <p:grpSpPr>
        <a:xfrm>
          <a:off x="0" y="0"/>
          <a:ext cx="0" cy="0"/>
          <a:chOff x="0" y="0"/>
          <a:chExt cx="0" cy="0"/>
        </a:xfrm>
      </p:grpSpPr>
      <p:sp>
        <p:nvSpPr>
          <p:cNvPr id="359" name="Google Shape;359;p4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1" name="Google Shape;361;p48"/>
          <p:cNvSpPr txBox="1"/>
          <p:nvPr>
            <p:ph idx="1" type="body"/>
          </p:nvPr>
        </p:nvSpPr>
        <p:spPr>
          <a:xfrm>
            <a:off x="711725" y="3696825"/>
            <a:ext cx="7414200" cy="7596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9">
    <p:spTree>
      <p:nvGrpSpPr>
        <p:cNvPr id="362" name="Shape 362"/>
        <p:cNvGrpSpPr/>
        <p:nvPr/>
      </p:nvGrpSpPr>
      <p:grpSpPr>
        <a:xfrm>
          <a:off x="0" y="0"/>
          <a:ext cx="0" cy="0"/>
          <a:chOff x="0" y="0"/>
          <a:chExt cx="0" cy="0"/>
        </a:xfrm>
      </p:grpSpPr>
      <p:sp>
        <p:nvSpPr>
          <p:cNvPr id="363" name="Google Shape;363;p49"/>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5" name="Google Shape;365;p49"/>
          <p:cNvSpPr txBox="1"/>
          <p:nvPr>
            <p:ph idx="1" type="body"/>
          </p:nvPr>
        </p:nvSpPr>
        <p:spPr>
          <a:xfrm>
            <a:off x="854675" y="1817975"/>
            <a:ext cx="3067500" cy="13539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1">
    <p:spTree>
      <p:nvGrpSpPr>
        <p:cNvPr id="366" name="Shape 366"/>
        <p:cNvGrpSpPr/>
        <p:nvPr/>
      </p:nvGrpSpPr>
      <p:grpSpPr>
        <a:xfrm>
          <a:off x="0" y="0"/>
          <a:ext cx="0" cy="0"/>
          <a:chOff x="0" y="0"/>
          <a:chExt cx="0" cy="0"/>
        </a:xfrm>
      </p:grpSpPr>
      <p:sp>
        <p:nvSpPr>
          <p:cNvPr id="367" name="Google Shape;367;p50"/>
          <p:cNvSpPr/>
          <p:nvPr/>
        </p:nvSpPr>
        <p:spPr>
          <a:xfrm>
            <a:off x="-3532850" y="9289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9" name="Google Shape;369;p50"/>
          <p:cNvSpPr txBox="1"/>
          <p:nvPr>
            <p:ph idx="1" type="body"/>
          </p:nvPr>
        </p:nvSpPr>
        <p:spPr>
          <a:xfrm>
            <a:off x="1228275" y="1169250"/>
            <a:ext cx="2975700" cy="34368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
        <p:nvSpPr>
          <p:cNvPr id="370" name="Google Shape;370;p50"/>
          <p:cNvSpPr txBox="1"/>
          <p:nvPr>
            <p:ph idx="2" type="body"/>
          </p:nvPr>
        </p:nvSpPr>
        <p:spPr>
          <a:xfrm>
            <a:off x="4360050" y="1104000"/>
            <a:ext cx="3758100" cy="35022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 name="Google Shape;36;p6"/>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0">
    <p:spTree>
      <p:nvGrpSpPr>
        <p:cNvPr id="371" name="Shape 371"/>
        <p:cNvGrpSpPr/>
        <p:nvPr/>
      </p:nvGrpSpPr>
      <p:grpSpPr>
        <a:xfrm>
          <a:off x="0" y="0"/>
          <a:ext cx="0" cy="0"/>
          <a:chOff x="0" y="0"/>
          <a:chExt cx="0" cy="0"/>
        </a:xfrm>
      </p:grpSpPr>
      <p:sp>
        <p:nvSpPr>
          <p:cNvPr id="372" name="Google Shape;372;p51"/>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txBox="1"/>
          <p:nvPr>
            <p:ph idx="1" type="subTitle"/>
          </p:nvPr>
        </p:nvSpPr>
        <p:spPr>
          <a:xfrm>
            <a:off x="1779033" y="3660351"/>
            <a:ext cx="2595300" cy="6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374" name="Google Shape;374;p51"/>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lt1"/>
                </a:solidFill>
                <a:latin typeface="Roboto"/>
                <a:ea typeface="Roboto"/>
                <a:cs typeface="Roboto"/>
                <a:sym typeface="Roboto"/>
              </a:rPr>
              <a:t>CREDITS:</a:t>
            </a:r>
            <a:r>
              <a:rPr lang="en" sz="900">
                <a:solidFill>
                  <a:schemeClr val="lt1"/>
                </a:solidFill>
                <a:latin typeface="Roboto"/>
                <a:ea typeface="Roboto"/>
                <a:cs typeface="Roboto"/>
                <a:sym typeface="Roboto"/>
              </a:rPr>
              <a:t> This presentation template was created by </a:t>
            </a:r>
            <a:r>
              <a:rPr b="1" lang="en" sz="9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lt1"/>
                </a:solidFill>
                <a:latin typeface="Roboto"/>
                <a:ea typeface="Roboto"/>
                <a:cs typeface="Roboto"/>
                <a:sym typeface="Roboto"/>
              </a:rPr>
              <a:t>, including icons by </a:t>
            </a:r>
            <a:r>
              <a:rPr b="1" lang="en" sz="9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lt1"/>
                </a:solidFill>
                <a:latin typeface="Roboto"/>
                <a:ea typeface="Roboto"/>
                <a:cs typeface="Roboto"/>
                <a:sym typeface="Roboto"/>
              </a:rPr>
              <a:t>, and infographics &amp; images by </a:t>
            </a:r>
            <a:r>
              <a:rPr b="1" lang="en" sz="9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900">
              <a:solidFill>
                <a:schemeClr val="lt1"/>
              </a:solidFill>
              <a:latin typeface="Roboto"/>
              <a:ea typeface="Roboto"/>
              <a:cs typeface="Roboto"/>
              <a:sym typeface="Roboto"/>
            </a:endParaRPr>
          </a:p>
        </p:txBody>
      </p:sp>
      <p:sp>
        <p:nvSpPr>
          <p:cNvPr id="375" name="Google Shape;375;p51"/>
          <p:cNvSpPr txBox="1"/>
          <p:nvPr>
            <p:ph type="title"/>
          </p:nvPr>
        </p:nvSpPr>
        <p:spPr>
          <a:xfrm>
            <a:off x="3212700" y="2176598"/>
            <a:ext cx="2718600" cy="29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79" name="Shape 3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0" name="Google Shape;40;p7"/>
          <p:cNvSpPr txBox="1"/>
          <p:nvPr>
            <p:ph idx="1" type="body"/>
          </p:nvPr>
        </p:nvSpPr>
        <p:spPr>
          <a:xfrm>
            <a:off x="4154625" y="1724850"/>
            <a:ext cx="3336900" cy="16938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8" name="Shape 48"/>
        <p:cNvGrpSpPr/>
        <p:nvPr/>
      </p:nvGrpSpPr>
      <p:grpSpPr>
        <a:xfrm>
          <a:off x="0" y="0"/>
          <a:ext cx="0" cy="0"/>
          <a:chOff x="0" y="0"/>
          <a:chExt cx="0" cy="0"/>
        </a:xfrm>
      </p:grpSpPr>
      <p:sp>
        <p:nvSpPr>
          <p:cNvPr id="49" name="Google Shape;49;p10"/>
          <p:cNvSpPr txBox="1"/>
          <p:nvPr>
            <p:ph type="ctrTitle"/>
          </p:nvPr>
        </p:nvSpPr>
        <p:spPr>
          <a:xfrm flipH="1">
            <a:off x="810975" y="712525"/>
            <a:ext cx="2758500" cy="143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accent4"/>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50" name="Google Shape;50;p10"/>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3.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76" name="Shape 376"/>
        <p:cNvGrpSpPr/>
        <p:nvPr/>
      </p:nvGrpSpPr>
      <p:grpSpPr>
        <a:xfrm>
          <a:off x="0" y="0"/>
          <a:ext cx="0" cy="0"/>
          <a:chOff x="0" y="0"/>
          <a:chExt cx="0" cy="0"/>
        </a:xfrm>
      </p:grpSpPr>
      <p:sp>
        <p:nvSpPr>
          <p:cNvPr id="377" name="Google Shape;377;p5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78" name="Google Shape;378;p5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9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54"/>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GPA CALCULATOR</a:t>
            </a:r>
            <a:endParaRPr/>
          </a:p>
        </p:txBody>
      </p:sp>
      <p:sp>
        <p:nvSpPr>
          <p:cNvPr id="385" name="Google Shape;385;p54"/>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Calculate Your GPA with Ease - Your Academic Success, One Click Away!</a:t>
            </a:r>
            <a:endParaRPr>
              <a:solidFill>
                <a:schemeClr val="lt1"/>
              </a:solidFill>
            </a:endParaRPr>
          </a:p>
          <a:p>
            <a:pPr indent="0" lvl="0" marL="0" rtl="0" algn="ctr">
              <a:spcBef>
                <a:spcPts val="0"/>
              </a:spcBef>
              <a:spcAft>
                <a:spcPts val="0"/>
              </a:spcAft>
              <a:buNone/>
            </a:pPr>
            <a:r>
              <a:t/>
            </a:r>
            <a:endParaRPr/>
          </a:p>
        </p:txBody>
      </p:sp>
      <p:pic>
        <p:nvPicPr>
          <p:cNvPr id="386" name="Google Shape;386;p54"/>
          <p:cNvPicPr preferRelativeResize="0"/>
          <p:nvPr/>
        </p:nvPicPr>
        <p:blipFill>
          <a:blip r:embed="rId4">
            <a:alphaModFix/>
          </a:blip>
          <a:stretch>
            <a:fillRect/>
          </a:stretch>
        </p:blipFill>
        <p:spPr>
          <a:xfrm>
            <a:off x="4063600" y="705675"/>
            <a:ext cx="1212550" cy="121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1000"/>
                                        <p:tgtEl>
                                          <p:spTgt spid="3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3"/>
          <p:cNvSpPr txBox="1"/>
          <p:nvPr/>
        </p:nvSpPr>
        <p:spPr>
          <a:xfrm>
            <a:off x="556750" y="1276625"/>
            <a:ext cx="78513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architecture of this GPA analysis web application consists of five main components. The User interacts with the system by signing up, logging in, and providing internal marks. The Login Page enables new users to sign up and existing users to log in. The Dashboard Page collects information about subjects, internal marks, and subject credits. The Calculation Page processes these inputs using GPA formulas to evaluate performance. Finally, the Feedback Page provides personalized feedback through text.</a:t>
            </a:r>
            <a:endParaRPr sz="2000">
              <a:solidFill>
                <a:schemeClr val="lt1"/>
              </a:solidFill>
              <a:latin typeface="Times New Roman"/>
              <a:ea typeface="Times New Roman"/>
              <a:cs typeface="Times New Roman"/>
              <a:sym typeface="Times New Roman"/>
            </a:endParaRPr>
          </a:p>
        </p:txBody>
      </p:sp>
      <p:sp>
        <p:nvSpPr>
          <p:cNvPr id="444" name="Google Shape;444;p63"/>
          <p:cNvSpPr txBox="1"/>
          <p:nvPr/>
        </p:nvSpPr>
        <p:spPr>
          <a:xfrm>
            <a:off x="371900" y="580675"/>
            <a:ext cx="853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 EXPLANATION: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4"/>
          <p:cNvSpPr txBox="1"/>
          <p:nvPr/>
        </p:nvSpPr>
        <p:spPr>
          <a:xfrm>
            <a:off x="238775" y="369863"/>
            <a:ext cx="54840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Module 1: </a:t>
            </a:r>
            <a:r>
              <a:rPr b="1" lang="en" sz="2300">
                <a:solidFill>
                  <a:schemeClr val="lt1"/>
                </a:solidFill>
                <a:latin typeface="Times New Roman"/>
                <a:ea typeface="Times New Roman"/>
                <a:cs typeface="Times New Roman"/>
                <a:sym typeface="Times New Roman"/>
              </a:rPr>
              <a:t>Dashboard Module</a:t>
            </a:r>
            <a:endParaRPr b="1" sz="1800">
              <a:solidFill>
                <a:schemeClr val="lt1"/>
              </a:solidFill>
              <a:latin typeface="Roboto"/>
              <a:ea typeface="Roboto"/>
              <a:cs typeface="Roboto"/>
              <a:sym typeface="Roboto"/>
            </a:endParaRPr>
          </a:p>
          <a:p>
            <a:pPr indent="0" lvl="0" marL="0" rtl="0" algn="l">
              <a:spcBef>
                <a:spcPts val="0"/>
              </a:spcBef>
              <a:spcAft>
                <a:spcPts val="0"/>
              </a:spcAft>
              <a:buNone/>
            </a:pPr>
            <a:r>
              <a:rPr b="1" lang="en" sz="1800">
                <a:solidFill>
                  <a:schemeClr val="lt1"/>
                </a:solidFill>
                <a:latin typeface="Roboto"/>
                <a:ea typeface="Roboto"/>
                <a:cs typeface="Roboto"/>
                <a:sym typeface="Roboto"/>
              </a:rPr>
              <a:t>    </a:t>
            </a:r>
            <a:endParaRPr b="1" sz="1800">
              <a:solidFill>
                <a:schemeClr val="lt1"/>
              </a:solidFill>
              <a:latin typeface="Roboto"/>
              <a:ea typeface="Roboto"/>
              <a:cs typeface="Roboto"/>
              <a:sym typeface="Roboto"/>
            </a:endParaRPr>
          </a:p>
        </p:txBody>
      </p:sp>
      <p:sp>
        <p:nvSpPr>
          <p:cNvPr id="450" name="Google Shape;450;p64"/>
          <p:cNvSpPr txBox="1"/>
          <p:nvPr/>
        </p:nvSpPr>
        <p:spPr>
          <a:xfrm>
            <a:off x="361450" y="952075"/>
            <a:ext cx="8572500" cy="400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000">
                <a:solidFill>
                  <a:schemeClr val="lt1"/>
                </a:solidFill>
                <a:latin typeface="Times New Roman"/>
                <a:ea typeface="Times New Roman"/>
                <a:cs typeface="Times New Roman"/>
                <a:sym typeface="Times New Roman"/>
              </a:rPr>
              <a:t>The Dashboard Module serves as the central interface for user interaction and data management. It provides a clean and intuitive layout where users can input key data, such as internal marks, subject credits, and their target GPA. The dashboard dynamically displays a summary of the entered information, enabling users to track their progress effectively. Additionally, it allows easy navigation to other critical pages, including the GPA Calculation and Feedback modules, streamlining the workflow. The module is designed with a focus on usability, offering clear input forms, real-time updates, and error handling for invalid entries. By acting as a bridge between the input, calculation, and feedback processes, the Dashboard Module ensures users can seamlessly manage their academic data. Its responsive and interactive design provides a user-friendly experience, making it the cornerstone of the application’s functionality. This module promotes clarity and accessibility, empowering users to take control of their academic performance.</a:t>
            </a:r>
            <a:endParaRPr sz="20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nvSpPr>
        <p:spPr>
          <a:xfrm>
            <a:off x="238775" y="274088"/>
            <a:ext cx="54840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Module 2: </a:t>
            </a:r>
            <a:r>
              <a:rPr b="1" lang="en" sz="2300">
                <a:solidFill>
                  <a:schemeClr val="lt1"/>
                </a:solidFill>
                <a:latin typeface="Times New Roman"/>
                <a:ea typeface="Times New Roman"/>
                <a:cs typeface="Times New Roman"/>
                <a:sym typeface="Times New Roman"/>
              </a:rPr>
              <a:t>GPA Calculation Module</a:t>
            </a:r>
            <a:endParaRPr b="1" sz="1800">
              <a:solidFill>
                <a:schemeClr val="lt1"/>
              </a:solidFill>
              <a:latin typeface="Roboto"/>
              <a:ea typeface="Roboto"/>
              <a:cs typeface="Roboto"/>
              <a:sym typeface="Roboto"/>
            </a:endParaRPr>
          </a:p>
          <a:p>
            <a:pPr indent="0" lvl="0" marL="0" rtl="0" algn="l">
              <a:spcBef>
                <a:spcPts val="0"/>
              </a:spcBef>
              <a:spcAft>
                <a:spcPts val="0"/>
              </a:spcAft>
              <a:buNone/>
            </a:pPr>
            <a:r>
              <a:rPr b="1" lang="en" sz="1800">
                <a:solidFill>
                  <a:schemeClr val="lt1"/>
                </a:solidFill>
                <a:latin typeface="Roboto"/>
                <a:ea typeface="Roboto"/>
                <a:cs typeface="Roboto"/>
                <a:sym typeface="Roboto"/>
              </a:rPr>
              <a:t>    </a:t>
            </a:r>
            <a:endParaRPr b="1" sz="1800">
              <a:solidFill>
                <a:schemeClr val="lt1"/>
              </a:solidFill>
              <a:latin typeface="Roboto"/>
              <a:ea typeface="Roboto"/>
              <a:cs typeface="Roboto"/>
              <a:sym typeface="Roboto"/>
            </a:endParaRPr>
          </a:p>
        </p:txBody>
      </p:sp>
      <p:sp>
        <p:nvSpPr>
          <p:cNvPr id="456" name="Google Shape;456;p65"/>
          <p:cNvSpPr txBox="1"/>
          <p:nvPr/>
        </p:nvSpPr>
        <p:spPr>
          <a:xfrm>
            <a:off x="351875" y="741350"/>
            <a:ext cx="8572500" cy="400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000">
                <a:solidFill>
                  <a:schemeClr val="lt1"/>
                </a:solidFill>
                <a:latin typeface="Times New Roman"/>
                <a:ea typeface="Times New Roman"/>
                <a:cs typeface="Times New Roman"/>
                <a:sym typeface="Times New Roman"/>
              </a:rPr>
              <a:t>The GPA Calculation Module is a vital part of the system, responsible for determining users' academic performance. It processes data entered on the dashboard, including internal marks and subject credits, to calculate an accurate GPA using a weighted formula. This formula accounts for the varying credit values assigned to different subjects and integrates predefined weightages for internal exams. The module also compares the calculated GPA with the target GPA set by the user, identifying gaps and providing actionable insights. It ensures accurate results by handling varying credit systems and subject combinations, making it adaptable to different curricula. The outputs generated are seamlessly passed to other modules, such as Feedback and Visualization, for further processing. Robust error handling ensures smooth operation even with incomplete or incorrect data. The GPA Calculation Module serves as the backbone of the system, providing reliable results to help users monitor and improve their academic performance.</a:t>
            </a:r>
            <a:endParaRPr sz="20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0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6"/>
          <p:cNvSpPr txBox="1"/>
          <p:nvPr/>
        </p:nvSpPr>
        <p:spPr>
          <a:xfrm>
            <a:off x="238775" y="369863"/>
            <a:ext cx="54840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Module 3: </a:t>
            </a:r>
            <a:r>
              <a:rPr b="1" lang="en" sz="2300">
                <a:solidFill>
                  <a:schemeClr val="lt1"/>
                </a:solidFill>
                <a:latin typeface="Times New Roman"/>
                <a:ea typeface="Times New Roman"/>
                <a:cs typeface="Times New Roman"/>
                <a:sym typeface="Times New Roman"/>
              </a:rPr>
              <a:t> Feedback Module</a:t>
            </a:r>
            <a:endParaRPr b="1" sz="1800">
              <a:solidFill>
                <a:schemeClr val="lt1"/>
              </a:solidFill>
              <a:latin typeface="Roboto"/>
              <a:ea typeface="Roboto"/>
              <a:cs typeface="Roboto"/>
              <a:sym typeface="Roboto"/>
            </a:endParaRPr>
          </a:p>
          <a:p>
            <a:pPr indent="0" lvl="0" marL="0" rtl="0" algn="l">
              <a:spcBef>
                <a:spcPts val="0"/>
              </a:spcBef>
              <a:spcAft>
                <a:spcPts val="0"/>
              </a:spcAft>
              <a:buNone/>
            </a:pPr>
            <a:r>
              <a:rPr b="1" lang="en" sz="1800">
                <a:solidFill>
                  <a:schemeClr val="lt1"/>
                </a:solidFill>
                <a:latin typeface="Roboto"/>
                <a:ea typeface="Roboto"/>
                <a:cs typeface="Roboto"/>
                <a:sym typeface="Roboto"/>
              </a:rPr>
              <a:t>    </a:t>
            </a:r>
            <a:endParaRPr b="1" sz="1800">
              <a:solidFill>
                <a:schemeClr val="lt1"/>
              </a:solidFill>
              <a:latin typeface="Roboto"/>
              <a:ea typeface="Roboto"/>
              <a:cs typeface="Roboto"/>
              <a:sym typeface="Roboto"/>
            </a:endParaRPr>
          </a:p>
        </p:txBody>
      </p:sp>
      <p:sp>
        <p:nvSpPr>
          <p:cNvPr id="462" name="Google Shape;462;p66"/>
          <p:cNvSpPr txBox="1"/>
          <p:nvPr/>
        </p:nvSpPr>
        <p:spPr>
          <a:xfrm>
            <a:off x="361450" y="952075"/>
            <a:ext cx="8572500" cy="400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Feedback Module delivers personalized and comprehensive insights into the user’s academic performance. Based on the calculated GPA and its comparison with the target GPA, it generates actionable feedback in both textual and visual formats. The textual feedback includes specific suggestions, such as subjects requiring improvement, and highlights performance gaps to help users meet their academic goals. The module also employs data visualization techniques, such as bar charts and pie charts, to represent GPA trends and subject-wise performance visually. These visual aids simplify the interpretation of data, enabling users to quickly identify strengths and weaknesses. The Feedback Module ensures that users receive both quantitative and qualitative evaluations of their performance. By combining analytical insights with interactive visualizations, it creates a user-centric experience that is both informative and engaging. This module is essential for guiding users toward achieving their academic objectives effectively.</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67"/>
          <p:cNvPicPr preferRelativeResize="0"/>
          <p:nvPr/>
        </p:nvPicPr>
        <p:blipFill>
          <a:blip r:embed="rId3">
            <a:alphaModFix/>
          </a:blip>
          <a:stretch>
            <a:fillRect/>
          </a:stretch>
        </p:blipFill>
        <p:spPr>
          <a:xfrm>
            <a:off x="5395775" y="558925"/>
            <a:ext cx="3524250" cy="4175700"/>
          </a:xfrm>
          <a:prstGeom prst="rect">
            <a:avLst/>
          </a:prstGeom>
          <a:noFill/>
          <a:ln>
            <a:noFill/>
          </a:ln>
        </p:spPr>
      </p:pic>
      <p:sp>
        <p:nvSpPr>
          <p:cNvPr id="468" name="Google Shape;468;p67"/>
          <p:cNvSpPr txBox="1"/>
          <p:nvPr/>
        </p:nvSpPr>
        <p:spPr>
          <a:xfrm>
            <a:off x="208775" y="1348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WATERFALL MODEL:</a:t>
            </a:r>
            <a:endParaRPr b="1" sz="3000">
              <a:solidFill>
                <a:schemeClr val="lt1"/>
              </a:solidFill>
              <a:latin typeface="Times New Roman"/>
              <a:ea typeface="Times New Roman"/>
              <a:cs typeface="Times New Roman"/>
              <a:sym typeface="Times New Roman"/>
            </a:endParaRPr>
          </a:p>
        </p:txBody>
      </p:sp>
      <p:sp>
        <p:nvSpPr>
          <p:cNvPr id="469" name="Google Shape;469;p67"/>
          <p:cNvSpPr txBox="1"/>
          <p:nvPr/>
        </p:nvSpPr>
        <p:spPr>
          <a:xfrm>
            <a:off x="208775" y="781350"/>
            <a:ext cx="49803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Waterfall Model is a linear and sequential approach that consists of several phases.</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GPA Analysis Web Application project follows the Waterfall Model, which ensures a structured and sequential development process. In the Requirements Phase, we gathered detailed requirements for login, marks input, GPA calculations, and feedback. The Design Phase focused on creating a clear architecture and choosing technologies. During Implementation, each module, from authentication to GPA analysis, was developed individually. This was followed by Integration and Testing to verify that all components worked together seamlessly.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nvSpPr>
        <p:spPr>
          <a:xfrm>
            <a:off x="393675" y="212300"/>
            <a:ext cx="626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a:t>
            </a:r>
            <a:r>
              <a:rPr b="1" lang="en" sz="3000">
                <a:solidFill>
                  <a:schemeClr val="lt1"/>
                </a:solidFill>
                <a:latin typeface="Times New Roman"/>
                <a:ea typeface="Times New Roman"/>
                <a:cs typeface="Times New Roman"/>
                <a:sym typeface="Times New Roman"/>
              </a:rPr>
              <a:t>UNIT TESTING)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lt1"/>
              </a:solidFill>
              <a:latin typeface="Times New Roman"/>
              <a:ea typeface="Times New Roman"/>
              <a:cs typeface="Times New Roman"/>
              <a:sym typeface="Times New Roman"/>
            </a:endParaRPr>
          </a:p>
        </p:txBody>
      </p:sp>
      <p:sp>
        <p:nvSpPr>
          <p:cNvPr id="475" name="Google Shape;475;p68"/>
          <p:cNvSpPr txBox="1"/>
          <p:nvPr/>
        </p:nvSpPr>
        <p:spPr>
          <a:xfrm>
            <a:off x="578400" y="990200"/>
            <a:ext cx="79872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Unit testing is a technique used to verify that individual parts of a program function as expected. In your GPA calculator project, unit tests are essential for ensuring accuracy in key functions, such as `</a:t>
            </a:r>
            <a:r>
              <a:rPr lang="en" sz="1800">
                <a:solidFill>
                  <a:schemeClr val="lt1"/>
                </a:solidFill>
                <a:latin typeface="Times New Roman"/>
                <a:ea typeface="Times New Roman"/>
                <a:cs typeface="Times New Roman"/>
                <a:sym typeface="Times New Roman"/>
              </a:rPr>
              <a:t>calculateSubjectInternal</a:t>
            </a:r>
            <a:r>
              <a:rPr lang="en" sz="1800">
                <a:solidFill>
                  <a:schemeClr val="lt1"/>
                </a:solidFill>
                <a:latin typeface="Times New Roman"/>
                <a:ea typeface="Times New Roman"/>
                <a:cs typeface="Times New Roman"/>
                <a:sym typeface="Times New Roman"/>
              </a:rPr>
              <a:t>`</a:t>
            </a:r>
            <a:r>
              <a:rPr lang="en" sz="1800">
                <a:solidFill>
                  <a:schemeClr val="lt1"/>
                </a:solidFill>
                <a:latin typeface="Times New Roman"/>
                <a:ea typeface="Times New Roman"/>
                <a:cs typeface="Times New Roman"/>
                <a:sym typeface="Times New Roman"/>
              </a:rPr>
              <a:t>, `updateCourses` </a:t>
            </a:r>
            <a:r>
              <a:rPr lang="en" sz="1800">
                <a:solidFill>
                  <a:schemeClr val="lt1"/>
                </a:solidFill>
                <a:latin typeface="Times New Roman"/>
                <a:ea typeface="Times New Roman"/>
                <a:cs typeface="Times New Roman"/>
                <a:sym typeface="Times New Roman"/>
              </a:rPr>
              <a:t>and `</a:t>
            </a:r>
            <a:r>
              <a:rPr lang="en" sz="1800">
                <a:solidFill>
                  <a:schemeClr val="lt1"/>
                </a:solidFill>
                <a:latin typeface="Times New Roman"/>
                <a:ea typeface="Times New Roman"/>
                <a:cs typeface="Times New Roman"/>
                <a:sym typeface="Times New Roman"/>
              </a:rPr>
              <a:t>populateSubjects</a:t>
            </a:r>
            <a:r>
              <a:rPr lang="en" sz="1800">
                <a:solidFill>
                  <a:schemeClr val="lt1"/>
                </a:solidFill>
                <a:latin typeface="Times New Roman"/>
                <a:ea typeface="Times New Roman"/>
                <a:cs typeface="Times New Roman"/>
                <a:sym typeface="Times New Roman"/>
              </a:rPr>
              <a:t>`, which handle GPA calculations and internal exam breakdowns. These tests confirm that calculations are correct under various scenarios, like perfect grades or different credit distributions, v</a:t>
            </a:r>
            <a:r>
              <a:rPr lang="en" sz="1800">
                <a:solidFill>
                  <a:schemeClr val="lt1"/>
                </a:solidFill>
                <a:latin typeface="Times New Roman"/>
                <a:ea typeface="Times New Roman"/>
                <a:cs typeface="Times New Roman"/>
                <a:sym typeface="Times New Roman"/>
              </a:rPr>
              <a:t>erifies the calculation of internal GPA contribution based on given inputs, ensures subjects are correctly populated into the container and  tests whether the course dropdown is populated correctly based on the regulation selection.</a:t>
            </a:r>
            <a:r>
              <a:rPr lang="en" sz="1800">
                <a:solidFill>
                  <a:schemeClr val="lt1"/>
                </a:solidFill>
                <a:latin typeface="Times New Roman"/>
                <a:ea typeface="Times New Roman"/>
                <a:cs typeface="Times New Roman"/>
                <a:sym typeface="Times New Roman"/>
              </a:rPr>
              <a:t>This accuracy is crucial, as incorrect GPA calculations could lead to misleading feedback for students. By isolating and testing each function, unit testing helps detect errors early, improves code reliability, and allows safe modifications to the project over time. Overall, unit testing ensures that the feedback provided to students is accurate and dependable.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9"/>
          <p:cNvSpPr txBox="1"/>
          <p:nvPr/>
        </p:nvSpPr>
        <p:spPr>
          <a:xfrm>
            <a:off x="328400" y="2435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OUTPUTS:</a:t>
            </a:r>
            <a:endParaRPr b="1" sz="3000">
              <a:solidFill>
                <a:schemeClr val="lt1"/>
              </a:solidFill>
              <a:latin typeface="Times New Roman"/>
              <a:ea typeface="Times New Roman"/>
              <a:cs typeface="Times New Roman"/>
              <a:sym typeface="Times New Roman"/>
            </a:endParaRPr>
          </a:p>
        </p:txBody>
      </p:sp>
      <p:pic>
        <p:nvPicPr>
          <p:cNvPr id="481" name="Google Shape;481;p69"/>
          <p:cNvPicPr preferRelativeResize="0"/>
          <p:nvPr/>
        </p:nvPicPr>
        <p:blipFill>
          <a:blip r:embed="rId3">
            <a:alphaModFix/>
          </a:blip>
          <a:stretch>
            <a:fillRect/>
          </a:stretch>
        </p:blipFill>
        <p:spPr>
          <a:xfrm>
            <a:off x="4674925" y="890075"/>
            <a:ext cx="4064326" cy="3948625"/>
          </a:xfrm>
          <a:prstGeom prst="rect">
            <a:avLst/>
          </a:prstGeom>
          <a:noFill/>
          <a:ln>
            <a:noFill/>
          </a:ln>
        </p:spPr>
      </p:pic>
      <p:pic>
        <p:nvPicPr>
          <p:cNvPr id="482" name="Google Shape;482;p69"/>
          <p:cNvPicPr preferRelativeResize="0"/>
          <p:nvPr/>
        </p:nvPicPr>
        <p:blipFill>
          <a:blip r:embed="rId4">
            <a:alphaModFix/>
          </a:blip>
          <a:stretch>
            <a:fillRect/>
          </a:stretch>
        </p:blipFill>
        <p:spPr>
          <a:xfrm>
            <a:off x="386086" y="890075"/>
            <a:ext cx="3922065" cy="394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0"/>
          <p:cNvSpPr txBox="1"/>
          <p:nvPr/>
        </p:nvSpPr>
        <p:spPr>
          <a:xfrm>
            <a:off x="371900" y="3414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OUTPUT SCREENSHOTS:</a:t>
            </a:r>
            <a:endParaRPr b="1" sz="3000">
              <a:solidFill>
                <a:schemeClr val="lt1"/>
              </a:solidFill>
              <a:latin typeface="Times New Roman"/>
              <a:ea typeface="Times New Roman"/>
              <a:cs typeface="Times New Roman"/>
              <a:sym typeface="Times New Roman"/>
            </a:endParaRPr>
          </a:p>
        </p:txBody>
      </p:sp>
      <p:pic>
        <p:nvPicPr>
          <p:cNvPr id="488" name="Google Shape;488;p70"/>
          <p:cNvPicPr preferRelativeResize="0"/>
          <p:nvPr/>
        </p:nvPicPr>
        <p:blipFill>
          <a:blip r:embed="rId3">
            <a:alphaModFix/>
          </a:blip>
          <a:stretch>
            <a:fillRect/>
          </a:stretch>
        </p:blipFill>
        <p:spPr>
          <a:xfrm>
            <a:off x="152400" y="1140350"/>
            <a:ext cx="3862349" cy="3850751"/>
          </a:xfrm>
          <a:prstGeom prst="rect">
            <a:avLst/>
          </a:prstGeom>
          <a:noFill/>
          <a:ln>
            <a:noFill/>
          </a:ln>
        </p:spPr>
      </p:pic>
      <p:pic>
        <p:nvPicPr>
          <p:cNvPr id="489" name="Google Shape;489;p70"/>
          <p:cNvPicPr preferRelativeResize="0"/>
          <p:nvPr/>
        </p:nvPicPr>
        <p:blipFill rotWithShape="1">
          <a:blip r:embed="rId4">
            <a:alphaModFix/>
          </a:blip>
          <a:srcRect b="0" l="3505" r="3505" t="0"/>
          <a:stretch/>
        </p:blipFill>
        <p:spPr>
          <a:xfrm>
            <a:off x="4254000" y="1178675"/>
            <a:ext cx="4737598" cy="2076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71"/>
          <p:cNvPicPr preferRelativeResize="0"/>
          <p:nvPr/>
        </p:nvPicPr>
        <p:blipFill rotWithShape="1">
          <a:blip r:embed="rId3">
            <a:alphaModFix/>
          </a:blip>
          <a:srcRect b="0" l="29177" r="29177" t="0"/>
          <a:stretch/>
        </p:blipFill>
        <p:spPr>
          <a:xfrm>
            <a:off x="141525" y="384950"/>
            <a:ext cx="4101297" cy="4416350"/>
          </a:xfrm>
          <a:prstGeom prst="rect">
            <a:avLst/>
          </a:prstGeom>
          <a:noFill/>
          <a:ln>
            <a:noFill/>
          </a:ln>
        </p:spPr>
      </p:pic>
      <p:pic>
        <p:nvPicPr>
          <p:cNvPr id="495" name="Google Shape;495;p71"/>
          <p:cNvPicPr preferRelativeResize="0"/>
          <p:nvPr/>
        </p:nvPicPr>
        <p:blipFill rotWithShape="1">
          <a:blip r:embed="rId4">
            <a:alphaModFix/>
          </a:blip>
          <a:srcRect b="2597" l="0" r="0" t="2597"/>
          <a:stretch/>
        </p:blipFill>
        <p:spPr>
          <a:xfrm>
            <a:off x="4406100" y="384950"/>
            <a:ext cx="4585498" cy="2033476"/>
          </a:xfrm>
          <a:prstGeom prst="rect">
            <a:avLst/>
          </a:prstGeom>
          <a:noFill/>
          <a:ln>
            <a:noFill/>
          </a:ln>
        </p:spPr>
      </p:pic>
      <p:pic>
        <p:nvPicPr>
          <p:cNvPr id="496" name="Google Shape;496;p71"/>
          <p:cNvPicPr preferRelativeResize="0"/>
          <p:nvPr/>
        </p:nvPicPr>
        <p:blipFill rotWithShape="1">
          <a:blip r:embed="rId5">
            <a:alphaModFix/>
          </a:blip>
          <a:srcRect b="553" l="0" r="0" t="543"/>
          <a:stretch/>
        </p:blipFill>
        <p:spPr>
          <a:xfrm>
            <a:off x="4406100" y="2668525"/>
            <a:ext cx="4585499" cy="209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72"/>
          <p:cNvPicPr preferRelativeResize="0"/>
          <p:nvPr/>
        </p:nvPicPr>
        <p:blipFill>
          <a:blip r:embed="rId3">
            <a:alphaModFix/>
          </a:blip>
          <a:stretch>
            <a:fillRect/>
          </a:stretch>
        </p:blipFill>
        <p:spPr>
          <a:xfrm>
            <a:off x="152400" y="1432025"/>
            <a:ext cx="8839199" cy="16165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idx="1" type="body"/>
          </p:nvPr>
        </p:nvSpPr>
        <p:spPr>
          <a:xfrm>
            <a:off x="705975" y="1651250"/>
            <a:ext cx="7437900" cy="24915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project aims to develop a web application for analyzing student performance based on internal exam scores.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helps students identify weak areas and suggests improvements to achieve better grades in final exams.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lt1"/>
              </a:solidFill>
            </a:endParaRPr>
          </a:p>
        </p:txBody>
      </p:sp>
      <p:sp>
        <p:nvSpPr>
          <p:cNvPr id="392" name="Google Shape;392;p55"/>
          <p:cNvSpPr txBox="1"/>
          <p:nvPr/>
        </p:nvSpPr>
        <p:spPr>
          <a:xfrm>
            <a:off x="705975" y="5916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INTRODUCTION</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3"/>
          <p:cNvSpPr txBox="1"/>
          <p:nvPr/>
        </p:nvSpPr>
        <p:spPr>
          <a:xfrm>
            <a:off x="576350" y="451700"/>
            <a:ext cx="4526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USE CASE DIAGRAM</a:t>
            </a:r>
            <a:endParaRPr b="1" sz="3000">
              <a:solidFill>
                <a:schemeClr val="lt1"/>
              </a:solidFill>
              <a:latin typeface="Times New Roman"/>
              <a:ea typeface="Times New Roman"/>
              <a:cs typeface="Times New Roman"/>
              <a:sym typeface="Times New Roman"/>
            </a:endParaRPr>
          </a:p>
        </p:txBody>
      </p:sp>
      <p:pic>
        <p:nvPicPr>
          <p:cNvPr id="507" name="Google Shape;507;p73"/>
          <p:cNvPicPr preferRelativeResize="0"/>
          <p:nvPr/>
        </p:nvPicPr>
        <p:blipFill>
          <a:blip r:embed="rId3">
            <a:alphaModFix/>
          </a:blip>
          <a:stretch>
            <a:fillRect/>
          </a:stretch>
        </p:blipFill>
        <p:spPr>
          <a:xfrm>
            <a:off x="4832200" y="111775"/>
            <a:ext cx="4078175" cy="4884375"/>
          </a:xfrm>
          <a:prstGeom prst="rect">
            <a:avLst/>
          </a:prstGeom>
          <a:noFill/>
          <a:ln>
            <a:noFill/>
          </a:ln>
        </p:spPr>
      </p:pic>
      <p:sp>
        <p:nvSpPr>
          <p:cNvPr id="508" name="Google Shape;508;p73"/>
          <p:cNvSpPr txBox="1"/>
          <p:nvPr/>
        </p:nvSpPr>
        <p:spPr>
          <a:xfrm>
            <a:off x="332700" y="1208000"/>
            <a:ext cx="41883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diagram outlines the various use cases associated with the system, showing how both actors interact with the system to accomplish different tasks. The central focus is on the analysis of student performance, including the input and assessment of exam scores, generating reports, and providing guidance based on input scores.</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4"/>
          <p:cNvSpPr txBox="1"/>
          <p:nvPr/>
        </p:nvSpPr>
        <p:spPr>
          <a:xfrm>
            <a:off x="209750" y="355325"/>
            <a:ext cx="510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b="1" lang="en" sz="2500">
                <a:solidFill>
                  <a:schemeClr val="lt1"/>
                </a:solidFill>
                <a:latin typeface="Times New Roman"/>
                <a:ea typeface="Times New Roman"/>
                <a:cs typeface="Times New Roman"/>
                <a:sym typeface="Times New Roman"/>
              </a:rPr>
              <a:t>SEQU</a:t>
            </a:r>
            <a:r>
              <a:rPr b="1" lang="en" sz="2500">
                <a:solidFill>
                  <a:schemeClr val="lt1"/>
                </a:solidFill>
                <a:latin typeface="Times New Roman"/>
                <a:ea typeface="Times New Roman"/>
                <a:cs typeface="Times New Roman"/>
                <a:sym typeface="Times New Roman"/>
              </a:rPr>
              <a:t>ENCE </a:t>
            </a:r>
            <a:r>
              <a:rPr b="1" lang="en" sz="2500">
                <a:solidFill>
                  <a:schemeClr val="lt1"/>
                </a:solidFill>
                <a:latin typeface="Times New Roman"/>
                <a:ea typeface="Times New Roman"/>
                <a:cs typeface="Times New Roman"/>
                <a:sym typeface="Times New Roman"/>
              </a:rPr>
              <a:t>DIAGRAM</a:t>
            </a:r>
            <a:endParaRPr b="1" sz="2500">
              <a:solidFill>
                <a:schemeClr val="lt1"/>
              </a:solidFill>
              <a:latin typeface="Times New Roman"/>
              <a:ea typeface="Times New Roman"/>
              <a:cs typeface="Times New Roman"/>
              <a:sym typeface="Times New Roman"/>
            </a:endParaRPr>
          </a:p>
        </p:txBody>
      </p:sp>
      <p:sp>
        <p:nvSpPr>
          <p:cNvPr id="514" name="Google Shape;514;p74"/>
          <p:cNvSpPr txBox="1"/>
          <p:nvPr/>
        </p:nvSpPr>
        <p:spPr>
          <a:xfrm>
            <a:off x="332700" y="976625"/>
            <a:ext cx="40557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Sequence Diagram for the "Student Performance Analysis System" illustrates the step-by-step interaction between a student and the system components. It begins with the student logging in, followed by profile updates and score submission. The system then analyzes the scores, triggers notifications, and finally displays the performance report .</a:t>
            </a:r>
            <a:endParaRPr sz="2000">
              <a:solidFill>
                <a:schemeClr val="lt1"/>
              </a:solidFill>
              <a:latin typeface="Times New Roman"/>
              <a:ea typeface="Times New Roman"/>
              <a:cs typeface="Times New Roman"/>
              <a:sym typeface="Times New Roman"/>
            </a:endParaRPr>
          </a:p>
        </p:txBody>
      </p:sp>
      <p:pic>
        <p:nvPicPr>
          <p:cNvPr id="515" name="Google Shape;515;p74"/>
          <p:cNvPicPr preferRelativeResize="0"/>
          <p:nvPr/>
        </p:nvPicPr>
        <p:blipFill>
          <a:blip r:embed="rId3">
            <a:alphaModFix/>
          </a:blip>
          <a:stretch>
            <a:fillRect/>
          </a:stretch>
        </p:blipFill>
        <p:spPr>
          <a:xfrm>
            <a:off x="4708425" y="1274600"/>
            <a:ext cx="4283176" cy="322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75"/>
          <p:cNvPicPr preferRelativeResize="0"/>
          <p:nvPr/>
        </p:nvPicPr>
        <p:blipFill>
          <a:blip r:embed="rId3">
            <a:alphaModFix/>
          </a:blip>
          <a:stretch>
            <a:fillRect/>
          </a:stretch>
        </p:blipFill>
        <p:spPr>
          <a:xfrm>
            <a:off x="4668975" y="489025"/>
            <a:ext cx="4128651" cy="4414176"/>
          </a:xfrm>
          <a:prstGeom prst="rect">
            <a:avLst/>
          </a:prstGeom>
          <a:noFill/>
          <a:ln>
            <a:noFill/>
          </a:ln>
        </p:spPr>
      </p:pic>
      <p:sp>
        <p:nvSpPr>
          <p:cNvPr id="521" name="Google Shape;521;p75"/>
          <p:cNvSpPr txBox="1"/>
          <p:nvPr/>
        </p:nvSpPr>
        <p:spPr>
          <a:xfrm>
            <a:off x="0" y="257150"/>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CLASS </a:t>
            </a:r>
            <a:r>
              <a:rPr b="1" lang="en" sz="3000">
                <a:solidFill>
                  <a:schemeClr val="lt1"/>
                </a:solidFill>
                <a:latin typeface="Times New Roman"/>
                <a:ea typeface="Times New Roman"/>
                <a:cs typeface="Times New Roman"/>
                <a:sym typeface="Times New Roman"/>
              </a:rPr>
              <a:t>DIAGRAM</a:t>
            </a:r>
            <a:endParaRPr/>
          </a:p>
        </p:txBody>
      </p:sp>
      <p:sp>
        <p:nvSpPr>
          <p:cNvPr id="522" name="Google Shape;522;p75"/>
          <p:cNvSpPr txBox="1"/>
          <p:nvPr/>
        </p:nvSpPr>
        <p:spPr>
          <a:xfrm>
            <a:off x="364475" y="903650"/>
            <a:ext cx="3958800" cy="436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The class diagram illustrates the relationships between different entities in a student performance analysis system. The main classes include User, Student, Exam, Performance Analyser, GPA Calculator, and Notification. These classes manage student data, exam details, performance analysis, GPA calculation, and notifications, with attributes such as `User ID`, `Student ID`, `Exam Scores`, and `Notification ID` defining their roles and connections within the system.</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6"/>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28" name="Google Shape;528;p76"/>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0</a:t>
            </a:r>
            <a:endParaRPr sz="2500"/>
          </a:p>
        </p:txBody>
      </p:sp>
      <p:pic>
        <p:nvPicPr>
          <p:cNvPr id="529" name="Google Shape;529;p76"/>
          <p:cNvPicPr preferRelativeResize="0"/>
          <p:nvPr/>
        </p:nvPicPr>
        <p:blipFill>
          <a:blip r:embed="rId3">
            <a:alphaModFix/>
          </a:blip>
          <a:stretch>
            <a:fillRect/>
          </a:stretch>
        </p:blipFill>
        <p:spPr>
          <a:xfrm>
            <a:off x="152400" y="1939275"/>
            <a:ext cx="8763000" cy="2686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35" name="Google Shape;535;p77"/>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1</a:t>
            </a:r>
            <a:endParaRPr sz="2500"/>
          </a:p>
        </p:txBody>
      </p:sp>
      <p:pic>
        <p:nvPicPr>
          <p:cNvPr id="536" name="Google Shape;536;p77"/>
          <p:cNvPicPr preferRelativeResize="0"/>
          <p:nvPr/>
        </p:nvPicPr>
        <p:blipFill>
          <a:blip r:embed="rId3">
            <a:alphaModFix/>
          </a:blip>
          <a:stretch>
            <a:fillRect/>
          </a:stretch>
        </p:blipFill>
        <p:spPr>
          <a:xfrm>
            <a:off x="152400" y="1847075"/>
            <a:ext cx="8839204" cy="27665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8"/>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42" name="Google Shape;542;p78"/>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2</a:t>
            </a:r>
            <a:endParaRPr sz="2500"/>
          </a:p>
        </p:txBody>
      </p:sp>
      <p:pic>
        <p:nvPicPr>
          <p:cNvPr id="543" name="Google Shape;543;p78"/>
          <p:cNvPicPr preferRelativeResize="0"/>
          <p:nvPr/>
        </p:nvPicPr>
        <p:blipFill>
          <a:blip r:embed="rId3">
            <a:alphaModFix/>
          </a:blip>
          <a:stretch>
            <a:fillRect/>
          </a:stretch>
        </p:blipFill>
        <p:spPr>
          <a:xfrm>
            <a:off x="1816200" y="1154725"/>
            <a:ext cx="6959949" cy="3836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9"/>
          <p:cNvSpPr txBox="1"/>
          <p:nvPr/>
        </p:nvSpPr>
        <p:spPr>
          <a:xfrm>
            <a:off x="28490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RESULTS AND DISCUSSIONS:</a:t>
            </a:r>
            <a:endParaRPr b="1" sz="3000">
              <a:solidFill>
                <a:schemeClr val="lt1"/>
              </a:solidFill>
              <a:latin typeface="Times New Roman"/>
              <a:ea typeface="Times New Roman"/>
              <a:cs typeface="Times New Roman"/>
              <a:sym typeface="Times New Roman"/>
            </a:endParaRPr>
          </a:p>
        </p:txBody>
      </p:sp>
      <p:sp>
        <p:nvSpPr>
          <p:cNvPr id="549" name="Google Shape;549;p79"/>
          <p:cNvSpPr txBox="1"/>
          <p:nvPr/>
        </p:nvSpPr>
        <p:spPr>
          <a:xfrm>
            <a:off x="491500" y="1320125"/>
            <a:ext cx="76554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successfully provides students with insights into their academic performance by analyzing internal exam marks and obtaining feedback based on their inputs to achieve their target scores. The dashboard enables flexible input for any number of subjects, ensuring adaptability to various curricula. The feedback generated includes personalized suggestions, empowering students to focus on subjects where improvement is needed. Testing validated the application's functionality, confirming accurate GPA calculations and secure login processes. Discussions indicate that this tool is beneficial for academic self-assessment, guiding students toward enhanced semester performance.</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0"/>
          <p:cNvSpPr txBox="1"/>
          <p:nvPr/>
        </p:nvSpPr>
        <p:spPr>
          <a:xfrm>
            <a:off x="578500" y="1396250"/>
            <a:ext cx="74160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This project could be expanded by integrating predictive analytics to forecast GPA trends based on historical data, helping students set realistic goals. Adding support for teachers to provide direct feedback on student progress could further personalize the learning experience. Additional modules for tracking attendance and extracurricular performance would create a more comprehensive student profile. Mobile app compatibility would allow easier access, and data anonymization techniques could make the tool applicable across multiple educational institutions, aiding administrators in assessing student performance trends on a larger scale.</a:t>
            </a:r>
            <a:endParaRPr sz="1800">
              <a:solidFill>
                <a:schemeClr val="lt1"/>
              </a:solidFill>
              <a:latin typeface="Times New Roman"/>
              <a:ea typeface="Times New Roman"/>
              <a:cs typeface="Times New Roman"/>
              <a:sym typeface="Times New Roman"/>
            </a:endParaRPr>
          </a:p>
        </p:txBody>
      </p:sp>
      <p:sp>
        <p:nvSpPr>
          <p:cNvPr id="555" name="Google Shape;555;p80"/>
          <p:cNvSpPr txBox="1"/>
          <p:nvPr/>
        </p:nvSpPr>
        <p:spPr>
          <a:xfrm>
            <a:off x="328400" y="4452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FUTURE SCOPE:</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1"/>
          <p:cNvSpPr txBox="1"/>
          <p:nvPr/>
        </p:nvSpPr>
        <p:spPr>
          <a:xfrm>
            <a:off x="817750" y="1157025"/>
            <a:ext cx="7046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is a valuable tool that addresses the need for academic self-assessment among students. By consolidating internal marks and delivering feedback, it empowers students to understand their strengths and areas needing improvement. Implemented with the Waterfall model, this project went through systematic phases, ensuring reliability and functionality. The user-friendly design and informative visual feedback contribute to enhancing the academic experience, preparing students better for their semester exams. Overall, this project highlights the potential of technology in fostering educational growth and student empowerment.</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61" name="Google Shape;561;p81"/>
          <p:cNvSpPr txBox="1"/>
          <p:nvPr/>
        </p:nvSpPr>
        <p:spPr>
          <a:xfrm>
            <a:off x="48065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CONCLUSION: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2"/>
          <p:cNvSpPr txBox="1"/>
          <p:nvPr/>
        </p:nvSpPr>
        <p:spPr>
          <a:xfrm>
            <a:off x="393650" y="855450"/>
            <a:ext cx="85254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 Balachandran, V., &amp; Radhakrishnan, V. (2019). Educational Data Mining for Student Performance Prediction. Journal of Educational Technology.</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2. Gupta, P. (2020). Flask Web Development: Developing Web Applications with Python. O'Reilly Media.</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3. Kumar, A., &amp; Singh, R. (2021). Predictive Analytics in Academic Performance. International Journal of Education and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4. Sharda, R., &amp; Delen, D. (2017). Business Intelligence and Analytics. Pearson Education.</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5. Pedregosa, F., et al. (2011). Scikit-learn: Machine Learning in Python. Journal of Machine Learning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6. Flask Documentation. (n.d.). Retrieved from https://flask.palletsprojects.com/</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7. SQLAlchemy Documentation. (n.d.). Retrieved from https://www.sqlalchemy.org/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8. Matplotlib Documentation. (n.d.). Retrieved from https://matplotlib.org/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9. Jain, P., &amp; Bansal, R. (2022). Advancements in Data Visualization for Educational Analytics. Educational Data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10. Dhir, P. (2018). Feedback Mechanisms in Digital Learning. Learning Analytics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567" name="Google Shape;567;p82"/>
          <p:cNvSpPr txBox="1"/>
          <p:nvPr/>
        </p:nvSpPr>
        <p:spPr>
          <a:xfrm>
            <a:off x="252275" y="2089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REFERENCES:</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idx="1" type="body"/>
          </p:nvPr>
        </p:nvSpPr>
        <p:spPr>
          <a:xfrm>
            <a:off x="711725" y="1818700"/>
            <a:ext cx="7437900" cy="2374500"/>
          </a:xfrm>
          <a:prstGeom prst="rect">
            <a:avLst/>
          </a:prstGeom>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Traditional methods involve manual calculation and analysis of student performance, which is time-consuming.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Present GPA Calculators does not provide Student feedback and improvement suggestions.</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Feedback is often delayed, as it depends on teacher availability and manual review of scores.</a:t>
            </a:r>
            <a:endParaRPr sz="2200">
              <a:solidFill>
                <a:schemeClr val="lt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98" name="Google Shape;398;p56"/>
          <p:cNvSpPr txBox="1"/>
          <p:nvPr/>
        </p:nvSpPr>
        <p:spPr>
          <a:xfrm>
            <a:off x="711725" y="776550"/>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EXISTING 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3"/>
          <p:cNvSpPr txBox="1"/>
          <p:nvPr/>
        </p:nvSpPr>
        <p:spPr>
          <a:xfrm>
            <a:off x="1620900" y="1838100"/>
            <a:ext cx="6270600" cy="10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Times New Roman"/>
                <a:ea typeface="Times New Roman"/>
                <a:cs typeface="Times New Roman"/>
                <a:sym typeface="Times New Roman"/>
              </a:rPr>
              <a:t>THANK YOU</a:t>
            </a:r>
            <a:endParaRPr b="1" sz="50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idx="1" type="body"/>
          </p:nvPr>
        </p:nvSpPr>
        <p:spPr>
          <a:xfrm>
            <a:off x="711725" y="965850"/>
            <a:ext cx="7437900" cy="1221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Personalized teacher feedback can provide nuanced understanding and motivation.</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Does not rely on technology, making it accessible without internet or devices.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04" name="Google Shape;404;p57"/>
          <p:cNvSpPr txBox="1"/>
          <p:nvPr/>
        </p:nvSpPr>
        <p:spPr>
          <a:xfrm>
            <a:off x="711725" y="272375"/>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05" name="Google Shape;405;p57"/>
          <p:cNvSpPr txBox="1"/>
          <p:nvPr/>
        </p:nvSpPr>
        <p:spPr>
          <a:xfrm>
            <a:off x="711725" y="2416850"/>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DISADVANTAGES</a:t>
            </a:r>
            <a:endParaRPr b="1" sz="3300">
              <a:solidFill>
                <a:schemeClr val="lt1"/>
              </a:solidFill>
              <a:latin typeface="Times New Roman"/>
              <a:ea typeface="Times New Roman"/>
              <a:cs typeface="Times New Roman"/>
              <a:sym typeface="Times New Roman"/>
            </a:endParaRPr>
          </a:p>
        </p:txBody>
      </p:sp>
      <p:sp>
        <p:nvSpPr>
          <p:cNvPr id="406" name="Google Shape;406;p57"/>
          <p:cNvSpPr txBox="1"/>
          <p:nvPr>
            <p:ph idx="1" type="body"/>
          </p:nvPr>
        </p:nvSpPr>
        <p:spPr>
          <a:xfrm>
            <a:off x="853050" y="3040550"/>
            <a:ext cx="7437900" cy="16257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Manual processes are prone to human error and can be inconsistent in providing feedback.</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Time delays in receiving feedback may hinder timely improvements in student performance.</a:t>
            </a:r>
            <a:endParaRPr sz="2200">
              <a:solidFill>
                <a:schemeClr val="lt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idx="1" type="body"/>
          </p:nvPr>
        </p:nvSpPr>
        <p:spPr>
          <a:xfrm>
            <a:off x="711725" y="1213275"/>
            <a:ext cx="7437900" cy="27195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allows students to input their internal exam scores such as CAT marks , Assignment marks and their model practical marks and receive detailed performance analysis.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provides notifications on required improvements and suggests target scores for achieving desired GPAs.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12" name="Google Shape;412;p58"/>
          <p:cNvSpPr txBox="1"/>
          <p:nvPr/>
        </p:nvSpPr>
        <p:spPr>
          <a:xfrm>
            <a:off x="711725" y="590050"/>
            <a:ext cx="5782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PROPOSED </a:t>
            </a:r>
            <a:r>
              <a:rPr b="1" lang="en" sz="3500">
                <a:solidFill>
                  <a:schemeClr val="lt1"/>
                </a:solidFill>
                <a:latin typeface="Times New Roman"/>
                <a:ea typeface="Times New Roman"/>
                <a:cs typeface="Times New Roman"/>
                <a:sym typeface="Times New Roman"/>
              </a:rPr>
              <a:t>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idx="1" type="body"/>
          </p:nvPr>
        </p:nvSpPr>
        <p:spPr>
          <a:xfrm>
            <a:off x="711725" y="927850"/>
            <a:ext cx="7437900" cy="1344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application offers personalized feedback, helping students focus on areas needing improvement.</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 Automated analysis and notifications save time and provide consistent insights.</a:t>
            </a:r>
            <a:endParaRPr sz="2200">
              <a:solidFill>
                <a:schemeClr val="lt1"/>
              </a:solidFill>
              <a:latin typeface="Times New Roman"/>
              <a:ea typeface="Times New Roman"/>
              <a:cs typeface="Times New Roman"/>
              <a:sym typeface="Times New Roman"/>
            </a:endParaRPr>
          </a:p>
        </p:txBody>
      </p:sp>
      <p:sp>
        <p:nvSpPr>
          <p:cNvPr id="418" name="Google Shape;418;p59"/>
          <p:cNvSpPr txBox="1"/>
          <p:nvPr/>
        </p:nvSpPr>
        <p:spPr>
          <a:xfrm>
            <a:off x="711725" y="2723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19" name="Google Shape;419;p59"/>
          <p:cNvSpPr txBox="1"/>
          <p:nvPr/>
        </p:nvSpPr>
        <p:spPr>
          <a:xfrm>
            <a:off x="711725" y="2458859"/>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t>
            </a: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20" name="Google Shape;420;p59"/>
          <p:cNvSpPr txBox="1"/>
          <p:nvPr>
            <p:ph idx="1" type="body"/>
          </p:nvPr>
        </p:nvSpPr>
        <p:spPr>
          <a:xfrm>
            <a:off x="853050" y="3168425"/>
            <a:ext cx="7437900" cy="1428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relies on accurate data input; incorrect entries could lead to misleading analysis.</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requires internet access, limiting usability in areas with poor connectivity.</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idx="1" type="body"/>
          </p:nvPr>
        </p:nvSpPr>
        <p:spPr>
          <a:xfrm>
            <a:off x="0" y="620825"/>
            <a:ext cx="8617500" cy="4522800"/>
          </a:xfrm>
          <a:prstGeom prst="rect">
            <a:avLst/>
          </a:prstGeom>
        </p:spPr>
        <p:txBody>
          <a:bodyPr anchorCtr="0" anchor="t" bIns="91425" lIns="91425" spcFirstLastPara="1" rIns="91425" wrap="square" tIns="91425">
            <a:noAutofit/>
          </a:bodyPr>
          <a:lstStyle/>
          <a:p>
            <a:pPr indent="0" lvl="0" marL="1371600" rtl="0" algn="just">
              <a:spcBef>
                <a:spcPts val="0"/>
              </a:spcBef>
              <a:spcAft>
                <a:spcPts val="0"/>
              </a:spcAft>
              <a:buNone/>
            </a:pPr>
            <a:r>
              <a:rPr b="1" lang="en" sz="2200">
                <a:latin typeface="Times New Roman"/>
                <a:ea typeface="Times New Roman"/>
                <a:cs typeface="Times New Roman"/>
                <a:sym typeface="Times New Roman"/>
              </a:rPr>
              <a:t>                  </a:t>
            </a:r>
            <a:endParaRPr b="1" sz="2200">
              <a:latin typeface="Times New Roman"/>
              <a:ea typeface="Times New Roman"/>
              <a:cs typeface="Times New Roman"/>
              <a:sym typeface="Times New Roman"/>
            </a:endParaRPr>
          </a:p>
          <a:p>
            <a:pPr indent="-368300" lvl="0" marL="1371600" rtl="0" algn="just">
              <a:lnSpc>
                <a:spcPct val="115000"/>
              </a:lnSpc>
              <a:spcBef>
                <a:spcPts val="0"/>
              </a:spcBef>
              <a:spcAft>
                <a:spcPts val="0"/>
              </a:spcAft>
              <a:buClr>
                <a:srgbClr val="FFFFFF"/>
              </a:buClr>
              <a:buSzPts val="2200"/>
              <a:buFont typeface="Times New Roman"/>
              <a:buChar char="❖"/>
            </a:pPr>
            <a:r>
              <a:rPr lang="en" sz="2200">
                <a:latin typeface="Times New Roman"/>
                <a:ea typeface="Times New Roman"/>
                <a:cs typeface="Times New Roman"/>
                <a:sym typeface="Times New Roman"/>
              </a:rPr>
              <a:t>User Authentication: Secure login and logout for the users with email ID.</a:t>
            </a:r>
            <a:endParaRPr sz="2200">
              <a:latin typeface="Times New Roman"/>
              <a:ea typeface="Times New Roman"/>
              <a:cs typeface="Times New Roman"/>
              <a:sym typeface="Times New Roman"/>
            </a:endParaRPr>
          </a:p>
          <a:p>
            <a:pPr indent="-368300" lvl="0" marL="1371600" rtl="0" algn="just">
              <a:lnSpc>
                <a:spcPct val="115000"/>
              </a:lnSpc>
              <a:spcBef>
                <a:spcPts val="0"/>
              </a:spcBef>
              <a:spcAft>
                <a:spcPts val="0"/>
              </a:spcAft>
              <a:buClr>
                <a:srgbClr val="FFFFFF"/>
              </a:buClr>
              <a:buSzPts val="2200"/>
              <a:buFont typeface="Times New Roman"/>
              <a:buChar char="❖"/>
            </a:pPr>
            <a:r>
              <a:rPr lang="en" sz="2200">
                <a:latin typeface="Times New Roman"/>
                <a:ea typeface="Times New Roman"/>
                <a:cs typeface="Times New Roman"/>
                <a:sym typeface="Times New Roman"/>
              </a:rPr>
              <a:t>Marks Input: Enter and validate marks for up to three internal exams.</a:t>
            </a:r>
            <a:endParaRPr sz="2200">
              <a:latin typeface="Times New Roman"/>
              <a:ea typeface="Times New Roman"/>
              <a:cs typeface="Times New Roman"/>
              <a:sym typeface="Times New Roman"/>
            </a:endParaRPr>
          </a:p>
          <a:p>
            <a:pPr indent="-368300" lvl="0" marL="1371600" rtl="0" algn="just">
              <a:lnSpc>
                <a:spcPct val="115000"/>
              </a:lnSpc>
              <a:spcBef>
                <a:spcPts val="0"/>
              </a:spcBef>
              <a:spcAft>
                <a:spcPts val="0"/>
              </a:spcAft>
              <a:buClr>
                <a:srgbClr val="FFFFFF"/>
              </a:buClr>
              <a:buSzPts val="2200"/>
              <a:buFont typeface="Times New Roman"/>
              <a:buChar char="❖"/>
            </a:pPr>
            <a:r>
              <a:rPr lang="en" sz="2200">
                <a:latin typeface="Times New Roman"/>
                <a:ea typeface="Times New Roman"/>
                <a:cs typeface="Times New Roman"/>
                <a:sym typeface="Times New Roman"/>
              </a:rPr>
              <a:t>Performance Analysis: Identify weak areas and suggest improvements.</a:t>
            </a:r>
            <a:endParaRPr sz="2200">
              <a:latin typeface="Times New Roman"/>
              <a:ea typeface="Times New Roman"/>
              <a:cs typeface="Times New Roman"/>
              <a:sym typeface="Times New Roman"/>
            </a:endParaRPr>
          </a:p>
          <a:p>
            <a:pPr indent="-368300" lvl="0" marL="1371600" rtl="0" algn="just">
              <a:lnSpc>
                <a:spcPct val="115000"/>
              </a:lnSpc>
              <a:spcBef>
                <a:spcPts val="0"/>
              </a:spcBef>
              <a:spcAft>
                <a:spcPts val="0"/>
              </a:spcAft>
              <a:buClr>
                <a:srgbClr val="FFFFFF"/>
              </a:buClr>
              <a:buSzPts val="2200"/>
              <a:buFont typeface="Times New Roman"/>
              <a:buChar char="❖"/>
            </a:pPr>
            <a:r>
              <a:rPr lang="en" sz="2200">
                <a:latin typeface="Times New Roman"/>
                <a:ea typeface="Times New Roman"/>
                <a:cs typeface="Times New Roman"/>
                <a:sym typeface="Times New Roman"/>
              </a:rPr>
              <a:t>GPA Calculation Guidance: Provide feedback on scores needed for target GPA.</a:t>
            </a:r>
            <a:endParaRPr sz="2200">
              <a:latin typeface="Times New Roman"/>
              <a:ea typeface="Times New Roman"/>
              <a:cs typeface="Times New Roman"/>
              <a:sym typeface="Times New Roman"/>
            </a:endParaRPr>
          </a:p>
          <a:p>
            <a:pPr indent="-368300" lvl="0" marL="1371600" rtl="0" algn="just">
              <a:lnSpc>
                <a:spcPct val="115000"/>
              </a:lnSpc>
              <a:spcBef>
                <a:spcPts val="0"/>
              </a:spcBef>
              <a:spcAft>
                <a:spcPts val="0"/>
              </a:spcAft>
              <a:buClr>
                <a:srgbClr val="FFFFFF"/>
              </a:buClr>
              <a:buSzPts val="2200"/>
              <a:buFont typeface="Times New Roman"/>
              <a:buChar char="❖"/>
            </a:pPr>
            <a:r>
              <a:rPr lang="en" sz="2200">
                <a:latin typeface="Times New Roman"/>
                <a:ea typeface="Times New Roman"/>
                <a:cs typeface="Times New Roman"/>
                <a:sym typeface="Times New Roman"/>
              </a:rPr>
              <a:t>Notifications: Send performance updates and improvement   sugg</a:t>
            </a:r>
            <a:r>
              <a:rPr lang="en" sz="2200">
                <a:latin typeface="Times New Roman"/>
                <a:ea typeface="Times New Roman"/>
                <a:cs typeface="Times New Roman"/>
                <a:sym typeface="Times New Roman"/>
              </a:rPr>
              <a:t>estions</a:t>
            </a:r>
            <a:r>
              <a:rPr lang="en" sz="2200"/>
              <a:t>.</a:t>
            </a:r>
            <a:endParaRPr sz="2200">
              <a:solidFill>
                <a:schemeClr val="lt1"/>
              </a:solidFill>
              <a:latin typeface="Times New Roman"/>
              <a:ea typeface="Times New Roman"/>
              <a:cs typeface="Times New Roman"/>
              <a:sym typeface="Times New Roman"/>
            </a:endParaRPr>
          </a:p>
        </p:txBody>
      </p:sp>
      <p:sp>
        <p:nvSpPr>
          <p:cNvPr id="426" name="Google Shape;426;p60"/>
          <p:cNvSpPr txBox="1"/>
          <p:nvPr/>
        </p:nvSpPr>
        <p:spPr>
          <a:xfrm>
            <a:off x="706650" y="159200"/>
            <a:ext cx="7730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FUNCTIONAL </a:t>
            </a:r>
            <a:r>
              <a:rPr b="1" lang="en" sz="3500">
                <a:solidFill>
                  <a:schemeClr val="lt1"/>
                </a:solidFill>
                <a:latin typeface="Times New Roman"/>
                <a:ea typeface="Times New Roman"/>
                <a:cs typeface="Times New Roman"/>
                <a:sym typeface="Times New Roman"/>
              </a:rPr>
              <a:t>REQUIREMENTS:</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ph idx="1" type="body"/>
          </p:nvPr>
        </p:nvSpPr>
        <p:spPr>
          <a:xfrm>
            <a:off x="929100" y="890125"/>
            <a:ext cx="7499700" cy="41469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Security:  Sensitive data is encrypted and protected using secure login. </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Usability:  A user-friendly interface that is simple to use, even for non-technical users. </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Performance: Quick response times are ensured for calculations and feedback. </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Reliability: The application guarantees consistent availability and accurate results. </a:t>
            </a:r>
            <a:endParaRPr sz="2200">
              <a:solidFill>
                <a:schemeClr val="lt1"/>
              </a:solidFill>
              <a:latin typeface="Times New Roman"/>
              <a:ea typeface="Times New Roman"/>
              <a:cs typeface="Times New Roman"/>
              <a:sym typeface="Times New Roman"/>
            </a:endParaRPr>
          </a:p>
          <a:p>
            <a:pPr indent="0" lvl="0" marL="0" rtl="0" algn="just">
              <a:spcBef>
                <a:spcPts val="160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32" name="Google Shape;432;p61"/>
          <p:cNvSpPr txBox="1"/>
          <p:nvPr/>
        </p:nvSpPr>
        <p:spPr>
          <a:xfrm>
            <a:off x="711725" y="320750"/>
            <a:ext cx="8282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NON FUNCTIONAL REQUIREMENTS:</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2"/>
          <p:cNvPicPr preferRelativeResize="0"/>
          <p:nvPr/>
        </p:nvPicPr>
        <p:blipFill>
          <a:blip r:embed="rId3">
            <a:alphaModFix/>
          </a:blip>
          <a:stretch>
            <a:fillRect/>
          </a:stretch>
        </p:blipFill>
        <p:spPr>
          <a:xfrm>
            <a:off x="1063825" y="819923"/>
            <a:ext cx="7162800" cy="4137850"/>
          </a:xfrm>
          <a:prstGeom prst="rect">
            <a:avLst/>
          </a:prstGeom>
          <a:noFill/>
          <a:ln>
            <a:noFill/>
          </a:ln>
        </p:spPr>
      </p:pic>
      <p:sp>
        <p:nvSpPr>
          <p:cNvPr id="438" name="Google Shape;438;p62"/>
          <p:cNvSpPr txBox="1"/>
          <p:nvPr/>
        </p:nvSpPr>
        <p:spPr>
          <a:xfrm>
            <a:off x="361025" y="17342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