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3.xml" ContentType="application/vnd.openxmlformats-officedocument.theme+xml"/>
  <Override PartName="/ppt/slideLayouts/slideLayout53.xml" ContentType="application/vnd.openxmlformats-officedocument.presentationml.slideLayout+xml"/>
  <Override PartName="/ppt/theme/theme4.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705" r:id="rId2"/>
    <p:sldMasterId id="2147483707" r:id="rId3"/>
    <p:sldMasterId id="2147483734" r:id="rId4"/>
    <p:sldMasterId id="2147483908" r:id="rId5"/>
  </p:sldMasterIdLst>
  <p:notesMasterIdLst>
    <p:notesMasterId r:id="rId16"/>
  </p:notesMasterIdLst>
  <p:handoutMasterIdLst>
    <p:handoutMasterId r:id="rId17"/>
  </p:handoutMasterIdLst>
  <p:sldIdLst>
    <p:sldId id="268" r:id="rId6"/>
    <p:sldId id="258" r:id="rId7"/>
    <p:sldId id="259" r:id="rId8"/>
    <p:sldId id="260" r:id="rId9"/>
    <p:sldId id="269" r:id="rId10"/>
    <p:sldId id="261" r:id="rId11"/>
    <p:sldId id="265" r:id="rId12"/>
    <p:sldId id="266" r:id="rId13"/>
    <p:sldId id="264" r:id="rId14"/>
    <p:sldId id="267"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07" autoAdjust="0"/>
    <p:restoredTop sz="94660"/>
  </p:normalViewPr>
  <p:slideViewPr>
    <p:cSldViewPr snapToGrid="0">
      <p:cViewPr varScale="1">
        <p:scale>
          <a:sx n="82" d="100"/>
          <a:sy n="82" d="100"/>
        </p:scale>
        <p:origin x="75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168C2B-BFD9-6DBF-5DBE-A757A519DC3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476B79DD-214C-8E9E-4219-0E06CD4EC2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F6FADF-1F3E-400A-8E26-8A2528D1CCB5}" type="datetimeFigureOut">
              <a:rPr lang="en-IN" smtClean="0"/>
              <a:pPr/>
              <a:t>12-05-2023</a:t>
            </a:fld>
            <a:endParaRPr lang="en-IN"/>
          </a:p>
        </p:txBody>
      </p:sp>
      <p:sp>
        <p:nvSpPr>
          <p:cNvPr id="4" name="Footer Placeholder 3">
            <a:extLst>
              <a:ext uri="{FF2B5EF4-FFF2-40B4-BE49-F238E27FC236}">
                <a16:creationId xmlns:a16="http://schemas.microsoft.com/office/drawing/2014/main" id="{6AEDAAB8-78EF-E932-C725-6CEAD4E31A8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Analysis of Cryptocurrency</a:t>
            </a:r>
          </a:p>
        </p:txBody>
      </p:sp>
      <p:sp>
        <p:nvSpPr>
          <p:cNvPr id="5" name="Slide Number Placeholder 4">
            <a:extLst>
              <a:ext uri="{FF2B5EF4-FFF2-40B4-BE49-F238E27FC236}">
                <a16:creationId xmlns:a16="http://schemas.microsoft.com/office/drawing/2014/main" id="{C2201F8E-C08A-2F33-A947-66367EE6FAD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790124-2AC8-4B61-828C-28C14FF9AFF5}" type="slidenum">
              <a:rPr lang="en-IN" smtClean="0"/>
              <a:pPr/>
              <a:t>‹#›</a:t>
            </a:fld>
            <a:endParaRPr lang="en-IN"/>
          </a:p>
        </p:txBody>
      </p:sp>
    </p:spTree>
    <p:extLst>
      <p:ext uri="{BB962C8B-B14F-4D97-AF65-F5344CB8AC3E}">
        <p14:creationId xmlns:p14="http://schemas.microsoft.com/office/powerpoint/2010/main" val="304586247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0DAE3A-07EC-4616-A1BF-108A52D704DD}" type="datetimeFigureOut">
              <a:rPr lang="en-IN" smtClean="0"/>
              <a:pPr/>
              <a:t>12-05-2023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Analysis of Cryptocurrency</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B6AAA4-72C5-4024-AB8D-DE5EC23D73B3}" type="slidenum">
              <a:rPr lang="en-IN" smtClean="0"/>
              <a:pPr/>
              <a:t>‹#›</a:t>
            </a:fld>
            <a:endParaRPr lang="en-IN"/>
          </a:p>
        </p:txBody>
      </p:sp>
    </p:spTree>
    <p:extLst>
      <p:ext uri="{BB962C8B-B14F-4D97-AF65-F5344CB8AC3E}">
        <p14:creationId xmlns:p14="http://schemas.microsoft.com/office/powerpoint/2010/main" val="386692951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3.xml"/><Relationship Id="rId4" Type="http://schemas.openxmlformats.org/officeDocument/2006/relationships/hyperlink" Target="http://bit.ly/2TtBDfr" TargetMode="Externa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gradFill>
          <a:gsLst>
            <a:gs pos="0">
              <a:srgbClr val="403F6E"/>
            </a:gs>
            <a:gs pos="100000">
              <a:srgbClr val="0B0D17"/>
            </a:gs>
          </a:gsLst>
          <a:lin ang="2700006"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475033" y="2153067"/>
            <a:ext cx="5752000" cy="15388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5200"/>
              <a:buNone/>
              <a:defRPr sz="6933">
                <a:solidFill>
                  <a:srgbClr val="FFFFFF"/>
                </a:solidFill>
                <a:latin typeface="Squada One"/>
                <a:ea typeface="Squada One"/>
                <a:cs typeface="Squada One"/>
                <a:sym typeface="Squada One"/>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0" name="Google Shape;10;p2"/>
          <p:cNvSpPr txBox="1">
            <a:spLocks noGrp="1"/>
          </p:cNvSpPr>
          <p:nvPr>
            <p:ph type="subTitle" idx="1"/>
          </p:nvPr>
        </p:nvSpPr>
        <p:spPr>
          <a:xfrm>
            <a:off x="5679484" y="4230700"/>
            <a:ext cx="5426000" cy="341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775EF5"/>
              </a:buClr>
              <a:buSzPts val="2800"/>
              <a:buNone/>
              <a:defRPr sz="2133">
                <a:solidFill>
                  <a:srgbClr val="FFFFFF"/>
                </a:solidFill>
                <a:latin typeface="Titillium Web"/>
                <a:ea typeface="Titillium Web"/>
                <a:cs typeface="Titillium Web"/>
                <a:sym typeface="Titillium Web"/>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grpSp>
        <p:nvGrpSpPr>
          <p:cNvPr id="11" name="Google Shape;11;p2"/>
          <p:cNvGrpSpPr/>
          <p:nvPr/>
        </p:nvGrpSpPr>
        <p:grpSpPr>
          <a:xfrm>
            <a:off x="135976" y="2449506"/>
            <a:ext cx="4998553" cy="4208529"/>
            <a:chOff x="101981" y="1837129"/>
            <a:chExt cx="3748915" cy="3156397"/>
          </a:xfrm>
        </p:grpSpPr>
        <p:sp>
          <p:nvSpPr>
            <p:cNvPr id="12" name="Google Shape;12;p2"/>
            <p:cNvSpPr/>
            <p:nvPr/>
          </p:nvSpPr>
          <p:spPr>
            <a:xfrm flipH="1">
              <a:off x="1384516"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flipH="1">
              <a:off x="1211339"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flipH="1">
              <a:off x="895419"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flipH="1">
              <a:off x="706592"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flipH="1">
              <a:off x="333349"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flipH="1">
              <a:off x="895418" y="354260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flipH="1">
              <a:off x="502852"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flipH="1">
              <a:off x="101981"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flipH="1">
              <a:off x="433541"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flipH="1">
              <a:off x="117416"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flipH="1">
              <a:off x="1525616" y="409600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flipH="1">
              <a:off x="2131168"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flipH="1">
              <a:off x="895419" y="409599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flipH="1">
              <a:off x="1026803" y="33583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flipH="1">
              <a:off x="154022"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flipH="1">
              <a:off x="117419"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2"/>
            <p:cNvSpPr/>
            <p:nvPr/>
          </p:nvSpPr>
          <p:spPr>
            <a:xfrm flipH="1">
              <a:off x="2341919"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2"/>
            <p:cNvSpPr/>
            <p:nvPr/>
          </p:nvSpPr>
          <p:spPr>
            <a:xfrm flipH="1">
              <a:off x="1719244"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flipH="1">
              <a:off x="3366916"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2"/>
            <p:cNvSpPr/>
            <p:nvPr/>
          </p:nvSpPr>
          <p:spPr>
            <a:xfrm flipH="1">
              <a:off x="2131166" y="4215788"/>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flipH="1">
              <a:off x="518291"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flipH="1">
              <a:off x="32391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flipH="1">
              <a:off x="2149472"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2"/>
            <p:cNvSpPr/>
            <p:nvPr/>
          </p:nvSpPr>
          <p:spPr>
            <a:xfrm flipH="1">
              <a:off x="2098472" y="39276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flipH="1">
              <a:off x="5703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flipH="1">
              <a:off x="690247"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2"/>
            <p:cNvSpPr/>
            <p:nvPr/>
          </p:nvSpPr>
          <p:spPr>
            <a:xfrm flipH="1">
              <a:off x="300647"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flipH="1">
              <a:off x="3818197"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 name="Google Shape;40;p2"/>
          <p:cNvGrpSpPr/>
          <p:nvPr/>
        </p:nvGrpSpPr>
        <p:grpSpPr>
          <a:xfrm rot="10800000" flipH="1">
            <a:off x="135976" y="124273"/>
            <a:ext cx="4998553" cy="4208529"/>
            <a:chOff x="101981" y="1837129"/>
            <a:chExt cx="3748915" cy="3156397"/>
          </a:xfrm>
        </p:grpSpPr>
        <p:sp>
          <p:nvSpPr>
            <p:cNvPr id="41" name="Google Shape;41;p2"/>
            <p:cNvSpPr/>
            <p:nvPr/>
          </p:nvSpPr>
          <p:spPr>
            <a:xfrm flipH="1">
              <a:off x="1384516"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flipH="1">
              <a:off x="1211339"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2"/>
            <p:cNvSpPr/>
            <p:nvPr/>
          </p:nvSpPr>
          <p:spPr>
            <a:xfrm flipH="1">
              <a:off x="895419"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2"/>
            <p:cNvSpPr/>
            <p:nvPr/>
          </p:nvSpPr>
          <p:spPr>
            <a:xfrm flipH="1">
              <a:off x="706592"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flipH="1">
              <a:off x="333349"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2"/>
            <p:cNvSpPr/>
            <p:nvPr/>
          </p:nvSpPr>
          <p:spPr>
            <a:xfrm flipH="1">
              <a:off x="895418" y="354260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2"/>
            <p:cNvSpPr/>
            <p:nvPr/>
          </p:nvSpPr>
          <p:spPr>
            <a:xfrm flipH="1">
              <a:off x="502852"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flipH="1">
              <a:off x="101981"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2"/>
            <p:cNvSpPr/>
            <p:nvPr/>
          </p:nvSpPr>
          <p:spPr>
            <a:xfrm flipH="1">
              <a:off x="433541"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2"/>
            <p:cNvSpPr/>
            <p:nvPr/>
          </p:nvSpPr>
          <p:spPr>
            <a:xfrm flipH="1">
              <a:off x="117416"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flipH="1">
              <a:off x="1525616" y="409600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2"/>
            <p:cNvSpPr/>
            <p:nvPr/>
          </p:nvSpPr>
          <p:spPr>
            <a:xfrm flipH="1">
              <a:off x="2131168"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2"/>
            <p:cNvSpPr/>
            <p:nvPr/>
          </p:nvSpPr>
          <p:spPr>
            <a:xfrm flipH="1">
              <a:off x="895419" y="409599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flipH="1">
              <a:off x="1026803" y="33583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2"/>
            <p:cNvSpPr/>
            <p:nvPr/>
          </p:nvSpPr>
          <p:spPr>
            <a:xfrm flipH="1">
              <a:off x="154022"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2"/>
            <p:cNvSpPr/>
            <p:nvPr/>
          </p:nvSpPr>
          <p:spPr>
            <a:xfrm flipH="1">
              <a:off x="117419"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flipH="1">
              <a:off x="2341919"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2"/>
            <p:cNvSpPr/>
            <p:nvPr/>
          </p:nvSpPr>
          <p:spPr>
            <a:xfrm flipH="1">
              <a:off x="1719244"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2"/>
            <p:cNvSpPr/>
            <p:nvPr/>
          </p:nvSpPr>
          <p:spPr>
            <a:xfrm flipH="1">
              <a:off x="3366916"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flipH="1">
              <a:off x="2131166" y="4215788"/>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2"/>
            <p:cNvSpPr/>
            <p:nvPr/>
          </p:nvSpPr>
          <p:spPr>
            <a:xfrm flipH="1">
              <a:off x="518291"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2"/>
            <p:cNvSpPr/>
            <p:nvPr/>
          </p:nvSpPr>
          <p:spPr>
            <a:xfrm flipH="1">
              <a:off x="32391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2"/>
            <p:cNvSpPr/>
            <p:nvPr/>
          </p:nvSpPr>
          <p:spPr>
            <a:xfrm flipH="1">
              <a:off x="2149472"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2"/>
            <p:cNvSpPr/>
            <p:nvPr/>
          </p:nvSpPr>
          <p:spPr>
            <a:xfrm flipH="1">
              <a:off x="2098472" y="39276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2"/>
            <p:cNvSpPr/>
            <p:nvPr/>
          </p:nvSpPr>
          <p:spPr>
            <a:xfrm flipH="1">
              <a:off x="5703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2"/>
            <p:cNvSpPr/>
            <p:nvPr/>
          </p:nvSpPr>
          <p:spPr>
            <a:xfrm flipH="1">
              <a:off x="690247"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2"/>
            <p:cNvSpPr/>
            <p:nvPr/>
          </p:nvSpPr>
          <p:spPr>
            <a:xfrm flipH="1">
              <a:off x="300647"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2"/>
            <p:cNvSpPr/>
            <p:nvPr/>
          </p:nvSpPr>
          <p:spPr>
            <a:xfrm flipH="1">
              <a:off x="3818197"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197500335"/>
      </p:ext>
    </p:extLst>
  </p:cSld>
  <p:clrMapOvr>
    <a:masterClrMapping/>
  </p:clrMapOvr>
  <p:extLst>
    <p:ext uri="{DCECCB84-F9BA-43D5-87BE-67443E8EF086}">
      <p15:sldGuideLst xmlns:p15="http://schemas.microsoft.com/office/powerpoint/2012/main">
        <p15:guide id="1" orient="horz" pos="340">
          <p15:clr>
            <a:srgbClr val="FA7B17"/>
          </p15:clr>
        </p15:guide>
        <p15:guide id="2" orient="horz" pos="2900">
          <p15:clr>
            <a:srgbClr val="FA7B17"/>
          </p15:clr>
        </p15:guide>
        <p15:guide id="3" pos="454">
          <p15:clr>
            <a:srgbClr val="FA7B17"/>
          </p15:clr>
        </p15:guide>
        <p15:guide id="4" pos="5306">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26"/>
        <p:cNvGrpSpPr/>
        <p:nvPr/>
      </p:nvGrpSpPr>
      <p:grpSpPr>
        <a:xfrm>
          <a:off x="0" y="0"/>
          <a:ext cx="0" cy="0"/>
          <a:chOff x="0" y="0"/>
          <a:chExt cx="0" cy="0"/>
        </a:xfrm>
      </p:grpSpPr>
      <p:sp>
        <p:nvSpPr>
          <p:cNvPr id="227" name="Google Shape;227;p11"/>
          <p:cNvSpPr txBox="1">
            <a:spLocks noGrp="1"/>
          </p:cNvSpPr>
          <p:nvPr>
            <p:ph type="title" hasCustomPrompt="1"/>
          </p:nvPr>
        </p:nvSpPr>
        <p:spPr>
          <a:xfrm>
            <a:off x="960000" y="2731867"/>
            <a:ext cx="102720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228" name="Google Shape;228;p11"/>
          <p:cNvSpPr/>
          <p:nvPr/>
        </p:nvSpPr>
        <p:spPr>
          <a:xfrm>
            <a:off x="-1133" y="1101434"/>
            <a:ext cx="5400133" cy="1031300"/>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229" name="Google Shape;229;p11"/>
          <p:cNvSpPr/>
          <p:nvPr/>
        </p:nvSpPr>
        <p:spPr>
          <a:xfrm flipH="1">
            <a:off x="6791867" y="1101434"/>
            <a:ext cx="5400133" cy="1031300"/>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cxnSp>
        <p:nvCxnSpPr>
          <p:cNvPr id="230" name="Google Shape;230;p11"/>
          <p:cNvCxnSpPr/>
          <p:nvPr/>
        </p:nvCxnSpPr>
        <p:spPr>
          <a:xfrm>
            <a:off x="8467" y="322367"/>
            <a:ext cx="12192000" cy="0"/>
          </a:xfrm>
          <a:prstGeom prst="straightConnector1">
            <a:avLst/>
          </a:prstGeom>
          <a:noFill/>
          <a:ln w="19050" cap="flat" cmpd="sng">
            <a:solidFill>
              <a:srgbClr val="775EF5"/>
            </a:solidFill>
            <a:prstDash val="solid"/>
            <a:round/>
            <a:headEnd type="none" w="med" len="med"/>
            <a:tailEnd type="none" w="med" len="med"/>
          </a:ln>
          <a:effectLst>
            <a:outerShdw blurRad="57150" algn="bl" rotWithShape="0">
              <a:srgbClr val="DFDEFF">
                <a:alpha val="50000"/>
              </a:srgbClr>
            </a:outerShdw>
          </a:effectLst>
        </p:spPr>
      </p:cxnSp>
      <p:cxnSp>
        <p:nvCxnSpPr>
          <p:cNvPr id="231" name="Google Shape;231;p11"/>
          <p:cNvCxnSpPr>
            <a:endCxn id="227" idx="0"/>
          </p:cNvCxnSpPr>
          <p:nvPr/>
        </p:nvCxnSpPr>
        <p:spPr>
          <a:xfrm>
            <a:off x="6094400" y="312267"/>
            <a:ext cx="1600" cy="2419600"/>
          </a:xfrm>
          <a:prstGeom prst="straightConnector1">
            <a:avLst/>
          </a:pr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cxnSp>
      <p:sp>
        <p:nvSpPr>
          <p:cNvPr id="232" name="Google Shape;232;p11"/>
          <p:cNvSpPr txBox="1">
            <a:spLocks noGrp="1"/>
          </p:cNvSpPr>
          <p:nvPr>
            <p:ph type="subTitle" idx="1"/>
          </p:nvPr>
        </p:nvSpPr>
        <p:spPr>
          <a:xfrm>
            <a:off x="972567" y="5454267"/>
            <a:ext cx="10272000" cy="68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2133"/>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grpSp>
        <p:nvGrpSpPr>
          <p:cNvPr id="233" name="Google Shape;233;p11"/>
          <p:cNvGrpSpPr/>
          <p:nvPr/>
        </p:nvGrpSpPr>
        <p:grpSpPr>
          <a:xfrm rot="10800000" flipH="1">
            <a:off x="7039609" y="129606"/>
            <a:ext cx="4998553" cy="4208529"/>
            <a:chOff x="5279706" y="1837129"/>
            <a:chExt cx="3748915" cy="3156397"/>
          </a:xfrm>
        </p:grpSpPr>
        <p:sp>
          <p:nvSpPr>
            <p:cNvPr id="234" name="Google Shape;234;p11"/>
            <p:cNvSpPr/>
            <p:nvPr/>
          </p:nvSpPr>
          <p:spPr>
            <a:xfrm>
              <a:off x="7645888"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11"/>
            <p:cNvSpPr/>
            <p:nvPr/>
          </p:nvSpPr>
          <p:spPr>
            <a:xfrm>
              <a:off x="7849964"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11"/>
            <p:cNvSpPr/>
            <p:nvPr/>
          </p:nvSpPr>
          <p:spPr>
            <a:xfrm>
              <a:off x="8165884"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11"/>
            <p:cNvSpPr/>
            <p:nvPr/>
          </p:nvSpPr>
          <p:spPr>
            <a:xfrm>
              <a:off x="8354711"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11"/>
            <p:cNvSpPr/>
            <p:nvPr/>
          </p:nvSpPr>
          <p:spPr>
            <a:xfrm>
              <a:off x="8697054"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11"/>
            <p:cNvSpPr/>
            <p:nvPr/>
          </p:nvSpPr>
          <p:spPr>
            <a:xfrm>
              <a:off x="8527551"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11"/>
            <p:cNvSpPr/>
            <p:nvPr/>
          </p:nvSpPr>
          <p:spPr>
            <a:xfrm>
              <a:off x="8928422"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11"/>
            <p:cNvSpPr/>
            <p:nvPr/>
          </p:nvSpPr>
          <p:spPr>
            <a:xfrm>
              <a:off x="8627762"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11"/>
            <p:cNvSpPr/>
            <p:nvPr/>
          </p:nvSpPr>
          <p:spPr>
            <a:xfrm>
              <a:off x="8943887"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11"/>
            <p:cNvSpPr/>
            <p:nvPr/>
          </p:nvSpPr>
          <p:spPr>
            <a:xfrm>
              <a:off x="6930135"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11"/>
            <p:cNvSpPr/>
            <p:nvPr/>
          </p:nvSpPr>
          <p:spPr>
            <a:xfrm>
              <a:off x="8943881"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11"/>
            <p:cNvSpPr/>
            <p:nvPr/>
          </p:nvSpPr>
          <p:spPr>
            <a:xfrm>
              <a:off x="8943884"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11"/>
            <p:cNvSpPr/>
            <p:nvPr/>
          </p:nvSpPr>
          <p:spPr>
            <a:xfrm>
              <a:off x="6719384"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11"/>
            <p:cNvSpPr/>
            <p:nvPr/>
          </p:nvSpPr>
          <p:spPr>
            <a:xfrm>
              <a:off x="7342059"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11"/>
            <p:cNvSpPr/>
            <p:nvPr/>
          </p:nvSpPr>
          <p:spPr>
            <a:xfrm>
              <a:off x="5694387"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11"/>
            <p:cNvSpPr/>
            <p:nvPr/>
          </p:nvSpPr>
          <p:spPr>
            <a:xfrm>
              <a:off x="8543012"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11"/>
            <p:cNvSpPr/>
            <p:nvPr/>
          </p:nvSpPr>
          <p:spPr>
            <a:xfrm>
              <a:off x="58587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11"/>
            <p:cNvSpPr/>
            <p:nvPr/>
          </p:nvSpPr>
          <p:spPr>
            <a:xfrm>
              <a:off x="6948431"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11"/>
            <p:cNvSpPr/>
            <p:nvPr/>
          </p:nvSpPr>
          <p:spPr>
            <a:xfrm>
              <a:off x="85275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11"/>
            <p:cNvSpPr/>
            <p:nvPr/>
          </p:nvSpPr>
          <p:spPr>
            <a:xfrm>
              <a:off x="8407656"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11"/>
            <p:cNvSpPr/>
            <p:nvPr/>
          </p:nvSpPr>
          <p:spPr>
            <a:xfrm>
              <a:off x="8797256"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11"/>
            <p:cNvSpPr/>
            <p:nvPr/>
          </p:nvSpPr>
          <p:spPr>
            <a:xfrm>
              <a:off x="5279706"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20625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56"/>
        <p:cNvGrpSpPr/>
        <p:nvPr/>
      </p:nvGrpSpPr>
      <p:grpSpPr>
        <a:xfrm>
          <a:off x="0" y="0"/>
          <a:ext cx="0" cy="0"/>
          <a:chOff x="0" y="0"/>
          <a:chExt cx="0" cy="0"/>
        </a:xfrm>
      </p:grpSpPr>
    </p:spTree>
    <p:extLst>
      <p:ext uri="{BB962C8B-B14F-4D97-AF65-F5344CB8AC3E}">
        <p14:creationId xmlns:p14="http://schemas.microsoft.com/office/powerpoint/2010/main" val="1227782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gradFill>
          <a:gsLst>
            <a:gs pos="0">
              <a:srgbClr val="403F6E"/>
            </a:gs>
            <a:gs pos="100000">
              <a:srgbClr val="0B0D17"/>
            </a:gs>
          </a:gsLst>
          <a:lin ang="13500032" scaled="0"/>
        </a:gradFill>
        <a:effectLst/>
      </p:bgPr>
    </p:bg>
    <p:spTree>
      <p:nvGrpSpPr>
        <p:cNvPr id="1" name="Shape 257"/>
        <p:cNvGrpSpPr/>
        <p:nvPr/>
      </p:nvGrpSpPr>
      <p:grpSpPr>
        <a:xfrm>
          <a:off x="0" y="0"/>
          <a:ext cx="0" cy="0"/>
          <a:chOff x="0" y="0"/>
          <a:chExt cx="0" cy="0"/>
        </a:xfrm>
      </p:grpSpPr>
      <p:sp>
        <p:nvSpPr>
          <p:cNvPr id="258" name="Google Shape;258;p13"/>
          <p:cNvSpPr txBox="1">
            <a:spLocks noGrp="1"/>
          </p:cNvSpPr>
          <p:nvPr>
            <p:ph type="title" hasCustomPrompt="1"/>
          </p:nvPr>
        </p:nvSpPr>
        <p:spPr>
          <a:xfrm>
            <a:off x="6376484" y="2355133"/>
            <a:ext cx="1717600" cy="1581600"/>
          </a:xfrm>
          <a:prstGeom prst="rect">
            <a:avLst/>
          </a:prstGeom>
          <a:effectLst>
            <a:outerShdw blurRad="42863" algn="bl" rotWithShape="0">
              <a:srgbClr val="DFDEFF">
                <a:alpha val="50000"/>
              </a:srgbClr>
            </a:outerShdw>
          </a:effectLst>
        </p:spPr>
        <p:txBody>
          <a:bodyPr spcFirstLastPara="1" wrap="square" lIns="91425" tIns="91425" rIns="91425" bIns="91425" anchor="b" anchorCtr="0">
            <a:noAutofit/>
          </a:bodyPr>
          <a:lstStyle>
            <a:lvl1pPr lvl="0" algn="ctr" rtl="0">
              <a:spcBef>
                <a:spcPts val="0"/>
              </a:spcBef>
              <a:spcAft>
                <a:spcPts val="0"/>
              </a:spcAft>
              <a:buClr>
                <a:srgbClr val="775EF5"/>
              </a:buClr>
              <a:buSzPts val="8000"/>
              <a:buNone/>
              <a:defRPr sz="10666">
                <a:solidFill>
                  <a:srgbClr val="775EF5"/>
                </a:solidFill>
              </a:defRPr>
            </a:lvl1pPr>
            <a:lvl2pPr lvl="1" algn="ctr" rtl="0">
              <a:spcBef>
                <a:spcPts val="0"/>
              </a:spcBef>
              <a:spcAft>
                <a:spcPts val="0"/>
              </a:spcAft>
              <a:buClr>
                <a:srgbClr val="775EF5"/>
              </a:buClr>
              <a:buSzPts val="8000"/>
              <a:buNone/>
              <a:defRPr sz="10666">
                <a:solidFill>
                  <a:srgbClr val="775EF5"/>
                </a:solidFill>
              </a:defRPr>
            </a:lvl2pPr>
            <a:lvl3pPr lvl="2" algn="ctr" rtl="0">
              <a:spcBef>
                <a:spcPts val="0"/>
              </a:spcBef>
              <a:spcAft>
                <a:spcPts val="0"/>
              </a:spcAft>
              <a:buClr>
                <a:srgbClr val="775EF5"/>
              </a:buClr>
              <a:buSzPts val="8000"/>
              <a:buNone/>
              <a:defRPr sz="10666">
                <a:solidFill>
                  <a:srgbClr val="775EF5"/>
                </a:solidFill>
              </a:defRPr>
            </a:lvl3pPr>
            <a:lvl4pPr lvl="3" algn="ctr" rtl="0">
              <a:spcBef>
                <a:spcPts val="0"/>
              </a:spcBef>
              <a:spcAft>
                <a:spcPts val="0"/>
              </a:spcAft>
              <a:buClr>
                <a:srgbClr val="775EF5"/>
              </a:buClr>
              <a:buSzPts val="8000"/>
              <a:buNone/>
              <a:defRPr sz="10666">
                <a:solidFill>
                  <a:srgbClr val="775EF5"/>
                </a:solidFill>
              </a:defRPr>
            </a:lvl4pPr>
            <a:lvl5pPr lvl="4" algn="ctr" rtl="0">
              <a:spcBef>
                <a:spcPts val="0"/>
              </a:spcBef>
              <a:spcAft>
                <a:spcPts val="0"/>
              </a:spcAft>
              <a:buClr>
                <a:srgbClr val="775EF5"/>
              </a:buClr>
              <a:buSzPts val="8000"/>
              <a:buNone/>
              <a:defRPr sz="10666">
                <a:solidFill>
                  <a:srgbClr val="775EF5"/>
                </a:solidFill>
              </a:defRPr>
            </a:lvl5pPr>
            <a:lvl6pPr lvl="5" algn="ctr" rtl="0">
              <a:spcBef>
                <a:spcPts val="0"/>
              </a:spcBef>
              <a:spcAft>
                <a:spcPts val="0"/>
              </a:spcAft>
              <a:buClr>
                <a:srgbClr val="775EF5"/>
              </a:buClr>
              <a:buSzPts val="8000"/>
              <a:buNone/>
              <a:defRPr sz="10666">
                <a:solidFill>
                  <a:srgbClr val="775EF5"/>
                </a:solidFill>
              </a:defRPr>
            </a:lvl6pPr>
            <a:lvl7pPr lvl="6" algn="ctr" rtl="0">
              <a:spcBef>
                <a:spcPts val="0"/>
              </a:spcBef>
              <a:spcAft>
                <a:spcPts val="0"/>
              </a:spcAft>
              <a:buClr>
                <a:srgbClr val="775EF5"/>
              </a:buClr>
              <a:buSzPts val="8000"/>
              <a:buNone/>
              <a:defRPr sz="10666">
                <a:solidFill>
                  <a:srgbClr val="775EF5"/>
                </a:solidFill>
              </a:defRPr>
            </a:lvl7pPr>
            <a:lvl8pPr lvl="7" algn="ctr" rtl="0">
              <a:spcBef>
                <a:spcPts val="0"/>
              </a:spcBef>
              <a:spcAft>
                <a:spcPts val="0"/>
              </a:spcAft>
              <a:buClr>
                <a:srgbClr val="775EF5"/>
              </a:buClr>
              <a:buSzPts val="8000"/>
              <a:buNone/>
              <a:defRPr sz="10666">
                <a:solidFill>
                  <a:srgbClr val="775EF5"/>
                </a:solidFill>
              </a:defRPr>
            </a:lvl8pPr>
            <a:lvl9pPr lvl="8" algn="ctr" rtl="0">
              <a:spcBef>
                <a:spcPts val="0"/>
              </a:spcBef>
              <a:spcAft>
                <a:spcPts val="0"/>
              </a:spcAft>
              <a:buClr>
                <a:srgbClr val="775EF5"/>
              </a:buClr>
              <a:buSzPts val="8000"/>
              <a:buNone/>
              <a:defRPr sz="10666">
                <a:solidFill>
                  <a:srgbClr val="775EF5"/>
                </a:solidFill>
              </a:defRPr>
            </a:lvl9pPr>
          </a:lstStyle>
          <a:p>
            <a:r>
              <a:t>xx%</a:t>
            </a:r>
          </a:p>
        </p:txBody>
      </p:sp>
      <p:sp>
        <p:nvSpPr>
          <p:cNvPr id="259" name="Google Shape;259;p13"/>
          <p:cNvSpPr txBox="1">
            <a:spLocks noGrp="1"/>
          </p:cNvSpPr>
          <p:nvPr>
            <p:ph type="subTitle" idx="1"/>
          </p:nvPr>
        </p:nvSpPr>
        <p:spPr>
          <a:xfrm>
            <a:off x="8249433" y="2355133"/>
            <a:ext cx="2982400" cy="559600"/>
          </a:xfrm>
          <a:prstGeom prst="rect">
            <a:avLst/>
          </a:prstGeom>
        </p:spPr>
        <p:txBody>
          <a:bodyPr spcFirstLastPara="1" wrap="square" lIns="91425" tIns="91425" rIns="91425" bIns="91425" anchor="t" anchorCtr="0">
            <a:noAutofit/>
          </a:bodyPr>
          <a:lstStyle>
            <a:lvl1pPr lvl="0">
              <a:spcBef>
                <a:spcPts val="0"/>
              </a:spcBef>
              <a:spcAft>
                <a:spcPts val="0"/>
              </a:spcAft>
              <a:buClr>
                <a:srgbClr val="FFFFFF"/>
              </a:buClr>
              <a:buSzPts val="2000"/>
              <a:buFont typeface="Squada One"/>
              <a:buNone/>
              <a:defRPr sz="3067">
                <a:solidFill>
                  <a:srgbClr val="FFFFFF"/>
                </a:solidFill>
                <a:latin typeface="Squada One"/>
                <a:ea typeface="Squada One"/>
                <a:cs typeface="Squada One"/>
                <a:sym typeface="Squada One"/>
              </a:defRPr>
            </a:lvl1pPr>
            <a:lvl2pPr lvl="1">
              <a:spcBef>
                <a:spcPts val="2133"/>
              </a:spcBef>
              <a:spcAft>
                <a:spcPts val="0"/>
              </a:spcAft>
              <a:buSzPts val="1600"/>
              <a:buNone/>
              <a:defRPr/>
            </a:lvl2pPr>
            <a:lvl3pPr lvl="2">
              <a:spcBef>
                <a:spcPts val="2133"/>
              </a:spcBef>
              <a:spcAft>
                <a:spcPts val="0"/>
              </a:spcAft>
              <a:buSzPts val="1600"/>
              <a:buNone/>
              <a:defRPr/>
            </a:lvl3pPr>
            <a:lvl4pPr lvl="3">
              <a:spcBef>
                <a:spcPts val="2133"/>
              </a:spcBef>
              <a:spcAft>
                <a:spcPts val="0"/>
              </a:spcAft>
              <a:buSzPts val="1600"/>
              <a:buNone/>
              <a:defRPr/>
            </a:lvl4pPr>
            <a:lvl5pPr lvl="4">
              <a:spcBef>
                <a:spcPts val="2133"/>
              </a:spcBef>
              <a:spcAft>
                <a:spcPts val="0"/>
              </a:spcAft>
              <a:buSzPts val="1600"/>
              <a:buNone/>
              <a:defRPr/>
            </a:lvl5pPr>
            <a:lvl6pPr lvl="5">
              <a:spcBef>
                <a:spcPts val="2133"/>
              </a:spcBef>
              <a:spcAft>
                <a:spcPts val="0"/>
              </a:spcAft>
              <a:buSzPts val="1600"/>
              <a:buNone/>
              <a:defRPr/>
            </a:lvl6pPr>
            <a:lvl7pPr lvl="6">
              <a:spcBef>
                <a:spcPts val="2133"/>
              </a:spcBef>
              <a:spcAft>
                <a:spcPts val="0"/>
              </a:spcAft>
              <a:buSzPts val="1600"/>
              <a:buNone/>
              <a:defRPr/>
            </a:lvl7pPr>
            <a:lvl8pPr lvl="7">
              <a:spcBef>
                <a:spcPts val="2133"/>
              </a:spcBef>
              <a:spcAft>
                <a:spcPts val="0"/>
              </a:spcAft>
              <a:buSzPts val="1600"/>
              <a:buNone/>
              <a:defRPr/>
            </a:lvl8pPr>
            <a:lvl9pPr lvl="8">
              <a:spcBef>
                <a:spcPts val="2133"/>
              </a:spcBef>
              <a:spcAft>
                <a:spcPts val="2133"/>
              </a:spcAft>
              <a:buSzPts val="1600"/>
              <a:buNone/>
              <a:defRPr/>
            </a:lvl9pPr>
          </a:lstStyle>
          <a:p>
            <a:r>
              <a:rPr lang="en-US"/>
              <a:t>Click to edit Master subtitle style</a:t>
            </a:r>
            <a:endParaRPr/>
          </a:p>
        </p:txBody>
      </p:sp>
      <p:sp>
        <p:nvSpPr>
          <p:cNvPr id="260" name="Google Shape;260;p13"/>
          <p:cNvSpPr txBox="1">
            <a:spLocks noGrp="1"/>
          </p:cNvSpPr>
          <p:nvPr>
            <p:ph type="subTitle" idx="2"/>
          </p:nvPr>
        </p:nvSpPr>
        <p:spPr>
          <a:xfrm>
            <a:off x="8249433" y="2802500"/>
            <a:ext cx="2982400" cy="93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8E8BD8"/>
              </a:buClr>
              <a:buSzPts val="1600"/>
              <a:buNone/>
              <a:defRPr>
                <a:solidFill>
                  <a:srgbClr val="8E8BD8"/>
                </a:solidFill>
              </a:defRPr>
            </a:lvl1pPr>
            <a:lvl2pPr lvl="1" rtl="0">
              <a:spcBef>
                <a:spcPts val="2133"/>
              </a:spcBef>
              <a:spcAft>
                <a:spcPts val="0"/>
              </a:spcAft>
              <a:buClr>
                <a:srgbClr val="8E8BD8"/>
              </a:buClr>
              <a:buSzPts val="1600"/>
              <a:buNone/>
              <a:defRPr>
                <a:solidFill>
                  <a:srgbClr val="8E8BD8"/>
                </a:solidFill>
              </a:defRPr>
            </a:lvl2pPr>
            <a:lvl3pPr lvl="2" rtl="0">
              <a:spcBef>
                <a:spcPts val="2133"/>
              </a:spcBef>
              <a:spcAft>
                <a:spcPts val="0"/>
              </a:spcAft>
              <a:buClr>
                <a:srgbClr val="8E8BD8"/>
              </a:buClr>
              <a:buSzPts val="1600"/>
              <a:buNone/>
              <a:defRPr>
                <a:solidFill>
                  <a:srgbClr val="8E8BD8"/>
                </a:solidFill>
              </a:defRPr>
            </a:lvl3pPr>
            <a:lvl4pPr lvl="3" rtl="0">
              <a:spcBef>
                <a:spcPts val="2133"/>
              </a:spcBef>
              <a:spcAft>
                <a:spcPts val="0"/>
              </a:spcAft>
              <a:buClr>
                <a:srgbClr val="8E8BD8"/>
              </a:buClr>
              <a:buSzPts val="1600"/>
              <a:buNone/>
              <a:defRPr>
                <a:solidFill>
                  <a:srgbClr val="8E8BD8"/>
                </a:solidFill>
              </a:defRPr>
            </a:lvl4pPr>
            <a:lvl5pPr lvl="4" rtl="0">
              <a:spcBef>
                <a:spcPts val="2133"/>
              </a:spcBef>
              <a:spcAft>
                <a:spcPts val="0"/>
              </a:spcAft>
              <a:buClr>
                <a:srgbClr val="8E8BD8"/>
              </a:buClr>
              <a:buSzPts val="1600"/>
              <a:buNone/>
              <a:defRPr>
                <a:solidFill>
                  <a:srgbClr val="8E8BD8"/>
                </a:solidFill>
              </a:defRPr>
            </a:lvl5pPr>
            <a:lvl6pPr lvl="5" rtl="0">
              <a:spcBef>
                <a:spcPts val="2133"/>
              </a:spcBef>
              <a:spcAft>
                <a:spcPts val="0"/>
              </a:spcAft>
              <a:buClr>
                <a:srgbClr val="8E8BD8"/>
              </a:buClr>
              <a:buSzPts val="1600"/>
              <a:buNone/>
              <a:defRPr>
                <a:solidFill>
                  <a:srgbClr val="8E8BD8"/>
                </a:solidFill>
              </a:defRPr>
            </a:lvl6pPr>
            <a:lvl7pPr lvl="6" rtl="0">
              <a:spcBef>
                <a:spcPts val="2133"/>
              </a:spcBef>
              <a:spcAft>
                <a:spcPts val="0"/>
              </a:spcAft>
              <a:buClr>
                <a:srgbClr val="8E8BD8"/>
              </a:buClr>
              <a:buSzPts val="1600"/>
              <a:buNone/>
              <a:defRPr>
                <a:solidFill>
                  <a:srgbClr val="8E8BD8"/>
                </a:solidFill>
              </a:defRPr>
            </a:lvl7pPr>
            <a:lvl8pPr lvl="7" rtl="0">
              <a:spcBef>
                <a:spcPts val="2133"/>
              </a:spcBef>
              <a:spcAft>
                <a:spcPts val="0"/>
              </a:spcAft>
              <a:buClr>
                <a:srgbClr val="8E8BD8"/>
              </a:buClr>
              <a:buSzPts val="1600"/>
              <a:buNone/>
              <a:defRPr>
                <a:solidFill>
                  <a:srgbClr val="8E8BD8"/>
                </a:solidFill>
              </a:defRPr>
            </a:lvl8pPr>
            <a:lvl9pPr lvl="8" rtl="0">
              <a:spcBef>
                <a:spcPts val="2133"/>
              </a:spcBef>
              <a:spcAft>
                <a:spcPts val="2133"/>
              </a:spcAft>
              <a:buClr>
                <a:srgbClr val="8E8BD8"/>
              </a:buClr>
              <a:buSzPts val="1600"/>
              <a:buNone/>
              <a:defRPr>
                <a:solidFill>
                  <a:srgbClr val="8E8BD8"/>
                </a:solidFill>
              </a:defRPr>
            </a:lvl9pPr>
          </a:lstStyle>
          <a:p>
            <a:r>
              <a:rPr lang="en-US"/>
              <a:t>Click to edit Master subtitle style</a:t>
            </a:r>
            <a:endParaRPr/>
          </a:p>
        </p:txBody>
      </p:sp>
      <p:sp>
        <p:nvSpPr>
          <p:cNvPr id="261" name="Google Shape;261;p13"/>
          <p:cNvSpPr txBox="1">
            <a:spLocks noGrp="1"/>
          </p:cNvSpPr>
          <p:nvPr>
            <p:ph type="title" idx="3" hasCustomPrompt="1"/>
          </p:nvPr>
        </p:nvSpPr>
        <p:spPr>
          <a:xfrm>
            <a:off x="6376484" y="4556400"/>
            <a:ext cx="1717600" cy="1581600"/>
          </a:xfrm>
          <a:prstGeom prst="rect">
            <a:avLst/>
          </a:prstGeom>
          <a:effectLst>
            <a:outerShdw blurRad="42863" algn="bl" rotWithShape="0">
              <a:srgbClr val="DFDEFF">
                <a:alpha val="50000"/>
              </a:srgbClr>
            </a:outerShdw>
          </a:effectLst>
        </p:spPr>
        <p:txBody>
          <a:bodyPr spcFirstLastPara="1" wrap="square" lIns="91425" tIns="91425" rIns="91425" bIns="91425" anchor="b" anchorCtr="0">
            <a:noAutofit/>
          </a:bodyPr>
          <a:lstStyle>
            <a:lvl1pPr lvl="0" algn="ctr" rtl="0">
              <a:spcBef>
                <a:spcPts val="0"/>
              </a:spcBef>
              <a:spcAft>
                <a:spcPts val="0"/>
              </a:spcAft>
              <a:buClr>
                <a:srgbClr val="775EF5"/>
              </a:buClr>
              <a:buSzPts val="8000"/>
              <a:buNone/>
              <a:defRPr sz="10666">
                <a:solidFill>
                  <a:srgbClr val="775EF5"/>
                </a:solidFill>
              </a:defRPr>
            </a:lvl1pPr>
            <a:lvl2pPr lvl="1" algn="ctr" rtl="0">
              <a:spcBef>
                <a:spcPts val="0"/>
              </a:spcBef>
              <a:spcAft>
                <a:spcPts val="0"/>
              </a:spcAft>
              <a:buClr>
                <a:srgbClr val="775EF5"/>
              </a:buClr>
              <a:buSzPts val="8000"/>
              <a:buNone/>
              <a:defRPr sz="10666">
                <a:solidFill>
                  <a:srgbClr val="775EF5"/>
                </a:solidFill>
              </a:defRPr>
            </a:lvl2pPr>
            <a:lvl3pPr lvl="2" algn="ctr" rtl="0">
              <a:spcBef>
                <a:spcPts val="0"/>
              </a:spcBef>
              <a:spcAft>
                <a:spcPts val="0"/>
              </a:spcAft>
              <a:buClr>
                <a:srgbClr val="775EF5"/>
              </a:buClr>
              <a:buSzPts val="8000"/>
              <a:buNone/>
              <a:defRPr sz="10666">
                <a:solidFill>
                  <a:srgbClr val="775EF5"/>
                </a:solidFill>
              </a:defRPr>
            </a:lvl3pPr>
            <a:lvl4pPr lvl="3" algn="ctr" rtl="0">
              <a:spcBef>
                <a:spcPts val="0"/>
              </a:spcBef>
              <a:spcAft>
                <a:spcPts val="0"/>
              </a:spcAft>
              <a:buClr>
                <a:srgbClr val="775EF5"/>
              </a:buClr>
              <a:buSzPts val="8000"/>
              <a:buNone/>
              <a:defRPr sz="10666">
                <a:solidFill>
                  <a:srgbClr val="775EF5"/>
                </a:solidFill>
              </a:defRPr>
            </a:lvl4pPr>
            <a:lvl5pPr lvl="4" algn="ctr" rtl="0">
              <a:spcBef>
                <a:spcPts val="0"/>
              </a:spcBef>
              <a:spcAft>
                <a:spcPts val="0"/>
              </a:spcAft>
              <a:buClr>
                <a:srgbClr val="775EF5"/>
              </a:buClr>
              <a:buSzPts val="8000"/>
              <a:buNone/>
              <a:defRPr sz="10666">
                <a:solidFill>
                  <a:srgbClr val="775EF5"/>
                </a:solidFill>
              </a:defRPr>
            </a:lvl5pPr>
            <a:lvl6pPr lvl="5" algn="ctr" rtl="0">
              <a:spcBef>
                <a:spcPts val="0"/>
              </a:spcBef>
              <a:spcAft>
                <a:spcPts val="0"/>
              </a:spcAft>
              <a:buClr>
                <a:srgbClr val="775EF5"/>
              </a:buClr>
              <a:buSzPts val="8000"/>
              <a:buNone/>
              <a:defRPr sz="10666">
                <a:solidFill>
                  <a:srgbClr val="775EF5"/>
                </a:solidFill>
              </a:defRPr>
            </a:lvl6pPr>
            <a:lvl7pPr lvl="6" algn="ctr" rtl="0">
              <a:spcBef>
                <a:spcPts val="0"/>
              </a:spcBef>
              <a:spcAft>
                <a:spcPts val="0"/>
              </a:spcAft>
              <a:buClr>
                <a:srgbClr val="775EF5"/>
              </a:buClr>
              <a:buSzPts val="8000"/>
              <a:buNone/>
              <a:defRPr sz="10666">
                <a:solidFill>
                  <a:srgbClr val="775EF5"/>
                </a:solidFill>
              </a:defRPr>
            </a:lvl7pPr>
            <a:lvl8pPr lvl="7" algn="ctr" rtl="0">
              <a:spcBef>
                <a:spcPts val="0"/>
              </a:spcBef>
              <a:spcAft>
                <a:spcPts val="0"/>
              </a:spcAft>
              <a:buClr>
                <a:srgbClr val="775EF5"/>
              </a:buClr>
              <a:buSzPts val="8000"/>
              <a:buNone/>
              <a:defRPr sz="10666">
                <a:solidFill>
                  <a:srgbClr val="775EF5"/>
                </a:solidFill>
              </a:defRPr>
            </a:lvl8pPr>
            <a:lvl9pPr lvl="8" algn="ctr" rtl="0">
              <a:spcBef>
                <a:spcPts val="0"/>
              </a:spcBef>
              <a:spcAft>
                <a:spcPts val="0"/>
              </a:spcAft>
              <a:buClr>
                <a:srgbClr val="775EF5"/>
              </a:buClr>
              <a:buSzPts val="8000"/>
              <a:buNone/>
              <a:defRPr sz="10666">
                <a:solidFill>
                  <a:srgbClr val="775EF5"/>
                </a:solidFill>
              </a:defRPr>
            </a:lvl9pPr>
          </a:lstStyle>
          <a:p>
            <a:r>
              <a:t>xx%</a:t>
            </a:r>
          </a:p>
        </p:txBody>
      </p:sp>
      <p:sp>
        <p:nvSpPr>
          <p:cNvPr id="262" name="Google Shape;262;p13"/>
          <p:cNvSpPr txBox="1">
            <a:spLocks noGrp="1"/>
          </p:cNvSpPr>
          <p:nvPr>
            <p:ph type="subTitle" idx="4"/>
          </p:nvPr>
        </p:nvSpPr>
        <p:spPr>
          <a:xfrm>
            <a:off x="8249433" y="4556400"/>
            <a:ext cx="2982400" cy="559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000"/>
              <a:buFont typeface="Squada One"/>
              <a:buNone/>
              <a:defRPr sz="3067">
                <a:solidFill>
                  <a:srgbClr val="FFFFFF"/>
                </a:solidFill>
                <a:latin typeface="Squada One"/>
                <a:ea typeface="Squada One"/>
                <a:cs typeface="Squada One"/>
                <a:sym typeface="Squada One"/>
              </a:defRPr>
            </a:lvl1pPr>
            <a:lvl2pPr lvl="1" rtl="0">
              <a:spcBef>
                <a:spcPts val="2133"/>
              </a:spcBef>
              <a:spcAft>
                <a:spcPts val="0"/>
              </a:spcAft>
              <a:buSzPts val="1600"/>
              <a:buNone/>
              <a:defRPr/>
            </a:lvl2pPr>
            <a:lvl3pPr lvl="2" rtl="0">
              <a:spcBef>
                <a:spcPts val="2133"/>
              </a:spcBef>
              <a:spcAft>
                <a:spcPts val="0"/>
              </a:spcAft>
              <a:buSzPts val="1600"/>
              <a:buNone/>
              <a:defRPr/>
            </a:lvl3pPr>
            <a:lvl4pPr lvl="3" rtl="0">
              <a:spcBef>
                <a:spcPts val="2133"/>
              </a:spcBef>
              <a:spcAft>
                <a:spcPts val="0"/>
              </a:spcAft>
              <a:buSzPts val="1600"/>
              <a:buNone/>
              <a:defRPr/>
            </a:lvl4pPr>
            <a:lvl5pPr lvl="4" rtl="0">
              <a:spcBef>
                <a:spcPts val="2133"/>
              </a:spcBef>
              <a:spcAft>
                <a:spcPts val="0"/>
              </a:spcAft>
              <a:buSzPts val="1600"/>
              <a:buNone/>
              <a:defRPr/>
            </a:lvl5pPr>
            <a:lvl6pPr lvl="5" rtl="0">
              <a:spcBef>
                <a:spcPts val="2133"/>
              </a:spcBef>
              <a:spcAft>
                <a:spcPts val="0"/>
              </a:spcAft>
              <a:buSzPts val="1600"/>
              <a:buNone/>
              <a:defRPr/>
            </a:lvl6pPr>
            <a:lvl7pPr lvl="6" rtl="0">
              <a:spcBef>
                <a:spcPts val="2133"/>
              </a:spcBef>
              <a:spcAft>
                <a:spcPts val="0"/>
              </a:spcAft>
              <a:buSzPts val="1600"/>
              <a:buNone/>
              <a:defRPr/>
            </a:lvl7pPr>
            <a:lvl8pPr lvl="7" rtl="0">
              <a:spcBef>
                <a:spcPts val="2133"/>
              </a:spcBef>
              <a:spcAft>
                <a:spcPts val="0"/>
              </a:spcAft>
              <a:buSzPts val="1600"/>
              <a:buNone/>
              <a:defRPr/>
            </a:lvl8pPr>
            <a:lvl9pPr lvl="8" rtl="0">
              <a:spcBef>
                <a:spcPts val="2133"/>
              </a:spcBef>
              <a:spcAft>
                <a:spcPts val="2133"/>
              </a:spcAft>
              <a:buSzPts val="1600"/>
              <a:buNone/>
              <a:defRPr/>
            </a:lvl9pPr>
          </a:lstStyle>
          <a:p>
            <a:r>
              <a:rPr lang="en-US"/>
              <a:t>Click to edit Master subtitle style</a:t>
            </a:r>
            <a:endParaRPr/>
          </a:p>
        </p:txBody>
      </p:sp>
      <p:sp>
        <p:nvSpPr>
          <p:cNvPr id="263" name="Google Shape;263;p13"/>
          <p:cNvSpPr txBox="1">
            <a:spLocks noGrp="1"/>
          </p:cNvSpPr>
          <p:nvPr>
            <p:ph type="subTitle" idx="5"/>
          </p:nvPr>
        </p:nvSpPr>
        <p:spPr>
          <a:xfrm>
            <a:off x="8249433" y="5003767"/>
            <a:ext cx="2982400" cy="93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8E8BD8"/>
              </a:buClr>
              <a:buSzPts val="1600"/>
              <a:buNone/>
              <a:defRPr>
                <a:solidFill>
                  <a:srgbClr val="8E8BD8"/>
                </a:solidFill>
              </a:defRPr>
            </a:lvl1pPr>
            <a:lvl2pPr lvl="1" rtl="0">
              <a:spcBef>
                <a:spcPts val="2133"/>
              </a:spcBef>
              <a:spcAft>
                <a:spcPts val="0"/>
              </a:spcAft>
              <a:buClr>
                <a:srgbClr val="8E8BD8"/>
              </a:buClr>
              <a:buSzPts val="1600"/>
              <a:buNone/>
              <a:defRPr>
                <a:solidFill>
                  <a:srgbClr val="8E8BD8"/>
                </a:solidFill>
              </a:defRPr>
            </a:lvl2pPr>
            <a:lvl3pPr lvl="2" rtl="0">
              <a:spcBef>
                <a:spcPts val="2133"/>
              </a:spcBef>
              <a:spcAft>
                <a:spcPts val="0"/>
              </a:spcAft>
              <a:buClr>
                <a:srgbClr val="8E8BD8"/>
              </a:buClr>
              <a:buSzPts val="1600"/>
              <a:buNone/>
              <a:defRPr>
                <a:solidFill>
                  <a:srgbClr val="8E8BD8"/>
                </a:solidFill>
              </a:defRPr>
            </a:lvl3pPr>
            <a:lvl4pPr lvl="3" rtl="0">
              <a:spcBef>
                <a:spcPts val="2133"/>
              </a:spcBef>
              <a:spcAft>
                <a:spcPts val="0"/>
              </a:spcAft>
              <a:buClr>
                <a:srgbClr val="8E8BD8"/>
              </a:buClr>
              <a:buSzPts val="1600"/>
              <a:buNone/>
              <a:defRPr>
                <a:solidFill>
                  <a:srgbClr val="8E8BD8"/>
                </a:solidFill>
              </a:defRPr>
            </a:lvl4pPr>
            <a:lvl5pPr lvl="4" rtl="0">
              <a:spcBef>
                <a:spcPts val="2133"/>
              </a:spcBef>
              <a:spcAft>
                <a:spcPts val="0"/>
              </a:spcAft>
              <a:buClr>
                <a:srgbClr val="8E8BD8"/>
              </a:buClr>
              <a:buSzPts val="1600"/>
              <a:buNone/>
              <a:defRPr>
                <a:solidFill>
                  <a:srgbClr val="8E8BD8"/>
                </a:solidFill>
              </a:defRPr>
            </a:lvl5pPr>
            <a:lvl6pPr lvl="5" rtl="0">
              <a:spcBef>
                <a:spcPts val="2133"/>
              </a:spcBef>
              <a:spcAft>
                <a:spcPts val="0"/>
              </a:spcAft>
              <a:buClr>
                <a:srgbClr val="8E8BD8"/>
              </a:buClr>
              <a:buSzPts val="1600"/>
              <a:buNone/>
              <a:defRPr>
                <a:solidFill>
                  <a:srgbClr val="8E8BD8"/>
                </a:solidFill>
              </a:defRPr>
            </a:lvl6pPr>
            <a:lvl7pPr lvl="6" rtl="0">
              <a:spcBef>
                <a:spcPts val="2133"/>
              </a:spcBef>
              <a:spcAft>
                <a:spcPts val="0"/>
              </a:spcAft>
              <a:buClr>
                <a:srgbClr val="8E8BD8"/>
              </a:buClr>
              <a:buSzPts val="1600"/>
              <a:buNone/>
              <a:defRPr>
                <a:solidFill>
                  <a:srgbClr val="8E8BD8"/>
                </a:solidFill>
              </a:defRPr>
            </a:lvl7pPr>
            <a:lvl8pPr lvl="7" rtl="0">
              <a:spcBef>
                <a:spcPts val="2133"/>
              </a:spcBef>
              <a:spcAft>
                <a:spcPts val="0"/>
              </a:spcAft>
              <a:buClr>
                <a:srgbClr val="8E8BD8"/>
              </a:buClr>
              <a:buSzPts val="1600"/>
              <a:buNone/>
              <a:defRPr>
                <a:solidFill>
                  <a:srgbClr val="8E8BD8"/>
                </a:solidFill>
              </a:defRPr>
            </a:lvl8pPr>
            <a:lvl9pPr lvl="8" rtl="0">
              <a:spcBef>
                <a:spcPts val="2133"/>
              </a:spcBef>
              <a:spcAft>
                <a:spcPts val="2133"/>
              </a:spcAft>
              <a:buClr>
                <a:srgbClr val="8E8BD8"/>
              </a:buClr>
              <a:buSzPts val="1600"/>
              <a:buNone/>
              <a:defRPr>
                <a:solidFill>
                  <a:srgbClr val="8E8BD8"/>
                </a:solidFill>
              </a:defRPr>
            </a:lvl9pPr>
          </a:lstStyle>
          <a:p>
            <a:r>
              <a:rPr lang="en-US"/>
              <a:t>Click to edit Master subtitle style</a:t>
            </a:r>
            <a:endParaRPr/>
          </a:p>
        </p:txBody>
      </p:sp>
      <p:sp>
        <p:nvSpPr>
          <p:cNvPr id="264" name="Google Shape;264;p13"/>
          <p:cNvSpPr txBox="1">
            <a:spLocks noGrp="1"/>
          </p:cNvSpPr>
          <p:nvPr>
            <p:ph type="title" idx="6" hasCustomPrompt="1"/>
          </p:nvPr>
        </p:nvSpPr>
        <p:spPr>
          <a:xfrm>
            <a:off x="4091084" y="2355133"/>
            <a:ext cx="1717600" cy="1581600"/>
          </a:xfrm>
          <a:prstGeom prst="rect">
            <a:avLst/>
          </a:prstGeom>
          <a:effectLst>
            <a:outerShdw blurRad="42863" algn="bl" rotWithShape="0">
              <a:srgbClr val="DFDEFF">
                <a:alpha val="50000"/>
              </a:srgbClr>
            </a:outerShdw>
          </a:effectLst>
        </p:spPr>
        <p:txBody>
          <a:bodyPr spcFirstLastPara="1" wrap="square" lIns="91425" tIns="91425" rIns="91425" bIns="91425" anchor="b" anchorCtr="0">
            <a:noAutofit/>
          </a:bodyPr>
          <a:lstStyle>
            <a:lvl1pPr lvl="0" algn="ctr" rtl="0">
              <a:spcBef>
                <a:spcPts val="0"/>
              </a:spcBef>
              <a:spcAft>
                <a:spcPts val="0"/>
              </a:spcAft>
              <a:buClr>
                <a:srgbClr val="775EF5"/>
              </a:buClr>
              <a:buSzPts val="8000"/>
              <a:buNone/>
              <a:defRPr sz="10666">
                <a:solidFill>
                  <a:srgbClr val="775EF5"/>
                </a:solidFill>
              </a:defRPr>
            </a:lvl1pPr>
            <a:lvl2pPr lvl="1" algn="ctr" rtl="0">
              <a:spcBef>
                <a:spcPts val="0"/>
              </a:spcBef>
              <a:spcAft>
                <a:spcPts val="0"/>
              </a:spcAft>
              <a:buClr>
                <a:srgbClr val="775EF5"/>
              </a:buClr>
              <a:buSzPts val="8000"/>
              <a:buNone/>
              <a:defRPr sz="10666">
                <a:solidFill>
                  <a:srgbClr val="775EF5"/>
                </a:solidFill>
              </a:defRPr>
            </a:lvl2pPr>
            <a:lvl3pPr lvl="2" algn="ctr" rtl="0">
              <a:spcBef>
                <a:spcPts val="0"/>
              </a:spcBef>
              <a:spcAft>
                <a:spcPts val="0"/>
              </a:spcAft>
              <a:buClr>
                <a:srgbClr val="775EF5"/>
              </a:buClr>
              <a:buSzPts val="8000"/>
              <a:buNone/>
              <a:defRPr sz="10666">
                <a:solidFill>
                  <a:srgbClr val="775EF5"/>
                </a:solidFill>
              </a:defRPr>
            </a:lvl3pPr>
            <a:lvl4pPr lvl="3" algn="ctr" rtl="0">
              <a:spcBef>
                <a:spcPts val="0"/>
              </a:spcBef>
              <a:spcAft>
                <a:spcPts val="0"/>
              </a:spcAft>
              <a:buClr>
                <a:srgbClr val="775EF5"/>
              </a:buClr>
              <a:buSzPts val="8000"/>
              <a:buNone/>
              <a:defRPr sz="10666">
                <a:solidFill>
                  <a:srgbClr val="775EF5"/>
                </a:solidFill>
              </a:defRPr>
            </a:lvl4pPr>
            <a:lvl5pPr lvl="4" algn="ctr" rtl="0">
              <a:spcBef>
                <a:spcPts val="0"/>
              </a:spcBef>
              <a:spcAft>
                <a:spcPts val="0"/>
              </a:spcAft>
              <a:buClr>
                <a:srgbClr val="775EF5"/>
              </a:buClr>
              <a:buSzPts val="8000"/>
              <a:buNone/>
              <a:defRPr sz="10666">
                <a:solidFill>
                  <a:srgbClr val="775EF5"/>
                </a:solidFill>
              </a:defRPr>
            </a:lvl5pPr>
            <a:lvl6pPr lvl="5" algn="ctr" rtl="0">
              <a:spcBef>
                <a:spcPts val="0"/>
              </a:spcBef>
              <a:spcAft>
                <a:spcPts val="0"/>
              </a:spcAft>
              <a:buClr>
                <a:srgbClr val="775EF5"/>
              </a:buClr>
              <a:buSzPts val="8000"/>
              <a:buNone/>
              <a:defRPr sz="10666">
                <a:solidFill>
                  <a:srgbClr val="775EF5"/>
                </a:solidFill>
              </a:defRPr>
            </a:lvl6pPr>
            <a:lvl7pPr lvl="6" algn="ctr" rtl="0">
              <a:spcBef>
                <a:spcPts val="0"/>
              </a:spcBef>
              <a:spcAft>
                <a:spcPts val="0"/>
              </a:spcAft>
              <a:buClr>
                <a:srgbClr val="775EF5"/>
              </a:buClr>
              <a:buSzPts val="8000"/>
              <a:buNone/>
              <a:defRPr sz="10666">
                <a:solidFill>
                  <a:srgbClr val="775EF5"/>
                </a:solidFill>
              </a:defRPr>
            </a:lvl7pPr>
            <a:lvl8pPr lvl="7" algn="ctr" rtl="0">
              <a:spcBef>
                <a:spcPts val="0"/>
              </a:spcBef>
              <a:spcAft>
                <a:spcPts val="0"/>
              </a:spcAft>
              <a:buClr>
                <a:srgbClr val="775EF5"/>
              </a:buClr>
              <a:buSzPts val="8000"/>
              <a:buNone/>
              <a:defRPr sz="10666">
                <a:solidFill>
                  <a:srgbClr val="775EF5"/>
                </a:solidFill>
              </a:defRPr>
            </a:lvl8pPr>
            <a:lvl9pPr lvl="8" algn="ctr" rtl="0">
              <a:spcBef>
                <a:spcPts val="0"/>
              </a:spcBef>
              <a:spcAft>
                <a:spcPts val="0"/>
              </a:spcAft>
              <a:buClr>
                <a:srgbClr val="775EF5"/>
              </a:buClr>
              <a:buSzPts val="8000"/>
              <a:buNone/>
              <a:defRPr sz="10666">
                <a:solidFill>
                  <a:srgbClr val="775EF5"/>
                </a:solidFill>
              </a:defRPr>
            </a:lvl9pPr>
          </a:lstStyle>
          <a:p>
            <a:r>
              <a:t>xx%</a:t>
            </a:r>
          </a:p>
        </p:txBody>
      </p:sp>
      <p:sp>
        <p:nvSpPr>
          <p:cNvPr id="265" name="Google Shape;265;p13"/>
          <p:cNvSpPr txBox="1">
            <a:spLocks noGrp="1"/>
          </p:cNvSpPr>
          <p:nvPr>
            <p:ph type="title" idx="7" hasCustomPrompt="1"/>
          </p:nvPr>
        </p:nvSpPr>
        <p:spPr>
          <a:xfrm>
            <a:off x="4091084" y="4556400"/>
            <a:ext cx="1717600" cy="1581600"/>
          </a:xfrm>
          <a:prstGeom prst="rect">
            <a:avLst/>
          </a:prstGeom>
          <a:effectLst>
            <a:outerShdw blurRad="42863" algn="bl" rotWithShape="0">
              <a:srgbClr val="DFDEFF">
                <a:alpha val="50000"/>
              </a:srgbClr>
            </a:outerShdw>
          </a:effectLst>
        </p:spPr>
        <p:txBody>
          <a:bodyPr spcFirstLastPara="1" wrap="square" lIns="91425" tIns="91425" rIns="91425" bIns="91425" anchor="b" anchorCtr="0">
            <a:noAutofit/>
          </a:bodyPr>
          <a:lstStyle>
            <a:lvl1pPr lvl="0" algn="ctr" rtl="0">
              <a:spcBef>
                <a:spcPts val="0"/>
              </a:spcBef>
              <a:spcAft>
                <a:spcPts val="0"/>
              </a:spcAft>
              <a:buClr>
                <a:srgbClr val="775EF5"/>
              </a:buClr>
              <a:buSzPts val="8000"/>
              <a:buNone/>
              <a:defRPr sz="10666">
                <a:solidFill>
                  <a:srgbClr val="775EF5"/>
                </a:solidFill>
              </a:defRPr>
            </a:lvl1pPr>
            <a:lvl2pPr lvl="1" algn="ctr" rtl="0">
              <a:spcBef>
                <a:spcPts val="0"/>
              </a:spcBef>
              <a:spcAft>
                <a:spcPts val="0"/>
              </a:spcAft>
              <a:buClr>
                <a:srgbClr val="775EF5"/>
              </a:buClr>
              <a:buSzPts val="8000"/>
              <a:buNone/>
              <a:defRPr sz="10666">
                <a:solidFill>
                  <a:srgbClr val="775EF5"/>
                </a:solidFill>
              </a:defRPr>
            </a:lvl2pPr>
            <a:lvl3pPr lvl="2" algn="ctr" rtl="0">
              <a:spcBef>
                <a:spcPts val="0"/>
              </a:spcBef>
              <a:spcAft>
                <a:spcPts val="0"/>
              </a:spcAft>
              <a:buClr>
                <a:srgbClr val="775EF5"/>
              </a:buClr>
              <a:buSzPts val="8000"/>
              <a:buNone/>
              <a:defRPr sz="10666">
                <a:solidFill>
                  <a:srgbClr val="775EF5"/>
                </a:solidFill>
              </a:defRPr>
            </a:lvl3pPr>
            <a:lvl4pPr lvl="3" algn="ctr" rtl="0">
              <a:spcBef>
                <a:spcPts val="0"/>
              </a:spcBef>
              <a:spcAft>
                <a:spcPts val="0"/>
              </a:spcAft>
              <a:buClr>
                <a:srgbClr val="775EF5"/>
              </a:buClr>
              <a:buSzPts val="8000"/>
              <a:buNone/>
              <a:defRPr sz="10666">
                <a:solidFill>
                  <a:srgbClr val="775EF5"/>
                </a:solidFill>
              </a:defRPr>
            </a:lvl4pPr>
            <a:lvl5pPr lvl="4" algn="ctr" rtl="0">
              <a:spcBef>
                <a:spcPts val="0"/>
              </a:spcBef>
              <a:spcAft>
                <a:spcPts val="0"/>
              </a:spcAft>
              <a:buClr>
                <a:srgbClr val="775EF5"/>
              </a:buClr>
              <a:buSzPts val="8000"/>
              <a:buNone/>
              <a:defRPr sz="10666">
                <a:solidFill>
                  <a:srgbClr val="775EF5"/>
                </a:solidFill>
              </a:defRPr>
            </a:lvl5pPr>
            <a:lvl6pPr lvl="5" algn="ctr" rtl="0">
              <a:spcBef>
                <a:spcPts val="0"/>
              </a:spcBef>
              <a:spcAft>
                <a:spcPts val="0"/>
              </a:spcAft>
              <a:buClr>
                <a:srgbClr val="775EF5"/>
              </a:buClr>
              <a:buSzPts val="8000"/>
              <a:buNone/>
              <a:defRPr sz="10666">
                <a:solidFill>
                  <a:srgbClr val="775EF5"/>
                </a:solidFill>
              </a:defRPr>
            </a:lvl6pPr>
            <a:lvl7pPr lvl="6" algn="ctr" rtl="0">
              <a:spcBef>
                <a:spcPts val="0"/>
              </a:spcBef>
              <a:spcAft>
                <a:spcPts val="0"/>
              </a:spcAft>
              <a:buClr>
                <a:srgbClr val="775EF5"/>
              </a:buClr>
              <a:buSzPts val="8000"/>
              <a:buNone/>
              <a:defRPr sz="10666">
                <a:solidFill>
                  <a:srgbClr val="775EF5"/>
                </a:solidFill>
              </a:defRPr>
            </a:lvl7pPr>
            <a:lvl8pPr lvl="7" algn="ctr" rtl="0">
              <a:spcBef>
                <a:spcPts val="0"/>
              </a:spcBef>
              <a:spcAft>
                <a:spcPts val="0"/>
              </a:spcAft>
              <a:buClr>
                <a:srgbClr val="775EF5"/>
              </a:buClr>
              <a:buSzPts val="8000"/>
              <a:buNone/>
              <a:defRPr sz="10666">
                <a:solidFill>
                  <a:srgbClr val="775EF5"/>
                </a:solidFill>
              </a:defRPr>
            </a:lvl8pPr>
            <a:lvl9pPr lvl="8" algn="ctr" rtl="0">
              <a:spcBef>
                <a:spcPts val="0"/>
              </a:spcBef>
              <a:spcAft>
                <a:spcPts val="0"/>
              </a:spcAft>
              <a:buClr>
                <a:srgbClr val="775EF5"/>
              </a:buClr>
              <a:buSzPts val="8000"/>
              <a:buNone/>
              <a:defRPr sz="10666">
                <a:solidFill>
                  <a:srgbClr val="775EF5"/>
                </a:solidFill>
              </a:defRPr>
            </a:lvl9pPr>
          </a:lstStyle>
          <a:p>
            <a:r>
              <a:t>xx%</a:t>
            </a:r>
          </a:p>
        </p:txBody>
      </p:sp>
      <p:sp>
        <p:nvSpPr>
          <p:cNvPr id="266" name="Google Shape;266;p13"/>
          <p:cNvSpPr txBox="1">
            <a:spLocks noGrp="1"/>
          </p:cNvSpPr>
          <p:nvPr>
            <p:ph type="subTitle" idx="8"/>
          </p:nvPr>
        </p:nvSpPr>
        <p:spPr>
          <a:xfrm>
            <a:off x="960000" y="2355133"/>
            <a:ext cx="2982400" cy="5596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Font typeface="Squada One"/>
              <a:buNone/>
              <a:defRPr sz="3067">
                <a:solidFill>
                  <a:srgbClr val="FFFFFF"/>
                </a:solidFill>
                <a:latin typeface="Squada One"/>
                <a:ea typeface="Squada One"/>
                <a:cs typeface="Squada One"/>
                <a:sym typeface="Squada One"/>
              </a:defRPr>
            </a:lvl1pPr>
            <a:lvl2pPr lvl="1" algn="r" rtl="0">
              <a:spcBef>
                <a:spcPts val="2133"/>
              </a:spcBef>
              <a:spcAft>
                <a:spcPts val="0"/>
              </a:spcAft>
              <a:buSzPts val="1600"/>
              <a:buNone/>
              <a:defRPr/>
            </a:lvl2pPr>
            <a:lvl3pPr lvl="2" algn="r" rtl="0">
              <a:spcBef>
                <a:spcPts val="2133"/>
              </a:spcBef>
              <a:spcAft>
                <a:spcPts val="0"/>
              </a:spcAft>
              <a:buSzPts val="1600"/>
              <a:buNone/>
              <a:defRPr/>
            </a:lvl3pPr>
            <a:lvl4pPr lvl="3" algn="r" rtl="0">
              <a:spcBef>
                <a:spcPts val="2133"/>
              </a:spcBef>
              <a:spcAft>
                <a:spcPts val="0"/>
              </a:spcAft>
              <a:buSzPts val="1600"/>
              <a:buNone/>
              <a:defRPr/>
            </a:lvl4pPr>
            <a:lvl5pPr lvl="4" algn="r" rtl="0">
              <a:spcBef>
                <a:spcPts val="2133"/>
              </a:spcBef>
              <a:spcAft>
                <a:spcPts val="0"/>
              </a:spcAft>
              <a:buSzPts val="1600"/>
              <a:buNone/>
              <a:defRPr/>
            </a:lvl5pPr>
            <a:lvl6pPr lvl="5" algn="r" rtl="0">
              <a:spcBef>
                <a:spcPts val="2133"/>
              </a:spcBef>
              <a:spcAft>
                <a:spcPts val="0"/>
              </a:spcAft>
              <a:buSzPts val="1600"/>
              <a:buNone/>
              <a:defRPr/>
            </a:lvl6pPr>
            <a:lvl7pPr lvl="6" algn="r" rtl="0">
              <a:spcBef>
                <a:spcPts val="2133"/>
              </a:spcBef>
              <a:spcAft>
                <a:spcPts val="0"/>
              </a:spcAft>
              <a:buSzPts val="1600"/>
              <a:buNone/>
              <a:defRPr/>
            </a:lvl7pPr>
            <a:lvl8pPr lvl="7" algn="r" rtl="0">
              <a:spcBef>
                <a:spcPts val="2133"/>
              </a:spcBef>
              <a:spcAft>
                <a:spcPts val="0"/>
              </a:spcAft>
              <a:buSzPts val="1600"/>
              <a:buNone/>
              <a:defRPr/>
            </a:lvl8pPr>
            <a:lvl9pPr lvl="8" algn="r" rtl="0">
              <a:spcBef>
                <a:spcPts val="2133"/>
              </a:spcBef>
              <a:spcAft>
                <a:spcPts val="2133"/>
              </a:spcAft>
              <a:buSzPts val="1600"/>
              <a:buNone/>
              <a:defRPr/>
            </a:lvl9pPr>
          </a:lstStyle>
          <a:p>
            <a:r>
              <a:rPr lang="en-US"/>
              <a:t>Click to edit Master subtitle style</a:t>
            </a:r>
            <a:endParaRPr/>
          </a:p>
        </p:txBody>
      </p:sp>
      <p:sp>
        <p:nvSpPr>
          <p:cNvPr id="267" name="Google Shape;267;p13"/>
          <p:cNvSpPr txBox="1">
            <a:spLocks noGrp="1"/>
          </p:cNvSpPr>
          <p:nvPr>
            <p:ph type="subTitle" idx="9"/>
          </p:nvPr>
        </p:nvSpPr>
        <p:spPr>
          <a:xfrm>
            <a:off x="960000" y="2802500"/>
            <a:ext cx="2982400" cy="930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8E8BD8"/>
              </a:buClr>
              <a:buSzPts val="1600"/>
              <a:buNone/>
              <a:defRPr>
                <a:solidFill>
                  <a:srgbClr val="8E8BD8"/>
                </a:solidFill>
              </a:defRPr>
            </a:lvl1pPr>
            <a:lvl2pPr lvl="1" algn="r" rtl="0">
              <a:spcBef>
                <a:spcPts val="2133"/>
              </a:spcBef>
              <a:spcAft>
                <a:spcPts val="0"/>
              </a:spcAft>
              <a:buClr>
                <a:srgbClr val="8E8BD8"/>
              </a:buClr>
              <a:buSzPts val="1600"/>
              <a:buNone/>
              <a:defRPr>
                <a:solidFill>
                  <a:srgbClr val="8E8BD8"/>
                </a:solidFill>
              </a:defRPr>
            </a:lvl2pPr>
            <a:lvl3pPr lvl="2" algn="r" rtl="0">
              <a:spcBef>
                <a:spcPts val="2133"/>
              </a:spcBef>
              <a:spcAft>
                <a:spcPts val="0"/>
              </a:spcAft>
              <a:buClr>
                <a:srgbClr val="8E8BD8"/>
              </a:buClr>
              <a:buSzPts val="1600"/>
              <a:buNone/>
              <a:defRPr>
                <a:solidFill>
                  <a:srgbClr val="8E8BD8"/>
                </a:solidFill>
              </a:defRPr>
            </a:lvl3pPr>
            <a:lvl4pPr lvl="3" algn="r" rtl="0">
              <a:spcBef>
                <a:spcPts val="2133"/>
              </a:spcBef>
              <a:spcAft>
                <a:spcPts val="0"/>
              </a:spcAft>
              <a:buClr>
                <a:srgbClr val="8E8BD8"/>
              </a:buClr>
              <a:buSzPts val="1600"/>
              <a:buNone/>
              <a:defRPr>
                <a:solidFill>
                  <a:srgbClr val="8E8BD8"/>
                </a:solidFill>
              </a:defRPr>
            </a:lvl4pPr>
            <a:lvl5pPr lvl="4" algn="r" rtl="0">
              <a:spcBef>
                <a:spcPts val="2133"/>
              </a:spcBef>
              <a:spcAft>
                <a:spcPts val="0"/>
              </a:spcAft>
              <a:buClr>
                <a:srgbClr val="8E8BD8"/>
              </a:buClr>
              <a:buSzPts val="1600"/>
              <a:buNone/>
              <a:defRPr>
                <a:solidFill>
                  <a:srgbClr val="8E8BD8"/>
                </a:solidFill>
              </a:defRPr>
            </a:lvl5pPr>
            <a:lvl6pPr lvl="5" algn="r" rtl="0">
              <a:spcBef>
                <a:spcPts val="2133"/>
              </a:spcBef>
              <a:spcAft>
                <a:spcPts val="0"/>
              </a:spcAft>
              <a:buClr>
                <a:srgbClr val="8E8BD8"/>
              </a:buClr>
              <a:buSzPts val="1600"/>
              <a:buNone/>
              <a:defRPr>
                <a:solidFill>
                  <a:srgbClr val="8E8BD8"/>
                </a:solidFill>
              </a:defRPr>
            </a:lvl6pPr>
            <a:lvl7pPr lvl="6" algn="r" rtl="0">
              <a:spcBef>
                <a:spcPts val="2133"/>
              </a:spcBef>
              <a:spcAft>
                <a:spcPts val="0"/>
              </a:spcAft>
              <a:buClr>
                <a:srgbClr val="8E8BD8"/>
              </a:buClr>
              <a:buSzPts val="1600"/>
              <a:buNone/>
              <a:defRPr>
                <a:solidFill>
                  <a:srgbClr val="8E8BD8"/>
                </a:solidFill>
              </a:defRPr>
            </a:lvl7pPr>
            <a:lvl8pPr lvl="7" algn="r" rtl="0">
              <a:spcBef>
                <a:spcPts val="2133"/>
              </a:spcBef>
              <a:spcAft>
                <a:spcPts val="0"/>
              </a:spcAft>
              <a:buClr>
                <a:srgbClr val="8E8BD8"/>
              </a:buClr>
              <a:buSzPts val="1600"/>
              <a:buNone/>
              <a:defRPr>
                <a:solidFill>
                  <a:srgbClr val="8E8BD8"/>
                </a:solidFill>
              </a:defRPr>
            </a:lvl8pPr>
            <a:lvl9pPr lvl="8" algn="r" rtl="0">
              <a:spcBef>
                <a:spcPts val="2133"/>
              </a:spcBef>
              <a:spcAft>
                <a:spcPts val="2133"/>
              </a:spcAft>
              <a:buClr>
                <a:srgbClr val="8E8BD8"/>
              </a:buClr>
              <a:buSzPts val="1600"/>
              <a:buNone/>
              <a:defRPr>
                <a:solidFill>
                  <a:srgbClr val="8E8BD8"/>
                </a:solidFill>
              </a:defRPr>
            </a:lvl9pPr>
          </a:lstStyle>
          <a:p>
            <a:r>
              <a:rPr lang="en-US"/>
              <a:t>Click to edit Master subtitle style</a:t>
            </a:r>
            <a:endParaRPr/>
          </a:p>
        </p:txBody>
      </p:sp>
      <p:sp>
        <p:nvSpPr>
          <p:cNvPr id="268" name="Google Shape;268;p13"/>
          <p:cNvSpPr txBox="1">
            <a:spLocks noGrp="1"/>
          </p:cNvSpPr>
          <p:nvPr>
            <p:ph type="subTitle" idx="13"/>
          </p:nvPr>
        </p:nvSpPr>
        <p:spPr>
          <a:xfrm>
            <a:off x="960000" y="4556400"/>
            <a:ext cx="2982400" cy="5596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Font typeface="Squada One"/>
              <a:buNone/>
              <a:defRPr sz="3067">
                <a:solidFill>
                  <a:srgbClr val="FFFFFF"/>
                </a:solidFill>
                <a:latin typeface="Squada One"/>
                <a:ea typeface="Squada One"/>
                <a:cs typeface="Squada One"/>
                <a:sym typeface="Squada One"/>
              </a:defRPr>
            </a:lvl1pPr>
            <a:lvl2pPr lvl="1" algn="r" rtl="0">
              <a:spcBef>
                <a:spcPts val="2133"/>
              </a:spcBef>
              <a:spcAft>
                <a:spcPts val="0"/>
              </a:spcAft>
              <a:buSzPts val="1600"/>
              <a:buNone/>
              <a:defRPr/>
            </a:lvl2pPr>
            <a:lvl3pPr lvl="2" algn="r" rtl="0">
              <a:spcBef>
                <a:spcPts val="2133"/>
              </a:spcBef>
              <a:spcAft>
                <a:spcPts val="0"/>
              </a:spcAft>
              <a:buSzPts val="1600"/>
              <a:buNone/>
              <a:defRPr/>
            </a:lvl3pPr>
            <a:lvl4pPr lvl="3" algn="r" rtl="0">
              <a:spcBef>
                <a:spcPts val="2133"/>
              </a:spcBef>
              <a:spcAft>
                <a:spcPts val="0"/>
              </a:spcAft>
              <a:buSzPts val="1600"/>
              <a:buNone/>
              <a:defRPr/>
            </a:lvl4pPr>
            <a:lvl5pPr lvl="4" algn="r" rtl="0">
              <a:spcBef>
                <a:spcPts val="2133"/>
              </a:spcBef>
              <a:spcAft>
                <a:spcPts val="0"/>
              </a:spcAft>
              <a:buSzPts val="1600"/>
              <a:buNone/>
              <a:defRPr/>
            </a:lvl5pPr>
            <a:lvl6pPr lvl="5" algn="r" rtl="0">
              <a:spcBef>
                <a:spcPts val="2133"/>
              </a:spcBef>
              <a:spcAft>
                <a:spcPts val="0"/>
              </a:spcAft>
              <a:buSzPts val="1600"/>
              <a:buNone/>
              <a:defRPr/>
            </a:lvl6pPr>
            <a:lvl7pPr lvl="6" algn="r" rtl="0">
              <a:spcBef>
                <a:spcPts val="2133"/>
              </a:spcBef>
              <a:spcAft>
                <a:spcPts val="0"/>
              </a:spcAft>
              <a:buSzPts val="1600"/>
              <a:buNone/>
              <a:defRPr/>
            </a:lvl7pPr>
            <a:lvl8pPr lvl="7" algn="r" rtl="0">
              <a:spcBef>
                <a:spcPts val="2133"/>
              </a:spcBef>
              <a:spcAft>
                <a:spcPts val="0"/>
              </a:spcAft>
              <a:buSzPts val="1600"/>
              <a:buNone/>
              <a:defRPr/>
            </a:lvl8pPr>
            <a:lvl9pPr lvl="8" algn="r" rtl="0">
              <a:spcBef>
                <a:spcPts val="2133"/>
              </a:spcBef>
              <a:spcAft>
                <a:spcPts val="2133"/>
              </a:spcAft>
              <a:buSzPts val="1600"/>
              <a:buNone/>
              <a:defRPr/>
            </a:lvl9pPr>
          </a:lstStyle>
          <a:p>
            <a:r>
              <a:rPr lang="en-US"/>
              <a:t>Click to edit Master subtitle style</a:t>
            </a:r>
            <a:endParaRPr/>
          </a:p>
        </p:txBody>
      </p:sp>
      <p:sp>
        <p:nvSpPr>
          <p:cNvPr id="269" name="Google Shape;269;p13"/>
          <p:cNvSpPr txBox="1">
            <a:spLocks noGrp="1"/>
          </p:cNvSpPr>
          <p:nvPr>
            <p:ph type="subTitle" idx="14"/>
          </p:nvPr>
        </p:nvSpPr>
        <p:spPr>
          <a:xfrm>
            <a:off x="960000" y="5003767"/>
            <a:ext cx="2982400" cy="930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8E8BD8"/>
              </a:buClr>
              <a:buSzPts val="1600"/>
              <a:buNone/>
              <a:defRPr>
                <a:solidFill>
                  <a:srgbClr val="8E8BD8"/>
                </a:solidFill>
              </a:defRPr>
            </a:lvl1pPr>
            <a:lvl2pPr lvl="1" algn="r" rtl="0">
              <a:spcBef>
                <a:spcPts val="2133"/>
              </a:spcBef>
              <a:spcAft>
                <a:spcPts val="0"/>
              </a:spcAft>
              <a:buClr>
                <a:srgbClr val="8E8BD8"/>
              </a:buClr>
              <a:buSzPts val="1600"/>
              <a:buNone/>
              <a:defRPr>
                <a:solidFill>
                  <a:srgbClr val="8E8BD8"/>
                </a:solidFill>
              </a:defRPr>
            </a:lvl2pPr>
            <a:lvl3pPr lvl="2" algn="r" rtl="0">
              <a:spcBef>
                <a:spcPts val="2133"/>
              </a:spcBef>
              <a:spcAft>
                <a:spcPts val="0"/>
              </a:spcAft>
              <a:buClr>
                <a:srgbClr val="8E8BD8"/>
              </a:buClr>
              <a:buSzPts val="1600"/>
              <a:buNone/>
              <a:defRPr>
                <a:solidFill>
                  <a:srgbClr val="8E8BD8"/>
                </a:solidFill>
              </a:defRPr>
            </a:lvl3pPr>
            <a:lvl4pPr lvl="3" algn="r" rtl="0">
              <a:spcBef>
                <a:spcPts val="2133"/>
              </a:spcBef>
              <a:spcAft>
                <a:spcPts val="0"/>
              </a:spcAft>
              <a:buClr>
                <a:srgbClr val="8E8BD8"/>
              </a:buClr>
              <a:buSzPts val="1600"/>
              <a:buNone/>
              <a:defRPr>
                <a:solidFill>
                  <a:srgbClr val="8E8BD8"/>
                </a:solidFill>
              </a:defRPr>
            </a:lvl4pPr>
            <a:lvl5pPr lvl="4" algn="r" rtl="0">
              <a:spcBef>
                <a:spcPts val="2133"/>
              </a:spcBef>
              <a:spcAft>
                <a:spcPts val="0"/>
              </a:spcAft>
              <a:buClr>
                <a:srgbClr val="8E8BD8"/>
              </a:buClr>
              <a:buSzPts val="1600"/>
              <a:buNone/>
              <a:defRPr>
                <a:solidFill>
                  <a:srgbClr val="8E8BD8"/>
                </a:solidFill>
              </a:defRPr>
            </a:lvl5pPr>
            <a:lvl6pPr lvl="5" algn="r" rtl="0">
              <a:spcBef>
                <a:spcPts val="2133"/>
              </a:spcBef>
              <a:spcAft>
                <a:spcPts val="0"/>
              </a:spcAft>
              <a:buClr>
                <a:srgbClr val="8E8BD8"/>
              </a:buClr>
              <a:buSzPts val="1600"/>
              <a:buNone/>
              <a:defRPr>
                <a:solidFill>
                  <a:srgbClr val="8E8BD8"/>
                </a:solidFill>
              </a:defRPr>
            </a:lvl6pPr>
            <a:lvl7pPr lvl="6" algn="r" rtl="0">
              <a:spcBef>
                <a:spcPts val="2133"/>
              </a:spcBef>
              <a:spcAft>
                <a:spcPts val="0"/>
              </a:spcAft>
              <a:buClr>
                <a:srgbClr val="8E8BD8"/>
              </a:buClr>
              <a:buSzPts val="1600"/>
              <a:buNone/>
              <a:defRPr>
                <a:solidFill>
                  <a:srgbClr val="8E8BD8"/>
                </a:solidFill>
              </a:defRPr>
            </a:lvl7pPr>
            <a:lvl8pPr lvl="7" algn="r" rtl="0">
              <a:spcBef>
                <a:spcPts val="2133"/>
              </a:spcBef>
              <a:spcAft>
                <a:spcPts val="0"/>
              </a:spcAft>
              <a:buClr>
                <a:srgbClr val="8E8BD8"/>
              </a:buClr>
              <a:buSzPts val="1600"/>
              <a:buNone/>
              <a:defRPr>
                <a:solidFill>
                  <a:srgbClr val="8E8BD8"/>
                </a:solidFill>
              </a:defRPr>
            </a:lvl8pPr>
            <a:lvl9pPr lvl="8" algn="r" rtl="0">
              <a:spcBef>
                <a:spcPts val="2133"/>
              </a:spcBef>
              <a:spcAft>
                <a:spcPts val="2133"/>
              </a:spcAft>
              <a:buClr>
                <a:srgbClr val="8E8BD8"/>
              </a:buClr>
              <a:buSzPts val="1600"/>
              <a:buNone/>
              <a:defRPr>
                <a:solidFill>
                  <a:srgbClr val="8E8BD8"/>
                </a:solidFill>
              </a:defRPr>
            </a:lvl9pPr>
          </a:lstStyle>
          <a:p>
            <a:r>
              <a:rPr lang="en-US"/>
              <a:t>Click to edit Master subtitle style</a:t>
            </a:r>
            <a:endParaRPr/>
          </a:p>
        </p:txBody>
      </p:sp>
      <p:sp>
        <p:nvSpPr>
          <p:cNvPr id="270" name="Google Shape;270;p13"/>
          <p:cNvSpPr txBox="1">
            <a:spLocks noGrp="1"/>
          </p:cNvSpPr>
          <p:nvPr>
            <p:ph type="title" idx="15"/>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grpSp>
        <p:nvGrpSpPr>
          <p:cNvPr id="271" name="Google Shape;271;p13"/>
          <p:cNvGrpSpPr/>
          <p:nvPr/>
        </p:nvGrpSpPr>
        <p:grpSpPr>
          <a:xfrm>
            <a:off x="7877022" y="117460"/>
            <a:ext cx="4208529" cy="4998553"/>
            <a:chOff x="5907766" y="88094"/>
            <a:chExt cx="3156397" cy="3748915"/>
          </a:xfrm>
        </p:grpSpPr>
        <p:sp>
          <p:nvSpPr>
            <p:cNvPr id="272" name="Google Shape;272;p13"/>
            <p:cNvSpPr/>
            <p:nvPr/>
          </p:nvSpPr>
          <p:spPr>
            <a:xfrm rot="-5400000">
              <a:off x="8778094" y="1370628"/>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13"/>
            <p:cNvSpPr/>
            <p:nvPr/>
          </p:nvSpPr>
          <p:spPr>
            <a:xfrm rot="-5400000">
              <a:off x="8639490" y="119745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13"/>
            <p:cNvSpPr/>
            <p:nvPr/>
          </p:nvSpPr>
          <p:spPr>
            <a:xfrm rot="-5400000">
              <a:off x="8994857" y="8815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13"/>
            <p:cNvSpPr/>
            <p:nvPr/>
          </p:nvSpPr>
          <p:spPr>
            <a:xfrm rot="-5400000">
              <a:off x="8386629" y="69270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13"/>
            <p:cNvSpPr/>
            <p:nvPr/>
          </p:nvSpPr>
          <p:spPr>
            <a:xfrm rot="-5400000">
              <a:off x="8794456" y="319462"/>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 name="Google Shape;277;p13"/>
            <p:cNvSpPr/>
            <p:nvPr/>
          </p:nvSpPr>
          <p:spPr>
            <a:xfrm rot="-5400000">
              <a:off x="7613237" y="881531"/>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13"/>
            <p:cNvSpPr/>
            <p:nvPr/>
          </p:nvSpPr>
          <p:spPr>
            <a:xfrm rot="-5400000">
              <a:off x="7266137" y="488965"/>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13"/>
            <p:cNvSpPr/>
            <p:nvPr/>
          </p:nvSpPr>
          <p:spPr>
            <a:xfrm rot="-5400000">
              <a:off x="8286427" y="88094"/>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280;p13"/>
            <p:cNvSpPr/>
            <p:nvPr/>
          </p:nvSpPr>
          <p:spPr>
            <a:xfrm rot="-5400000">
              <a:off x="7791894" y="419654"/>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 name="Google Shape;281;p13"/>
            <p:cNvSpPr/>
            <p:nvPr/>
          </p:nvSpPr>
          <p:spPr>
            <a:xfrm rot="-5400000">
              <a:off x="8994850" y="103529"/>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13"/>
            <p:cNvSpPr/>
            <p:nvPr/>
          </p:nvSpPr>
          <p:spPr>
            <a:xfrm rot="-5400000">
              <a:off x="8994862" y="2117281"/>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 name="Google Shape;283;p13"/>
            <p:cNvSpPr/>
            <p:nvPr/>
          </p:nvSpPr>
          <p:spPr>
            <a:xfrm rot="-5400000">
              <a:off x="8166632" y="8815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13"/>
            <p:cNvSpPr/>
            <p:nvPr/>
          </p:nvSpPr>
          <p:spPr>
            <a:xfrm rot="-5400000">
              <a:off x="7428994" y="1012916"/>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13"/>
            <p:cNvSpPr/>
            <p:nvPr/>
          </p:nvSpPr>
          <p:spPr>
            <a:xfrm rot="-5400000">
              <a:off x="6896466" y="140135"/>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 name="Google Shape;286;p13"/>
            <p:cNvSpPr/>
            <p:nvPr/>
          </p:nvSpPr>
          <p:spPr>
            <a:xfrm rot="-5400000">
              <a:off x="7529182" y="1035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 name="Google Shape;287;p13"/>
            <p:cNvSpPr/>
            <p:nvPr/>
          </p:nvSpPr>
          <p:spPr>
            <a:xfrm rot="-5400000">
              <a:off x="8809907" y="23280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13"/>
            <p:cNvSpPr/>
            <p:nvPr/>
          </p:nvSpPr>
          <p:spPr>
            <a:xfrm rot="-5400000">
              <a:off x="8639482" y="17053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13"/>
            <p:cNvSpPr/>
            <p:nvPr/>
          </p:nvSpPr>
          <p:spPr>
            <a:xfrm rot="-5400000">
              <a:off x="8894650" y="3353029"/>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13"/>
            <p:cNvSpPr/>
            <p:nvPr/>
          </p:nvSpPr>
          <p:spPr>
            <a:xfrm rot="-5400000">
              <a:off x="6208569" y="504404"/>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13"/>
            <p:cNvSpPr/>
            <p:nvPr/>
          </p:nvSpPr>
          <p:spPr>
            <a:xfrm rot="-5400000">
              <a:off x="8778091" y="3225260"/>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 name="Google Shape;292;p13"/>
            <p:cNvSpPr/>
            <p:nvPr/>
          </p:nvSpPr>
          <p:spPr>
            <a:xfrm rot="-5400000">
              <a:off x="8811841" y="2135585"/>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 name="Google Shape;293;p13"/>
            <p:cNvSpPr/>
            <p:nvPr/>
          </p:nvSpPr>
          <p:spPr>
            <a:xfrm rot="-5400000">
              <a:off x="8778091" y="556460"/>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13"/>
            <p:cNvSpPr/>
            <p:nvPr/>
          </p:nvSpPr>
          <p:spPr>
            <a:xfrm rot="-5400000">
              <a:off x="7131391" y="676360"/>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295;p13"/>
            <p:cNvSpPr/>
            <p:nvPr/>
          </p:nvSpPr>
          <p:spPr>
            <a:xfrm rot="-5400000">
              <a:off x="5907766" y="286760"/>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13"/>
            <p:cNvSpPr/>
            <p:nvPr/>
          </p:nvSpPr>
          <p:spPr>
            <a:xfrm rot="-5400000">
              <a:off x="9013166" y="3804310"/>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97" name="Google Shape;297;p13"/>
          <p:cNvSpPr/>
          <p:nvPr/>
        </p:nvSpPr>
        <p:spPr>
          <a:xfrm rot="-5400000">
            <a:off x="10668821" y="1961113"/>
            <a:ext cx="43600" cy="43600"/>
          </a:xfrm>
          <a:prstGeom prst="rect">
            <a:avLst/>
          </a:prstGeom>
          <a:solidFill>
            <a:srgbClr val="775EF5"/>
          </a:solidFill>
          <a:ln>
            <a:noFill/>
          </a:ln>
          <a:effectLst>
            <a:outerShdw blurRad="71438" algn="bl" rotWithShape="0">
              <a:srgbClr val="DFDEFF">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98" name="Google Shape;298;p13"/>
          <p:cNvGrpSpPr/>
          <p:nvPr/>
        </p:nvGrpSpPr>
        <p:grpSpPr>
          <a:xfrm rot="-5400000">
            <a:off x="6796455" y="138047"/>
            <a:ext cx="247812" cy="262759"/>
            <a:chOff x="8778091" y="3225260"/>
            <a:chExt cx="185859" cy="197069"/>
          </a:xfrm>
        </p:grpSpPr>
        <p:sp>
          <p:nvSpPr>
            <p:cNvPr id="299" name="Google Shape;299;p13"/>
            <p:cNvSpPr/>
            <p:nvPr/>
          </p:nvSpPr>
          <p:spPr>
            <a:xfrm rot="-5400000">
              <a:off x="8894650" y="3353029"/>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13"/>
            <p:cNvSpPr/>
            <p:nvPr/>
          </p:nvSpPr>
          <p:spPr>
            <a:xfrm rot="-5400000">
              <a:off x="8778091" y="3225260"/>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01" name="Google Shape;301;p13"/>
          <p:cNvSpPr/>
          <p:nvPr/>
        </p:nvSpPr>
        <p:spPr>
          <a:xfrm rot="10800000">
            <a:off x="6074197" y="145532"/>
            <a:ext cx="43600" cy="43600"/>
          </a:xfrm>
          <a:prstGeom prst="rect">
            <a:avLst/>
          </a:prstGeom>
          <a:solidFill>
            <a:srgbClr val="775EF5"/>
          </a:solidFill>
          <a:ln>
            <a:noFill/>
          </a:ln>
          <a:effectLst>
            <a:outerShdw blurRad="71438" algn="bl" rotWithShape="0">
              <a:srgbClr val="DFDEFF">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2" name="Google Shape;302;p13"/>
          <p:cNvSpPr/>
          <p:nvPr/>
        </p:nvSpPr>
        <p:spPr>
          <a:xfrm>
            <a:off x="10768" y="1702300"/>
            <a:ext cx="11227233" cy="255467"/>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Tree>
    <p:extLst>
      <p:ext uri="{BB962C8B-B14F-4D97-AF65-F5344CB8AC3E}">
        <p14:creationId xmlns:p14="http://schemas.microsoft.com/office/powerpoint/2010/main" val="1360239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303"/>
        <p:cNvGrpSpPr/>
        <p:nvPr/>
      </p:nvGrpSpPr>
      <p:grpSpPr>
        <a:xfrm>
          <a:off x="0" y="0"/>
          <a:ext cx="0" cy="0"/>
          <a:chOff x="0" y="0"/>
          <a:chExt cx="0" cy="0"/>
        </a:xfrm>
      </p:grpSpPr>
      <p:sp>
        <p:nvSpPr>
          <p:cNvPr id="304" name="Google Shape;304;p14"/>
          <p:cNvSpPr txBox="1">
            <a:spLocks noGrp="1"/>
          </p:cNvSpPr>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305" name="Google Shape;305;p14"/>
          <p:cNvSpPr txBox="1">
            <a:spLocks noGrp="1"/>
          </p:cNvSpPr>
          <p:nvPr>
            <p:ph type="subTitle" idx="1"/>
          </p:nvPr>
        </p:nvSpPr>
        <p:spPr>
          <a:xfrm>
            <a:off x="6050200" y="2680333"/>
            <a:ext cx="5181600" cy="93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rtl="0">
              <a:spcBef>
                <a:spcPts val="2133"/>
              </a:spcBef>
              <a:spcAft>
                <a:spcPts val="0"/>
              </a:spcAft>
              <a:buSzPts val="1600"/>
              <a:buNone/>
              <a:defRPr/>
            </a:lvl2pPr>
            <a:lvl3pPr lvl="2" rtl="0">
              <a:spcBef>
                <a:spcPts val="2133"/>
              </a:spcBef>
              <a:spcAft>
                <a:spcPts val="0"/>
              </a:spcAft>
              <a:buSzPts val="1600"/>
              <a:buNone/>
              <a:defRPr/>
            </a:lvl3pPr>
            <a:lvl4pPr lvl="3" rtl="0">
              <a:spcBef>
                <a:spcPts val="2133"/>
              </a:spcBef>
              <a:spcAft>
                <a:spcPts val="0"/>
              </a:spcAft>
              <a:buSzPts val="1600"/>
              <a:buNone/>
              <a:defRPr/>
            </a:lvl4pPr>
            <a:lvl5pPr lvl="4" rtl="0">
              <a:spcBef>
                <a:spcPts val="2133"/>
              </a:spcBef>
              <a:spcAft>
                <a:spcPts val="0"/>
              </a:spcAft>
              <a:buSzPts val="1600"/>
              <a:buNone/>
              <a:defRPr/>
            </a:lvl5pPr>
            <a:lvl6pPr lvl="5" rtl="0">
              <a:spcBef>
                <a:spcPts val="2133"/>
              </a:spcBef>
              <a:spcAft>
                <a:spcPts val="0"/>
              </a:spcAft>
              <a:buSzPts val="1600"/>
              <a:buNone/>
              <a:defRPr/>
            </a:lvl6pPr>
            <a:lvl7pPr lvl="6" rtl="0">
              <a:spcBef>
                <a:spcPts val="2133"/>
              </a:spcBef>
              <a:spcAft>
                <a:spcPts val="0"/>
              </a:spcAft>
              <a:buSzPts val="1600"/>
              <a:buNone/>
              <a:defRPr/>
            </a:lvl7pPr>
            <a:lvl8pPr lvl="7" rtl="0">
              <a:spcBef>
                <a:spcPts val="2133"/>
              </a:spcBef>
              <a:spcAft>
                <a:spcPts val="0"/>
              </a:spcAft>
              <a:buSzPts val="1600"/>
              <a:buNone/>
              <a:defRPr/>
            </a:lvl8pPr>
            <a:lvl9pPr lvl="8" rtl="0">
              <a:spcBef>
                <a:spcPts val="2133"/>
              </a:spcBef>
              <a:spcAft>
                <a:spcPts val="2133"/>
              </a:spcAft>
              <a:buSzPts val="1600"/>
              <a:buNone/>
              <a:defRPr/>
            </a:lvl9pPr>
          </a:lstStyle>
          <a:p>
            <a:r>
              <a:rPr lang="en-US"/>
              <a:t>Click to edit Master subtitle style</a:t>
            </a:r>
            <a:endParaRPr/>
          </a:p>
        </p:txBody>
      </p:sp>
      <p:sp>
        <p:nvSpPr>
          <p:cNvPr id="306" name="Google Shape;306;p14"/>
          <p:cNvSpPr txBox="1">
            <a:spLocks noGrp="1"/>
          </p:cNvSpPr>
          <p:nvPr>
            <p:ph type="subTitle" idx="2"/>
          </p:nvPr>
        </p:nvSpPr>
        <p:spPr>
          <a:xfrm>
            <a:off x="960000" y="4881684"/>
            <a:ext cx="5181600" cy="930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600"/>
              <a:buNone/>
              <a:defRPr/>
            </a:lvl1pPr>
            <a:lvl2pPr lvl="1" algn="r" rtl="0">
              <a:spcBef>
                <a:spcPts val="2133"/>
              </a:spcBef>
              <a:spcAft>
                <a:spcPts val="0"/>
              </a:spcAft>
              <a:buSzPts val="1600"/>
              <a:buNone/>
              <a:defRPr/>
            </a:lvl2pPr>
            <a:lvl3pPr lvl="2" algn="r" rtl="0">
              <a:spcBef>
                <a:spcPts val="2133"/>
              </a:spcBef>
              <a:spcAft>
                <a:spcPts val="0"/>
              </a:spcAft>
              <a:buSzPts val="1600"/>
              <a:buNone/>
              <a:defRPr/>
            </a:lvl3pPr>
            <a:lvl4pPr lvl="3" algn="r" rtl="0">
              <a:spcBef>
                <a:spcPts val="2133"/>
              </a:spcBef>
              <a:spcAft>
                <a:spcPts val="0"/>
              </a:spcAft>
              <a:buSzPts val="1600"/>
              <a:buNone/>
              <a:defRPr/>
            </a:lvl4pPr>
            <a:lvl5pPr lvl="4" algn="r" rtl="0">
              <a:spcBef>
                <a:spcPts val="2133"/>
              </a:spcBef>
              <a:spcAft>
                <a:spcPts val="0"/>
              </a:spcAft>
              <a:buSzPts val="1600"/>
              <a:buNone/>
              <a:defRPr/>
            </a:lvl5pPr>
            <a:lvl6pPr lvl="5" algn="r" rtl="0">
              <a:spcBef>
                <a:spcPts val="2133"/>
              </a:spcBef>
              <a:spcAft>
                <a:spcPts val="0"/>
              </a:spcAft>
              <a:buSzPts val="1600"/>
              <a:buNone/>
              <a:defRPr/>
            </a:lvl6pPr>
            <a:lvl7pPr lvl="6" algn="r" rtl="0">
              <a:spcBef>
                <a:spcPts val="2133"/>
              </a:spcBef>
              <a:spcAft>
                <a:spcPts val="0"/>
              </a:spcAft>
              <a:buSzPts val="1600"/>
              <a:buNone/>
              <a:defRPr/>
            </a:lvl7pPr>
            <a:lvl8pPr lvl="7" algn="r" rtl="0">
              <a:spcBef>
                <a:spcPts val="2133"/>
              </a:spcBef>
              <a:spcAft>
                <a:spcPts val="0"/>
              </a:spcAft>
              <a:buSzPts val="1600"/>
              <a:buNone/>
              <a:defRPr/>
            </a:lvl8pPr>
            <a:lvl9pPr lvl="8" algn="r" rtl="0">
              <a:spcBef>
                <a:spcPts val="2133"/>
              </a:spcBef>
              <a:spcAft>
                <a:spcPts val="2133"/>
              </a:spcAft>
              <a:buSzPts val="1600"/>
              <a:buNone/>
              <a:defRPr/>
            </a:lvl9pPr>
          </a:lstStyle>
          <a:p>
            <a:r>
              <a:rPr lang="en-US"/>
              <a:t>Click to edit Master subtitle style</a:t>
            </a:r>
            <a:endParaRPr/>
          </a:p>
        </p:txBody>
      </p:sp>
      <p:sp>
        <p:nvSpPr>
          <p:cNvPr id="307" name="Google Shape;307;p14"/>
          <p:cNvSpPr txBox="1">
            <a:spLocks noGrp="1"/>
          </p:cNvSpPr>
          <p:nvPr>
            <p:ph type="title" idx="3"/>
          </p:nvPr>
        </p:nvSpPr>
        <p:spPr>
          <a:xfrm>
            <a:off x="3081800" y="2355133"/>
            <a:ext cx="2358800" cy="15812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8E8BD8"/>
              </a:buClr>
              <a:buSzPts val="5000"/>
              <a:buNone/>
              <a:defRPr sz="6667"/>
            </a:lvl1pPr>
            <a:lvl2pPr lvl="1" algn="ctr" rtl="0">
              <a:spcBef>
                <a:spcPts val="0"/>
              </a:spcBef>
              <a:spcAft>
                <a:spcPts val="0"/>
              </a:spcAft>
              <a:buClr>
                <a:srgbClr val="8E8BD8"/>
              </a:buClr>
              <a:buSzPts val="5000"/>
              <a:buNone/>
              <a:defRPr sz="6667">
                <a:solidFill>
                  <a:srgbClr val="8E8BD8"/>
                </a:solidFill>
              </a:defRPr>
            </a:lvl2pPr>
            <a:lvl3pPr lvl="2" algn="ctr" rtl="0">
              <a:spcBef>
                <a:spcPts val="0"/>
              </a:spcBef>
              <a:spcAft>
                <a:spcPts val="0"/>
              </a:spcAft>
              <a:buClr>
                <a:srgbClr val="8E8BD8"/>
              </a:buClr>
              <a:buSzPts val="5000"/>
              <a:buNone/>
              <a:defRPr sz="6667">
                <a:solidFill>
                  <a:srgbClr val="8E8BD8"/>
                </a:solidFill>
              </a:defRPr>
            </a:lvl3pPr>
            <a:lvl4pPr lvl="3" algn="ctr" rtl="0">
              <a:spcBef>
                <a:spcPts val="0"/>
              </a:spcBef>
              <a:spcAft>
                <a:spcPts val="0"/>
              </a:spcAft>
              <a:buClr>
                <a:srgbClr val="8E8BD8"/>
              </a:buClr>
              <a:buSzPts val="5000"/>
              <a:buNone/>
              <a:defRPr sz="6667">
                <a:solidFill>
                  <a:srgbClr val="8E8BD8"/>
                </a:solidFill>
              </a:defRPr>
            </a:lvl4pPr>
            <a:lvl5pPr lvl="4" algn="ctr" rtl="0">
              <a:spcBef>
                <a:spcPts val="0"/>
              </a:spcBef>
              <a:spcAft>
                <a:spcPts val="0"/>
              </a:spcAft>
              <a:buClr>
                <a:srgbClr val="8E8BD8"/>
              </a:buClr>
              <a:buSzPts val="5000"/>
              <a:buNone/>
              <a:defRPr sz="6667">
                <a:solidFill>
                  <a:srgbClr val="8E8BD8"/>
                </a:solidFill>
              </a:defRPr>
            </a:lvl5pPr>
            <a:lvl6pPr lvl="5" algn="ctr" rtl="0">
              <a:spcBef>
                <a:spcPts val="0"/>
              </a:spcBef>
              <a:spcAft>
                <a:spcPts val="0"/>
              </a:spcAft>
              <a:buClr>
                <a:srgbClr val="8E8BD8"/>
              </a:buClr>
              <a:buSzPts val="5000"/>
              <a:buNone/>
              <a:defRPr sz="6667">
                <a:solidFill>
                  <a:srgbClr val="8E8BD8"/>
                </a:solidFill>
              </a:defRPr>
            </a:lvl6pPr>
            <a:lvl7pPr lvl="6" algn="ctr" rtl="0">
              <a:spcBef>
                <a:spcPts val="0"/>
              </a:spcBef>
              <a:spcAft>
                <a:spcPts val="0"/>
              </a:spcAft>
              <a:buClr>
                <a:srgbClr val="8E8BD8"/>
              </a:buClr>
              <a:buSzPts val="5000"/>
              <a:buNone/>
              <a:defRPr sz="6667">
                <a:solidFill>
                  <a:srgbClr val="8E8BD8"/>
                </a:solidFill>
              </a:defRPr>
            </a:lvl7pPr>
            <a:lvl8pPr lvl="7" algn="ctr" rtl="0">
              <a:spcBef>
                <a:spcPts val="0"/>
              </a:spcBef>
              <a:spcAft>
                <a:spcPts val="0"/>
              </a:spcAft>
              <a:buClr>
                <a:srgbClr val="8E8BD8"/>
              </a:buClr>
              <a:buSzPts val="5000"/>
              <a:buNone/>
              <a:defRPr sz="6667">
                <a:solidFill>
                  <a:srgbClr val="8E8BD8"/>
                </a:solidFill>
              </a:defRPr>
            </a:lvl8pPr>
            <a:lvl9pPr lvl="8" algn="ctr" rtl="0">
              <a:spcBef>
                <a:spcPts val="0"/>
              </a:spcBef>
              <a:spcAft>
                <a:spcPts val="0"/>
              </a:spcAft>
              <a:buClr>
                <a:srgbClr val="8E8BD8"/>
              </a:buClr>
              <a:buSzPts val="5000"/>
              <a:buNone/>
              <a:defRPr sz="6667">
                <a:solidFill>
                  <a:srgbClr val="8E8BD8"/>
                </a:solidFill>
              </a:defRPr>
            </a:lvl9pPr>
          </a:lstStyle>
          <a:p>
            <a:r>
              <a:rPr lang="en-US"/>
              <a:t>Click to edit Master title style</a:t>
            </a:r>
            <a:endParaRPr/>
          </a:p>
        </p:txBody>
      </p:sp>
      <p:sp>
        <p:nvSpPr>
          <p:cNvPr id="308" name="Google Shape;308;p14"/>
          <p:cNvSpPr txBox="1">
            <a:spLocks noGrp="1"/>
          </p:cNvSpPr>
          <p:nvPr>
            <p:ph type="title" idx="4"/>
          </p:nvPr>
        </p:nvSpPr>
        <p:spPr>
          <a:xfrm>
            <a:off x="6751200" y="4556500"/>
            <a:ext cx="2358800" cy="15812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8E8BD8"/>
              </a:buClr>
              <a:buSzPts val="5000"/>
              <a:buNone/>
              <a:defRPr sz="6667"/>
            </a:lvl1pPr>
            <a:lvl2pPr lvl="1" algn="ctr" rtl="0">
              <a:spcBef>
                <a:spcPts val="0"/>
              </a:spcBef>
              <a:spcAft>
                <a:spcPts val="0"/>
              </a:spcAft>
              <a:buClr>
                <a:srgbClr val="8E8BD8"/>
              </a:buClr>
              <a:buSzPts val="5000"/>
              <a:buNone/>
              <a:defRPr sz="6667">
                <a:solidFill>
                  <a:srgbClr val="8E8BD8"/>
                </a:solidFill>
              </a:defRPr>
            </a:lvl2pPr>
            <a:lvl3pPr lvl="2" algn="ctr" rtl="0">
              <a:spcBef>
                <a:spcPts val="0"/>
              </a:spcBef>
              <a:spcAft>
                <a:spcPts val="0"/>
              </a:spcAft>
              <a:buClr>
                <a:srgbClr val="8E8BD8"/>
              </a:buClr>
              <a:buSzPts val="5000"/>
              <a:buNone/>
              <a:defRPr sz="6667">
                <a:solidFill>
                  <a:srgbClr val="8E8BD8"/>
                </a:solidFill>
              </a:defRPr>
            </a:lvl3pPr>
            <a:lvl4pPr lvl="3" algn="ctr" rtl="0">
              <a:spcBef>
                <a:spcPts val="0"/>
              </a:spcBef>
              <a:spcAft>
                <a:spcPts val="0"/>
              </a:spcAft>
              <a:buClr>
                <a:srgbClr val="8E8BD8"/>
              </a:buClr>
              <a:buSzPts val="5000"/>
              <a:buNone/>
              <a:defRPr sz="6667">
                <a:solidFill>
                  <a:srgbClr val="8E8BD8"/>
                </a:solidFill>
              </a:defRPr>
            </a:lvl4pPr>
            <a:lvl5pPr lvl="4" algn="ctr" rtl="0">
              <a:spcBef>
                <a:spcPts val="0"/>
              </a:spcBef>
              <a:spcAft>
                <a:spcPts val="0"/>
              </a:spcAft>
              <a:buClr>
                <a:srgbClr val="8E8BD8"/>
              </a:buClr>
              <a:buSzPts val="5000"/>
              <a:buNone/>
              <a:defRPr sz="6667">
                <a:solidFill>
                  <a:srgbClr val="8E8BD8"/>
                </a:solidFill>
              </a:defRPr>
            </a:lvl5pPr>
            <a:lvl6pPr lvl="5" algn="ctr" rtl="0">
              <a:spcBef>
                <a:spcPts val="0"/>
              </a:spcBef>
              <a:spcAft>
                <a:spcPts val="0"/>
              </a:spcAft>
              <a:buClr>
                <a:srgbClr val="8E8BD8"/>
              </a:buClr>
              <a:buSzPts val="5000"/>
              <a:buNone/>
              <a:defRPr sz="6667">
                <a:solidFill>
                  <a:srgbClr val="8E8BD8"/>
                </a:solidFill>
              </a:defRPr>
            </a:lvl6pPr>
            <a:lvl7pPr lvl="6" algn="ctr" rtl="0">
              <a:spcBef>
                <a:spcPts val="0"/>
              </a:spcBef>
              <a:spcAft>
                <a:spcPts val="0"/>
              </a:spcAft>
              <a:buClr>
                <a:srgbClr val="8E8BD8"/>
              </a:buClr>
              <a:buSzPts val="5000"/>
              <a:buNone/>
              <a:defRPr sz="6667">
                <a:solidFill>
                  <a:srgbClr val="8E8BD8"/>
                </a:solidFill>
              </a:defRPr>
            </a:lvl7pPr>
            <a:lvl8pPr lvl="7" algn="ctr" rtl="0">
              <a:spcBef>
                <a:spcPts val="0"/>
              </a:spcBef>
              <a:spcAft>
                <a:spcPts val="0"/>
              </a:spcAft>
              <a:buClr>
                <a:srgbClr val="8E8BD8"/>
              </a:buClr>
              <a:buSzPts val="5000"/>
              <a:buNone/>
              <a:defRPr sz="6667">
                <a:solidFill>
                  <a:srgbClr val="8E8BD8"/>
                </a:solidFill>
              </a:defRPr>
            </a:lvl8pPr>
            <a:lvl9pPr lvl="8" algn="ctr" rtl="0">
              <a:spcBef>
                <a:spcPts val="0"/>
              </a:spcBef>
              <a:spcAft>
                <a:spcPts val="0"/>
              </a:spcAft>
              <a:buClr>
                <a:srgbClr val="8E8BD8"/>
              </a:buClr>
              <a:buSzPts val="5000"/>
              <a:buNone/>
              <a:defRPr sz="6667">
                <a:solidFill>
                  <a:srgbClr val="8E8BD8"/>
                </a:solidFill>
              </a:defRPr>
            </a:lvl9pPr>
          </a:lstStyle>
          <a:p>
            <a:r>
              <a:rPr lang="en-US"/>
              <a:t>Click to edit Master title style</a:t>
            </a:r>
            <a:endParaRPr/>
          </a:p>
        </p:txBody>
      </p:sp>
      <p:sp>
        <p:nvSpPr>
          <p:cNvPr id="309" name="Google Shape;309;p14"/>
          <p:cNvSpPr/>
          <p:nvPr/>
        </p:nvSpPr>
        <p:spPr>
          <a:xfrm>
            <a:off x="10768" y="1702300"/>
            <a:ext cx="11227233" cy="255467"/>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Tree>
    <p:extLst>
      <p:ext uri="{BB962C8B-B14F-4D97-AF65-F5344CB8AC3E}">
        <p14:creationId xmlns:p14="http://schemas.microsoft.com/office/powerpoint/2010/main" val="2857929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bg>
      <p:bgPr>
        <a:gradFill>
          <a:gsLst>
            <a:gs pos="0">
              <a:srgbClr val="403F6E"/>
            </a:gs>
            <a:gs pos="100000">
              <a:srgbClr val="0B0D17"/>
            </a:gs>
          </a:gsLst>
          <a:lin ang="18900044" scaled="0"/>
        </a:gradFill>
        <a:effectLst/>
      </p:bgPr>
    </p:bg>
    <p:spTree>
      <p:nvGrpSpPr>
        <p:cNvPr id="1" name="Shape 310"/>
        <p:cNvGrpSpPr/>
        <p:nvPr/>
      </p:nvGrpSpPr>
      <p:grpSpPr>
        <a:xfrm>
          <a:off x="0" y="0"/>
          <a:ext cx="0" cy="0"/>
          <a:chOff x="0" y="0"/>
          <a:chExt cx="0" cy="0"/>
        </a:xfrm>
      </p:grpSpPr>
      <p:sp>
        <p:nvSpPr>
          <p:cNvPr id="311" name="Google Shape;311;p15"/>
          <p:cNvSpPr txBox="1">
            <a:spLocks noGrp="1"/>
          </p:cNvSpPr>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312" name="Google Shape;312;p15"/>
          <p:cNvSpPr txBox="1">
            <a:spLocks noGrp="1"/>
          </p:cNvSpPr>
          <p:nvPr>
            <p:ph type="subTitle" idx="1"/>
          </p:nvPr>
        </p:nvSpPr>
        <p:spPr>
          <a:xfrm>
            <a:off x="960000" y="4251833"/>
            <a:ext cx="3206000" cy="55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2000"/>
              <a:buFont typeface="Squada One"/>
              <a:buNone/>
              <a:defRPr sz="3067">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313" name="Google Shape;313;p15"/>
          <p:cNvSpPr txBox="1">
            <a:spLocks noGrp="1"/>
          </p:cNvSpPr>
          <p:nvPr>
            <p:ph type="subTitle" idx="2"/>
          </p:nvPr>
        </p:nvSpPr>
        <p:spPr>
          <a:xfrm>
            <a:off x="960000" y="4800800"/>
            <a:ext cx="3206000" cy="93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314" name="Google Shape;314;p15"/>
          <p:cNvSpPr txBox="1">
            <a:spLocks noGrp="1"/>
          </p:cNvSpPr>
          <p:nvPr>
            <p:ph type="subTitle" idx="3"/>
          </p:nvPr>
        </p:nvSpPr>
        <p:spPr>
          <a:xfrm>
            <a:off x="4493000" y="4251833"/>
            <a:ext cx="3206000" cy="55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2000"/>
              <a:buFont typeface="Squada One"/>
              <a:buNone/>
              <a:defRPr sz="3067">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315" name="Google Shape;315;p15"/>
          <p:cNvSpPr txBox="1">
            <a:spLocks noGrp="1"/>
          </p:cNvSpPr>
          <p:nvPr>
            <p:ph type="subTitle" idx="4"/>
          </p:nvPr>
        </p:nvSpPr>
        <p:spPr>
          <a:xfrm>
            <a:off x="4493000" y="4800800"/>
            <a:ext cx="3206000" cy="93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316" name="Google Shape;316;p15"/>
          <p:cNvSpPr/>
          <p:nvPr/>
        </p:nvSpPr>
        <p:spPr>
          <a:xfrm>
            <a:off x="10768" y="1702300"/>
            <a:ext cx="11227233" cy="255467"/>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317" name="Google Shape;317;p15"/>
          <p:cNvSpPr txBox="1">
            <a:spLocks noGrp="1"/>
          </p:cNvSpPr>
          <p:nvPr>
            <p:ph type="subTitle" idx="5"/>
          </p:nvPr>
        </p:nvSpPr>
        <p:spPr>
          <a:xfrm>
            <a:off x="8026000" y="4251833"/>
            <a:ext cx="3206000" cy="55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2000"/>
              <a:buFont typeface="Squada One"/>
              <a:buNone/>
              <a:defRPr sz="3067">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318" name="Google Shape;318;p15"/>
          <p:cNvSpPr txBox="1">
            <a:spLocks noGrp="1"/>
          </p:cNvSpPr>
          <p:nvPr>
            <p:ph type="subTitle" idx="6"/>
          </p:nvPr>
        </p:nvSpPr>
        <p:spPr>
          <a:xfrm>
            <a:off x="8026000" y="4800800"/>
            <a:ext cx="3206000" cy="93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3854739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319"/>
        <p:cNvGrpSpPr/>
        <p:nvPr/>
      </p:nvGrpSpPr>
      <p:grpSpPr>
        <a:xfrm>
          <a:off x="0" y="0"/>
          <a:ext cx="0" cy="0"/>
          <a:chOff x="0" y="0"/>
          <a:chExt cx="0" cy="0"/>
        </a:xfrm>
      </p:grpSpPr>
      <p:sp>
        <p:nvSpPr>
          <p:cNvPr id="320" name="Google Shape;320;p16"/>
          <p:cNvSpPr txBox="1">
            <a:spLocks noGrp="1"/>
          </p:cNvSpPr>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321" name="Google Shape;321;p16"/>
          <p:cNvSpPr/>
          <p:nvPr/>
        </p:nvSpPr>
        <p:spPr>
          <a:xfrm>
            <a:off x="10768" y="1702300"/>
            <a:ext cx="11227233" cy="255467"/>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322" name="Google Shape;322;p16"/>
          <p:cNvSpPr txBox="1">
            <a:spLocks noGrp="1"/>
          </p:cNvSpPr>
          <p:nvPr>
            <p:ph type="subTitle" idx="1"/>
          </p:nvPr>
        </p:nvSpPr>
        <p:spPr>
          <a:xfrm>
            <a:off x="8249433" y="2355133"/>
            <a:ext cx="2982400" cy="559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000"/>
              <a:buFont typeface="Squada One"/>
              <a:buNone/>
              <a:defRPr sz="3067">
                <a:solidFill>
                  <a:srgbClr val="FFFFFF"/>
                </a:solidFill>
                <a:latin typeface="Squada One"/>
                <a:ea typeface="Squada One"/>
                <a:cs typeface="Squada One"/>
                <a:sym typeface="Squada One"/>
              </a:defRPr>
            </a:lvl1pPr>
            <a:lvl2pPr lvl="1" rtl="0">
              <a:spcBef>
                <a:spcPts val="2133"/>
              </a:spcBef>
              <a:spcAft>
                <a:spcPts val="0"/>
              </a:spcAft>
              <a:buSzPts val="1600"/>
              <a:buNone/>
              <a:defRPr/>
            </a:lvl2pPr>
            <a:lvl3pPr lvl="2" rtl="0">
              <a:spcBef>
                <a:spcPts val="2133"/>
              </a:spcBef>
              <a:spcAft>
                <a:spcPts val="0"/>
              </a:spcAft>
              <a:buSzPts val="1600"/>
              <a:buNone/>
              <a:defRPr/>
            </a:lvl3pPr>
            <a:lvl4pPr lvl="3" rtl="0">
              <a:spcBef>
                <a:spcPts val="2133"/>
              </a:spcBef>
              <a:spcAft>
                <a:spcPts val="0"/>
              </a:spcAft>
              <a:buSzPts val="1600"/>
              <a:buNone/>
              <a:defRPr/>
            </a:lvl4pPr>
            <a:lvl5pPr lvl="4" rtl="0">
              <a:spcBef>
                <a:spcPts val="2133"/>
              </a:spcBef>
              <a:spcAft>
                <a:spcPts val="0"/>
              </a:spcAft>
              <a:buSzPts val="1600"/>
              <a:buNone/>
              <a:defRPr/>
            </a:lvl5pPr>
            <a:lvl6pPr lvl="5" rtl="0">
              <a:spcBef>
                <a:spcPts val="2133"/>
              </a:spcBef>
              <a:spcAft>
                <a:spcPts val="0"/>
              </a:spcAft>
              <a:buSzPts val="1600"/>
              <a:buNone/>
              <a:defRPr/>
            </a:lvl6pPr>
            <a:lvl7pPr lvl="6" rtl="0">
              <a:spcBef>
                <a:spcPts val="2133"/>
              </a:spcBef>
              <a:spcAft>
                <a:spcPts val="0"/>
              </a:spcAft>
              <a:buSzPts val="1600"/>
              <a:buNone/>
              <a:defRPr/>
            </a:lvl7pPr>
            <a:lvl8pPr lvl="7" rtl="0">
              <a:spcBef>
                <a:spcPts val="2133"/>
              </a:spcBef>
              <a:spcAft>
                <a:spcPts val="0"/>
              </a:spcAft>
              <a:buSzPts val="1600"/>
              <a:buNone/>
              <a:defRPr/>
            </a:lvl8pPr>
            <a:lvl9pPr lvl="8" rtl="0">
              <a:spcBef>
                <a:spcPts val="2133"/>
              </a:spcBef>
              <a:spcAft>
                <a:spcPts val="2133"/>
              </a:spcAft>
              <a:buSzPts val="1600"/>
              <a:buNone/>
              <a:defRPr/>
            </a:lvl9pPr>
          </a:lstStyle>
          <a:p>
            <a:r>
              <a:rPr lang="en-US"/>
              <a:t>Click to edit Master subtitle style</a:t>
            </a:r>
            <a:endParaRPr/>
          </a:p>
        </p:txBody>
      </p:sp>
      <p:sp>
        <p:nvSpPr>
          <p:cNvPr id="323" name="Google Shape;323;p16"/>
          <p:cNvSpPr txBox="1">
            <a:spLocks noGrp="1"/>
          </p:cNvSpPr>
          <p:nvPr>
            <p:ph type="subTitle" idx="2"/>
          </p:nvPr>
        </p:nvSpPr>
        <p:spPr>
          <a:xfrm>
            <a:off x="8249433" y="3005700"/>
            <a:ext cx="2982400" cy="93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8E8BD8"/>
              </a:buClr>
              <a:buSzPts val="1600"/>
              <a:buNone/>
              <a:defRPr>
                <a:solidFill>
                  <a:srgbClr val="8E8BD8"/>
                </a:solidFill>
              </a:defRPr>
            </a:lvl1pPr>
            <a:lvl2pPr lvl="1" rtl="0">
              <a:spcBef>
                <a:spcPts val="2133"/>
              </a:spcBef>
              <a:spcAft>
                <a:spcPts val="0"/>
              </a:spcAft>
              <a:buClr>
                <a:srgbClr val="8E8BD8"/>
              </a:buClr>
              <a:buSzPts val="1600"/>
              <a:buNone/>
              <a:defRPr>
                <a:solidFill>
                  <a:srgbClr val="8E8BD8"/>
                </a:solidFill>
              </a:defRPr>
            </a:lvl2pPr>
            <a:lvl3pPr lvl="2" rtl="0">
              <a:spcBef>
                <a:spcPts val="2133"/>
              </a:spcBef>
              <a:spcAft>
                <a:spcPts val="0"/>
              </a:spcAft>
              <a:buClr>
                <a:srgbClr val="8E8BD8"/>
              </a:buClr>
              <a:buSzPts val="1600"/>
              <a:buNone/>
              <a:defRPr>
                <a:solidFill>
                  <a:srgbClr val="8E8BD8"/>
                </a:solidFill>
              </a:defRPr>
            </a:lvl3pPr>
            <a:lvl4pPr lvl="3" rtl="0">
              <a:spcBef>
                <a:spcPts val="2133"/>
              </a:spcBef>
              <a:spcAft>
                <a:spcPts val="0"/>
              </a:spcAft>
              <a:buClr>
                <a:srgbClr val="8E8BD8"/>
              </a:buClr>
              <a:buSzPts val="1600"/>
              <a:buNone/>
              <a:defRPr>
                <a:solidFill>
                  <a:srgbClr val="8E8BD8"/>
                </a:solidFill>
              </a:defRPr>
            </a:lvl4pPr>
            <a:lvl5pPr lvl="4" rtl="0">
              <a:spcBef>
                <a:spcPts val="2133"/>
              </a:spcBef>
              <a:spcAft>
                <a:spcPts val="0"/>
              </a:spcAft>
              <a:buClr>
                <a:srgbClr val="8E8BD8"/>
              </a:buClr>
              <a:buSzPts val="1600"/>
              <a:buNone/>
              <a:defRPr>
                <a:solidFill>
                  <a:srgbClr val="8E8BD8"/>
                </a:solidFill>
              </a:defRPr>
            </a:lvl5pPr>
            <a:lvl6pPr lvl="5" rtl="0">
              <a:spcBef>
                <a:spcPts val="2133"/>
              </a:spcBef>
              <a:spcAft>
                <a:spcPts val="0"/>
              </a:spcAft>
              <a:buClr>
                <a:srgbClr val="8E8BD8"/>
              </a:buClr>
              <a:buSzPts val="1600"/>
              <a:buNone/>
              <a:defRPr>
                <a:solidFill>
                  <a:srgbClr val="8E8BD8"/>
                </a:solidFill>
              </a:defRPr>
            </a:lvl6pPr>
            <a:lvl7pPr lvl="6" rtl="0">
              <a:spcBef>
                <a:spcPts val="2133"/>
              </a:spcBef>
              <a:spcAft>
                <a:spcPts val="0"/>
              </a:spcAft>
              <a:buClr>
                <a:srgbClr val="8E8BD8"/>
              </a:buClr>
              <a:buSzPts val="1600"/>
              <a:buNone/>
              <a:defRPr>
                <a:solidFill>
                  <a:srgbClr val="8E8BD8"/>
                </a:solidFill>
              </a:defRPr>
            </a:lvl7pPr>
            <a:lvl8pPr lvl="7" rtl="0">
              <a:spcBef>
                <a:spcPts val="2133"/>
              </a:spcBef>
              <a:spcAft>
                <a:spcPts val="0"/>
              </a:spcAft>
              <a:buClr>
                <a:srgbClr val="8E8BD8"/>
              </a:buClr>
              <a:buSzPts val="1600"/>
              <a:buNone/>
              <a:defRPr>
                <a:solidFill>
                  <a:srgbClr val="8E8BD8"/>
                </a:solidFill>
              </a:defRPr>
            </a:lvl8pPr>
            <a:lvl9pPr lvl="8" rtl="0">
              <a:spcBef>
                <a:spcPts val="2133"/>
              </a:spcBef>
              <a:spcAft>
                <a:spcPts val="2133"/>
              </a:spcAft>
              <a:buClr>
                <a:srgbClr val="8E8BD8"/>
              </a:buClr>
              <a:buSzPts val="1600"/>
              <a:buNone/>
              <a:defRPr>
                <a:solidFill>
                  <a:srgbClr val="8E8BD8"/>
                </a:solidFill>
              </a:defRPr>
            </a:lvl9pPr>
          </a:lstStyle>
          <a:p>
            <a:r>
              <a:rPr lang="en-US"/>
              <a:t>Click to edit Master subtitle style</a:t>
            </a:r>
            <a:endParaRPr/>
          </a:p>
        </p:txBody>
      </p:sp>
      <p:sp>
        <p:nvSpPr>
          <p:cNvPr id="324" name="Google Shape;324;p16"/>
          <p:cNvSpPr txBox="1">
            <a:spLocks noGrp="1"/>
          </p:cNvSpPr>
          <p:nvPr>
            <p:ph type="subTitle" idx="3"/>
          </p:nvPr>
        </p:nvSpPr>
        <p:spPr>
          <a:xfrm>
            <a:off x="8249433" y="4556400"/>
            <a:ext cx="2982400" cy="559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000"/>
              <a:buFont typeface="Squada One"/>
              <a:buNone/>
              <a:defRPr sz="3067">
                <a:solidFill>
                  <a:srgbClr val="FFFFFF"/>
                </a:solidFill>
                <a:latin typeface="Squada One"/>
                <a:ea typeface="Squada One"/>
                <a:cs typeface="Squada One"/>
                <a:sym typeface="Squada One"/>
              </a:defRPr>
            </a:lvl1pPr>
            <a:lvl2pPr lvl="1" rtl="0">
              <a:spcBef>
                <a:spcPts val="2133"/>
              </a:spcBef>
              <a:spcAft>
                <a:spcPts val="0"/>
              </a:spcAft>
              <a:buSzPts val="1600"/>
              <a:buNone/>
              <a:defRPr/>
            </a:lvl2pPr>
            <a:lvl3pPr lvl="2" rtl="0">
              <a:spcBef>
                <a:spcPts val="2133"/>
              </a:spcBef>
              <a:spcAft>
                <a:spcPts val="0"/>
              </a:spcAft>
              <a:buSzPts val="1600"/>
              <a:buNone/>
              <a:defRPr/>
            </a:lvl3pPr>
            <a:lvl4pPr lvl="3" rtl="0">
              <a:spcBef>
                <a:spcPts val="2133"/>
              </a:spcBef>
              <a:spcAft>
                <a:spcPts val="0"/>
              </a:spcAft>
              <a:buSzPts val="1600"/>
              <a:buNone/>
              <a:defRPr/>
            </a:lvl4pPr>
            <a:lvl5pPr lvl="4" rtl="0">
              <a:spcBef>
                <a:spcPts val="2133"/>
              </a:spcBef>
              <a:spcAft>
                <a:spcPts val="0"/>
              </a:spcAft>
              <a:buSzPts val="1600"/>
              <a:buNone/>
              <a:defRPr/>
            </a:lvl5pPr>
            <a:lvl6pPr lvl="5" rtl="0">
              <a:spcBef>
                <a:spcPts val="2133"/>
              </a:spcBef>
              <a:spcAft>
                <a:spcPts val="0"/>
              </a:spcAft>
              <a:buSzPts val="1600"/>
              <a:buNone/>
              <a:defRPr/>
            </a:lvl6pPr>
            <a:lvl7pPr lvl="6" rtl="0">
              <a:spcBef>
                <a:spcPts val="2133"/>
              </a:spcBef>
              <a:spcAft>
                <a:spcPts val="0"/>
              </a:spcAft>
              <a:buSzPts val="1600"/>
              <a:buNone/>
              <a:defRPr/>
            </a:lvl7pPr>
            <a:lvl8pPr lvl="7" rtl="0">
              <a:spcBef>
                <a:spcPts val="2133"/>
              </a:spcBef>
              <a:spcAft>
                <a:spcPts val="0"/>
              </a:spcAft>
              <a:buSzPts val="1600"/>
              <a:buNone/>
              <a:defRPr/>
            </a:lvl8pPr>
            <a:lvl9pPr lvl="8" rtl="0">
              <a:spcBef>
                <a:spcPts val="2133"/>
              </a:spcBef>
              <a:spcAft>
                <a:spcPts val="2133"/>
              </a:spcAft>
              <a:buSzPts val="1600"/>
              <a:buNone/>
              <a:defRPr/>
            </a:lvl9pPr>
          </a:lstStyle>
          <a:p>
            <a:r>
              <a:rPr lang="en-US"/>
              <a:t>Click to edit Master subtitle style</a:t>
            </a:r>
            <a:endParaRPr/>
          </a:p>
        </p:txBody>
      </p:sp>
      <p:sp>
        <p:nvSpPr>
          <p:cNvPr id="325" name="Google Shape;325;p16"/>
          <p:cNvSpPr txBox="1">
            <a:spLocks noGrp="1"/>
          </p:cNvSpPr>
          <p:nvPr>
            <p:ph type="subTitle" idx="4"/>
          </p:nvPr>
        </p:nvSpPr>
        <p:spPr>
          <a:xfrm>
            <a:off x="8249433" y="5206967"/>
            <a:ext cx="2982400" cy="93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8E8BD8"/>
              </a:buClr>
              <a:buSzPts val="1600"/>
              <a:buNone/>
              <a:defRPr>
                <a:solidFill>
                  <a:srgbClr val="8E8BD8"/>
                </a:solidFill>
              </a:defRPr>
            </a:lvl1pPr>
            <a:lvl2pPr lvl="1" rtl="0">
              <a:spcBef>
                <a:spcPts val="2133"/>
              </a:spcBef>
              <a:spcAft>
                <a:spcPts val="0"/>
              </a:spcAft>
              <a:buClr>
                <a:srgbClr val="8E8BD8"/>
              </a:buClr>
              <a:buSzPts val="1600"/>
              <a:buNone/>
              <a:defRPr>
                <a:solidFill>
                  <a:srgbClr val="8E8BD8"/>
                </a:solidFill>
              </a:defRPr>
            </a:lvl2pPr>
            <a:lvl3pPr lvl="2" rtl="0">
              <a:spcBef>
                <a:spcPts val="2133"/>
              </a:spcBef>
              <a:spcAft>
                <a:spcPts val="0"/>
              </a:spcAft>
              <a:buClr>
                <a:srgbClr val="8E8BD8"/>
              </a:buClr>
              <a:buSzPts val="1600"/>
              <a:buNone/>
              <a:defRPr>
                <a:solidFill>
                  <a:srgbClr val="8E8BD8"/>
                </a:solidFill>
              </a:defRPr>
            </a:lvl3pPr>
            <a:lvl4pPr lvl="3" rtl="0">
              <a:spcBef>
                <a:spcPts val="2133"/>
              </a:spcBef>
              <a:spcAft>
                <a:spcPts val="0"/>
              </a:spcAft>
              <a:buClr>
                <a:srgbClr val="8E8BD8"/>
              </a:buClr>
              <a:buSzPts val="1600"/>
              <a:buNone/>
              <a:defRPr>
                <a:solidFill>
                  <a:srgbClr val="8E8BD8"/>
                </a:solidFill>
              </a:defRPr>
            </a:lvl4pPr>
            <a:lvl5pPr lvl="4" rtl="0">
              <a:spcBef>
                <a:spcPts val="2133"/>
              </a:spcBef>
              <a:spcAft>
                <a:spcPts val="0"/>
              </a:spcAft>
              <a:buClr>
                <a:srgbClr val="8E8BD8"/>
              </a:buClr>
              <a:buSzPts val="1600"/>
              <a:buNone/>
              <a:defRPr>
                <a:solidFill>
                  <a:srgbClr val="8E8BD8"/>
                </a:solidFill>
              </a:defRPr>
            </a:lvl5pPr>
            <a:lvl6pPr lvl="5" rtl="0">
              <a:spcBef>
                <a:spcPts val="2133"/>
              </a:spcBef>
              <a:spcAft>
                <a:spcPts val="0"/>
              </a:spcAft>
              <a:buClr>
                <a:srgbClr val="8E8BD8"/>
              </a:buClr>
              <a:buSzPts val="1600"/>
              <a:buNone/>
              <a:defRPr>
                <a:solidFill>
                  <a:srgbClr val="8E8BD8"/>
                </a:solidFill>
              </a:defRPr>
            </a:lvl6pPr>
            <a:lvl7pPr lvl="6" rtl="0">
              <a:spcBef>
                <a:spcPts val="2133"/>
              </a:spcBef>
              <a:spcAft>
                <a:spcPts val="0"/>
              </a:spcAft>
              <a:buClr>
                <a:srgbClr val="8E8BD8"/>
              </a:buClr>
              <a:buSzPts val="1600"/>
              <a:buNone/>
              <a:defRPr>
                <a:solidFill>
                  <a:srgbClr val="8E8BD8"/>
                </a:solidFill>
              </a:defRPr>
            </a:lvl7pPr>
            <a:lvl8pPr lvl="7" rtl="0">
              <a:spcBef>
                <a:spcPts val="2133"/>
              </a:spcBef>
              <a:spcAft>
                <a:spcPts val="0"/>
              </a:spcAft>
              <a:buClr>
                <a:srgbClr val="8E8BD8"/>
              </a:buClr>
              <a:buSzPts val="1600"/>
              <a:buNone/>
              <a:defRPr>
                <a:solidFill>
                  <a:srgbClr val="8E8BD8"/>
                </a:solidFill>
              </a:defRPr>
            </a:lvl8pPr>
            <a:lvl9pPr lvl="8" rtl="0">
              <a:spcBef>
                <a:spcPts val="2133"/>
              </a:spcBef>
              <a:spcAft>
                <a:spcPts val="2133"/>
              </a:spcAft>
              <a:buClr>
                <a:srgbClr val="8E8BD8"/>
              </a:buClr>
              <a:buSzPts val="1600"/>
              <a:buNone/>
              <a:defRPr>
                <a:solidFill>
                  <a:srgbClr val="8E8BD8"/>
                </a:solidFill>
              </a:defRPr>
            </a:lvl9pPr>
          </a:lstStyle>
          <a:p>
            <a:r>
              <a:rPr lang="en-US"/>
              <a:t>Click to edit Master subtitle style</a:t>
            </a:r>
            <a:endParaRPr/>
          </a:p>
        </p:txBody>
      </p:sp>
      <p:sp>
        <p:nvSpPr>
          <p:cNvPr id="326" name="Google Shape;326;p16"/>
          <p:cNvSpPr txBox="1">
            <a:spLocks noGrp="1"/>
          </p:cNvSpPr>
          <p:nvPr>
            <p:ph type="subTitle" idx="5"/>
          </p:nvPr>
        </p:nvSpPr>
        <p:spPr>
          <a:xfrm>
            <a:off x="2938467" y="2355133"/>
            <a:ext cx="2982400" cy="559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000"/>
              <a:buFont typeface="Squada One"/>
              <a:buNone/>
              <a:defRPr sz="3067">
                <a:solidFill>
                  <a:srgbClr val="FFFFFF"/>
                </a:solidFill>
                <a:latin typeface="Squada One"/>
                <a:ea typeface="Squada One"/>
                <a:cs typeface="Squada One"/>
                <a:sym typeface="Squada One"/>
              </a:defRPr>
            </a:lvl1pPr>
            <a:lvl2pPr lvl="1" rtl="0">
              <a:spcBef>
                <a:spcPts val="2133"/>
              </a:spcBef>
              <a:spcAft>
                <a:spcPts val="0"/>
              </a:spcAft>
              <a:buSzPts val="1600"/>
              <a:buNone/>
              <a:defRPr/>
            </a:lvl2pPr>
            <a:lvl3pPr lvl="2" rtl="0">
              <a:spcBef>
                <a:spcPts val="2133"/>
              </a:spcBef>
              <a:spcAft>
                <a:spcPts val="0"/>
              </a:spcAft>
              <a:buSzPts val="1600"/>
              <a:buNone/>
              <a:defRPr/>
            </a:lvl3pPr>
            <a:lvl4pPr lvl="3" rtl="0">
              <a:spcBef>
                <a:spcPts val="2133"/>
              </a:spcBef>
              <a:spcAft>
                <a:spcPts val="0"/>
              </a:spcAft>
              <a:buSzPts val="1600"/>
              <a:buNone/>
              <a:defRPr/>
            </a:lvl4pPr>
            <a:lvl5pPr lvl="4" rtl="0">
              <a:spcBef>
                <a:spcPts val="2133"/>
              </a:spcBef>
              <a:spcAft>
                <a:spcPts val="0"/>
              </a:spcAft>
              <a:buSzPts val="1600"/>
              <a:buNone/>
              <a:defRPr/>
            </a:lvl5pPr>
            <a:lvl6pPr lvl="5" rtl="0">
              <a:spcBef>
                <a:spcPts val="2133"/>
              </a:spcBef>
              <a:spcAft>
                <a:spcPts val="0"/>
              </a:spcAft>
              <a:buSzPts val="1600"/>
              <a:buNone/>
              <a:defRPr/>
            </a:lvl6pPr>
            <a:lvl7pPr lvl="6" rtl="0">
              <a:spcBef>
                <a:spcPts val="2133"/>
              </a:spcBef>
              <a:spcAft>
                <a:spcPts val="0"/>
              </a:spcAft>
              <a:buSzPts val="1600"/>
              <a:buNone/>
              <a:defRPr/>
            </a:lvl7pPr>
            <a:lvl8pPr lvl="7" rtl="0">
              <a:spcBef>
                <a:spcPts val="2133"/>
              </a:spcBef>
              <a:spcAft>
                <a:spcPts val="0"/>
              </a:spcAft>
              <a:buSzPts val="1600"/>
              <a:buNone/>
              <a:defRPr/>
            </a:lvl8pPr>
            <a:lvl9pPr lvl="8" rtl="0">
              <a:spcBef>
                <a:spcPts val="2133"/>
              </a:spcBef>
              <a:spcAft>
                <a:spcPts val="2133"/>
              </a:spcAft>
              <a:buSzPts val="1600"/>
              <a:buNone/>
              <a:defRPr/>
            </a:lvl9pPr>
          </a:lstStyle>
          <a:p>
            <a:r>
              <a:rPr lang="en-US"/>
              <a:t>Click to edit Master subtitle style</a:t>
            </a:r>
            <a:endParaRPr/>
          </a:p>
        </p:txBody>
      </p:sp>
      <p:sp>
        <p:nvSpPr>
          <p:cNvPr id="327" name="Google Shape;327;p16"/>
          <p:cNvSpPr txBox="1">
            <a:spLocks noGrp="1"/>
          </p:cNvSpPr>
          <p:nvPr>
            <p:ph type="subTitle" idx="6"/>
          </p:nvPr>
        </p:nvSpPr>
        <p:spPr>
          <a:xfrm>
            <a:off x="2938467" y="3005700"/>
            <a:ext cx="2982400" cy="93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8E8BD8"/>
              </a:buClr>
              <a:buSzPts val="1600"/>
              <a:buNone/>
              <a:defRPr>
                <a:solidFill>
                  <a:srgbClr val="8E8BD8"/>
                </a:solidFill>
              </a:defRPr>
            </a:lvl1pPr>
            <a:lvl2pPr lvl="1" rtl="0">
              <a:spcBef>
                <a:spcPts val="2133"/>
              </a:spcBef>
              <a:spcAft>
                <a:spcPts val="0"/>
              </a:spcAft>
              <a:buClr>
                <a:srgbClr val="8E8BD8"/>
              </a:buClr>
              <a:buSzPts val="1600"/>
              <a:buNone/>
              <a:defRPr>
                <a:solidFill>
                  <a:srgbClr val="8E8BD8"/>
                </a:solidFill>
              </a:defRPr>
            </a:lvl2pPr>
            <a:lvl3pPr lvl="2" rtl="0">
              <a:spcBef>
                <a:spcPts val="2133"/>
              </a:spcBef>
              <a:spcAft>
                <a:spcPts val="0"/>
              </a:spcAft>
              <a:buClr>
                <a:srgbClr val="8E8BD8"/>
              </a:buClr>
              <a:buSzPts val="1600"/>
              <a:buNone/>
              <a:defRPr>
                <a:solidFill>
                  <a:srgbClr val="8E8BD8"/>
                </a:solidFill>
              </a:defRPr>
            </a:lvl3pPr>
            <a:lvl4pPr lvl="3" rtl="0">
              <a:spcBef>
                <a:spcPts val="2133"/>
              </a:spcBef>
              <a:spcAft>
                <a:spcPts val="0"/>
              </a:spcAft>
              <a:buClr>
                <a:srgbClr val="8E8BD8"/>
              </a:buClr>
              <a:buSzPts val="1600"/>
              <a:buNone/>
              <a:defRPr>
                <a:solidFill>
                  <a:srgbClr val="8E8BD8"/>
                </a:solidFill>
              </a:defRPr>
            </a:lvl4pPr>
            <a:lvl5pPr lvl="4" rtl="0">
              <a:spcBef>
                <a:spcPts val="2133"/>
              </a:spcBef>
              <a:spcAft>
                <a:spcPts val="0"/>
              </a:spcAft>
              <a:buClr>
                <a:srgbClr val="8E8BD8"/>
              </a:buClr>
              <a:buSzPts val="1600"/>
              <a:buNone/>
              <a:defRPr>
                <a:solidFill>
                  <a:srgbClr val="8E8BD8"/>
                </a:solidFill>
              </a:defRPr>
            </a:lvl5pPr>
            <a:lvl6pPr lvl="5" rtl="0">
              <a:spcBef>
                <a:spcPts val="2133"/>
              </a:spcBef>
              <a:spcAft>
                <a:spcPts val="0"/>
              </a:spcAft>
              <a:buClr>
                <a:srgbClr val="8E8BD8"/>
              </a:buClr>
              <a:buSzPts val="1600"/>
              <a:buNone/>
              <a:defRPr>
                <a:solidFill>
                  <a:srgbClr val="8E8BD8"/>
                </a:solidFill>
              </a:defRPr>
            </a:lvl6pPr>
            <a:lvl7pPr lvl="6" rtl="0">
              <a:spcBef>
                <a:spcPts val="2133"/>
              </a:spcBef>
              <a:spcAft>
                <a:spcPts val="0"/>
              </a:spcAft>
              <a:buClr>
                <a:srgbClr val="8E8BD8"/>
              </a:buClr>
              <a:buSzPts val="1600"/>
              <a:buNone/>
              <a:defRPr>
                <a:solidFill>
                  <a:srgbClr val="8E8BD8"/>
                </a:solidFill>
              </a:defRPr>
            </a:lvl7pPr>
            <a:lvl8pPr lvl="7" rtl="0">
              <a:spcBef>
                <a:spcPts val="2133"/>
              </a:spcBef>
              <a:spcAft>
                <a:spcPts val="0"/>
              </a:spcAft>
              <a:buClr>
                <a:srgbClr val="8E8BD8"/>
              </a:buClr>
              <a:buSzPts val="1600"/>
              <a:buNone/>
              <a:defRPr>
                <a:solidFill>
                  <a:srgbClr val="8E8BD8"/>
                </a:solidFill>
              </a:defRPr>
            </a:lvl8pPr>
            <a:lvl9pPr lvl="8" rtl="0">
              <a:spcBef>
                <a:spcPts val="2133"/>
              </a:spcBef>
              <a:spcAft>
                <a:spcPts val="2133"/>
              </a:spcAft>
              <a:buClr>
                <a:srgbClr val="8E8BD8"/>
              </a:buClr>
              <a:buSzPts val="1600"/>
              <a:buNone/>
              <a:defRPr>
                <a:solidFill>
                  <a:srgbClr val="8E8BD8"/>
                </a:solidFill>
              </a:defRPr>
            </a:lvl9pPr>
          </a:lstStyle>
          <a:p>
            <a:r>
              <a:rPr lang="en-US"/>
              <a:t>Click to edit Master subtitle style</a:t>
            </a:r>
            <a:endParaRPr/>
          </a:p>
        </p:txBody>
      </p:sp>
      <p:sp>
        <p:nvSpPr>
          <p:cNvPr id="328" name="Google Shape;328;p16"/>
          <p:cNvSpPr txBox="1">
            <a:spLocks noGrp="1"/>
          </p:cNvSpPr>
          <p:nvPr>
            <p:ph type="subTitle" idx="7"/>
          </p:nvPr>
        </p:nvSpPr>
        <p:spPr>
          <a:xfrm>
            <a:off x="2938467" y="4556400"/>
            <a:ext cx="2982400" cy="559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000"/>
              <a:buFont typeface="Squada One"/>
              <a:buNone/>
              <a:defRPr sz="3067">
                <a:solidFill>
                  <a:srgbClr val="FFFFFF"/>
                </a:solidFill>
                <a:latin typeface="Squada One"/>
                <a:ea typeface="Squada One"/>
                <a:cs typeface="Squada One"/>
                <a:sym typeface="Squada One"/>
              </a:defRPr>
            </a:lvl1pPr>
            <a:lvl2pPr lvl="1" rtl="0">
              <a:spcBef>
                <a:spcPts val="2133"/>
              </a:spcBef>
              <a:spcAft>
                <a:spcPts val="0"/>
              </a:spcAft>
              <a:buSzPts val="1600"/>
              <a:buNone/>
              <a:defRPr/>
            </a:lvl2pPr>
            <a:lvl3pPr lvl="2" rtl="0">
              <a:spcBef>
                <a:spcPts val="2133"/>
              </a:spcBef>
              <a:spcAft>
                <a:spcPts val="0"/>
              </a:spcAft>
              <a:buSzPts val="1600"/>
              <a:buNone/>
              <a:defRPr/>
            </a:lvl3pPr>
            <a:lvl4pPr lvl="3" rtl="0">
              <a:spcBef>
                <a:spcPts val="2133"/>
              </a:spcBef>
              <a:spcAft>
                <a:spcPts val="0"/>
              </a:spcAft>
              <a:buSzPts val="1600"/>
              <a:buNone/>
              <a:defRPr/>
            </a:lvl4pPr>
            <a:lvl5pPr lvl="4" rtl="0">
              <a:spcBef>
                <a:spcPts val="2133"/>
              </a:spcBef>
              <a:spcAft>
                <a:spcPts val="0"/>
              </a:spcAft>
              <a:buSzPts val="1600"/>
              <a:buNone/>
              <a:defRPr/>
            </a:lvl5pPr>
            <a:lvl6pPr lvl="5" rtl="0">
              <a:spcBef>
                <a:spcPts val="2133"/>
              </a:spcBef>
              <a:spcAft>
                <a:spcPts val="0"/>
              </a:spcAft>
              <a:buSzPts val="1600"/>
              <a:buNone/>
              <a:defRPr/>
            </a:lvl6pPr>
            <a:lvl7pPr lvl="6" rtl="0">
              <a:spcBef>
                <a:spcPts val="2133"/>
              </a:spcBef>
              <a:spcAft>
                <a:spcPts val="0"/>
              </a:spcAft>
              <a:buSzPts val="1600"/>
              <a:buNone/>
              <a:defRPr/>
            </a:lvl7pPr>
            <a:lvl8pPr lvl="7" rtl="0">
              <a:spcBef>
                <a:spcPts val="2133"/>
              </a:spcBef>
              <a:spcAft>
                <a:spcPts val="0"/>
              </a:spcAft>
              <a:buSzPts val="1600"/>
              <a:buNone/>
              <a:defRPr/>
            </a:lvl8pPr>
            <a:lvl9pPr lvl="8" rtl="0">
              <a:spcBef>
                <a:spcPts val="2133"/>
              </a:spcBef>
              <a:spcAft>
                <a:spcPts val="2133"/>
              </a:spcAft>
              <a:buSzPts val="1600"/>
              <a:buNone/>
              <a:defRPr/>
            </a:lvl9pPr>
          </a:lstStyle>
          <a:p>
            <a:r>
              <a:rPr lang="en-US"/>
              <a:t>Click to edit Master subtitle style</a:t>
            </a:r>
            <a:endParaRPr/>
          </a:p>
        </p:txBody>
      </p:sp>
      <p:sp>
        <p:nvSpPr>
          <p:cNvPr id="329" name="Google Shape;329;p16"/>
          <p:cNvSpPr txBox="1">
            <a:spLocks noGrp="1"/>
          </p:cNvSpPr>
          <p:nvPr>
            <p:ph type="subTitle" idx="8"/>
          </p:nvPr>
        </p:nvSpPr>
        <p:spPr>
          <a:xfrm>
            <a:off x="2938467" y="5206967"/>
            <a:ext cx="2982400" cy="93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8E8BD8"/>
              </a:buClr>
              <a:buSzPts val="1600"/>
              <a:buNone/>
              <a:defRPr>
                <a:solidFill>
                  <a:srgbClr val="8E8BD8"/>
                </a:solidFill>
              </a:defRPr>
            </a:lvl1pPr>
            <a:lvl2pPr lvl="1" rtl="0">
              <a:spcBef>
                <a:spcPts val="2133"/>
              </a:spcBef>
              <a:spcAft>
                <a:spcPts val="0"/>
              </a:spcAft>
              <a:buClr>
                <a:srgbClr val="8E8BD8"/>
              </a:buClr>
              <a:buSzPts val="1600"/>
              <a:buNone/>
              <a:defRPr>
                <a:solidFill>
                  <a:srgbClr val="8E8BD8"/>
                </a:solidFill>
              </a:defRPr>
            </a:lvl2pPr>
            <a:lvl3pPr lvl="2" rtl="0">
              <a:spcBef>
                <a:spcPts val="2133"/>
              </a:spcBef>
              <a:spcAft>
                <a:spcPts val="0"/>
              </a:spcAft>
              <a:buClr>
                <a:srgbClr val="8E8BD8"/>
              </a:buClr>
              <a:buSzPts val="1600"/>
              <a:buNone/>
              <a:defRPr>
                <a:solidFill>
                  <a:srgbClr val="8E8BD8"/>
                </a:solidFill>
              </a:defRPr>
            </a:lvl3pPr>
            <a:lvl4pPr lvl="3" rtl="0">
              <a:spcBef>
                <a:spcPts val="2133"/>
              </a:spcBef>
              <a:spcAft>
                <a:spcPts val="0"/>
              </a:spcAft>
              <a:buClr>
                <a:srgbClr val="8E8BD8"/>
              </a:buClr>
              <a:buSzPts val="1600"/>
              <a:buNone/>
              <a:defRPr>
                <a:solidFill>
                  <a:srgbClr val="8E8BD8"/>
                </a:solidFill>
              </a:defRPr>
            </a:lvl4pPr>
            <a:lvl5pPr lvl="4" rtl="0">
              <a:spcBef>
                <a:spcPts val="2133"/>
              </a:spcBef>
              <a:spcAft>
                <a:spcPts val="0"/>
              </a:spcAft>
              <a:buClr>
                <a:srgbClr val="8E8BD8"/>
              </a:buClr>
              <a:buSzPts val="1600"/>
              <a:buNone/>
              <a:defRPr>
                <a:solidFill>
                  <a:srgbClr val="8E8BD8"/>
                </a:solidFill>
              </a:defRPr>
            </a:lvl5pPr>
            <a:lvl6pPr lvl="5" rtl="0">
              <a:spcBef>
                <a:spcPts val="2133"/>
              </a:spcBef>
              <a:spcAft>
                <a:spcPts val="0"/>
              </a:spcAft>
              <a:buClr>
                <a:srgbClr val="8E8BD8"/>
              </a:buClr>
              <a:buSzPts val="1600"/>
              <a:buNone/>
              <a:defRPr>
                <a:solidFill>
                  <a:srgbClr val="8E8BD8"/>
                </a:solidFill>
              </a:defRPr>
            </a:lvl6pPr>
            <a:lvl7pPr lvl="6" rtl="0">
              <a:spcBef>
                <a:spcPts val="2133"/>
              </a:spcBef>
              <a:spcAft>
                <a:spcPts val="0"/>
              </a:spcAft>
              <a:buClr>
                <a:srgbClr val="8E8BD8"/>
              </a:buClr>
              <a:buSzPts val="1600"/>
              <a:buNone/>
              <a:defRPr>
                <a:solidFill>
                  <a:srgbClr val="8E8BD8"/>
                </a:solidFill>
              </a:defRPr>
            </a:lvl7pPr>
            <a:lvl8pPr lvl="7" rtl="0">
              <a:spcBef>
                <a:spcPts val="2133"/>
              </a:spcBef>
              <a:spcAft>
                <a:spcPts val="0"/>
              </a:spcAft>
              <a:buClr>
                <a:srgbClr val="8E8BD8"/>
              </a:buClr>
              <a:buSzPts val="1600"/>
              <a:buNone/>
              <a:defRPr>
                <a:solidFill>
                  <a:srgbClr val="8E8BD8"/>
                </a:solidFill>
              </a:defRPr>
            </a:lvl8pPr>
            <a:lvl9pPr lvl="8" rtl="0">
              <a:spcBef>
                <a:spcPts val="2133"/>
              </a:spcBef>
              <a:spcAft>
                <a:spcPts val="2133"/>
              </a:spcAft>
              <a:buClr>
                <a:srgbClr val="8E8BD8"/>
              </a:buClr>
              <a:buSzPts val="1600"/>
              <a:buNone/>
              <a:defRPr>
                <a:solidFill>
                  <a:srgbClr val="8E8BD8"/>
                </a:solidFill>
              </a:defRPr>
            </a:lvl9pPr>
          </a:lstStyle>
          <a:p>
            <a:r>
              <a:rPr lang="en-US"/>
              <a:t>Click to edit Master subtitle style</a:t>
            </a:r>
            <a:endParaRPr/>
          </a:p>
        </p:txBody>
      </p:sp>
    </p:spTree>
    <p:extLst>
      <p:ext uri="{BB962C8B-B14F-4D97-AF65-F5344CB8AC3E}">
        <p14:creationId xmlns:p14="http://schemas.microsoft.com/office/powerpoint/2010/main" val="2538209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330"/>
        <p:cNvGrpSpPr/>
        <p:nvPr/>
      </p:nvGrpSpPr>
      <p:grpSpPr>
        <a:xfrm>
          <a:off x="0" y="0"/>
          <a:ext cx="0" cy="0"/>
          <a:chOff x="0" y="0"/>
          <a:chExt cx="0" cy="0"/>
        </a:xfrm>
      </p:grpSpPr>
      <p:sp>
        <p:nvSpPr>
          <p:cNvPr id="331" name="Google Shape;331;p17"/>
          <p:cNvSpPr txBox="1">
            <a:spLocks noGrp="1"/>
          </p:cNvSpPr>
          <p:nvPr>
            <p:ph type="subTitle" idx="1"/>
          </p:nvPr>
        </p:nvSpPr>
        <p:spPr>
          <a:xfrm>
            <a:off x="960000" y="4243700"/>
            <a:ext cx="2432800" cy="559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2000"/>
              <a:buFont typeface="Squada One"/>
              <a:buNone/>
              <a:defRPr sz="3067">
                <a:solidFill>
                  <a:srgbClr val="FFFFFF"/>
                </a:solidFill>
                <a:latin typeface="Squada One"/>
                <a:ea typeface="Squada One"/>
                <a:cs typeface="Squada One"/>
                <a:sym typeface="Squada One"/>
              </a:defRPr>
            </a:lvl1pPr>
            <a:lvl2pPr lvl="1" algn="ctr" rtl="0">
              <a:spcBef>
                <a:spcPts val="2133"/>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332" name="Google Shape;332;p17"/>
          <p:cNvSpPr txBox="1">
            <a:spLocks noGrp="1"/>
          </p:cNvSpPr>
          <p:nvPr>
            <p:ph type="subTitle" idx="2"/>
          </p:nvPr>
        </p:nvSpPr>
        <p:spPr>
          <a:xfrm>
            <a:off x="960000" y="4894267"/>
            <a:ext cx="2432800" cy="124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8E8BD8"/>
              </a:buClr>
              <a:buSzPts val="1600"/>
              <a:buNone/>
              <a:defRPr>
                <a:solidFill>
                  <a:srgbClr val="8E8BD8"/>
                </a:solidFill>
              </a:defRPr>
            </a:lvl1pPr>
            <a:lvl2pPr lvl="1" algn="ctr" rtl="0">
              <a:spcBef>
                <a:spcPts val="2133"/>
              </a:spcBef>
              <a:spcAft>
                <a:spcPts val="0"/>
              </a:spcAft>
              <a:buClr>
                <a:srgbClr val="8E8BD8"/>
              </a:buClr>
              <a:buSzPts val="1600"/>
              <a:buNone/>
              <a:defRPr>
                <a:solidFill>
                  <a:srgbClr val="8E8BD8"/>
                </a:solidFill>
              </a:defRPr>
            </a:lvl2pPr>
            <a:lvl3pPr lvl="2" algn="ctr" rtl="0">
              <a:spcBef>
                <a:spcPts val="2133"/>
              </a:spcBef>
              <a:spcAft>
                <a:spcPts val="0"/>
              </a:spcAft>
              <a:buClr>
                <a:srgbClr val="8E8BD8"/>
              </a:buClr>
              <a:buSzPts val="1600"/>
              <a:buNone/>
              <a:defRPr>
                <a:solidFill>
                  <a:srgbClr val="8E8BD8"/>
                </a:solidFill>
              </a:defRPr>
            </a:lvl3pPr>
            <a:lvl4pPr lvl="3" algn="ctr" rtl="0">
              <a:spcBef>
                <a:spcPts val="2133"/>
              </a:spcBef>
              <a:spcAft>
                <a:spcPts val="0"/>
              </a:spcAft>
              <a:buClr>
                <a:srgbClr val="8E8BD8"/>
              </a:buClr>
              <a:buSzPts val="1600"/>
              <a:buNone/>
              <a:defRPr>
                <a:solidFill>
                  <a:srgbClr val="8E8BD8"/>
                </a:solidFill>
              </a:defRPr>
            </a:lvl4pPr>
            <a:lvl5pPr lvl="4" algn="ctr" rtl="0">
              <a:spcBef>
                <a:spcPts val="2133"/>
              </a:spcBef>
              <a:spcAft>
                <a:spcPts val="0"/>
              </a:spcAft>
              <a:buClr>
                <a:srgbClr val="8E8BD8"/>
              </a:buClr>
              <a:buSzPts val="1600"/>
              <a:buNone/>
              <a:defRPr>
                <a:solidFill>
                  <a:srgbClr val="8E8BD8"/>
                </a:solidFill>
              </a:defRPr>
            </a:lvl5pPr>
            <a:lvl6pPr lvl="5" algn="ctr" rtl="0">
              <a:spcBef>
                <a:spcPts val="2133"/>
              </a:spcBef>
              <a:spcAft>
                <a:spcPts val="0"/>
              </a:spcAft>
              <a:buClr>
                <a:srgbClr val="8E8BD8"/>
              </a:buClr>
              <a:buSzPts val="1600"/>
              <a:buNone/>
              <a:defRPr>
                <a:solidFill>
                  <a:srgbClr val="8E8BD8"/>
                </a:solidFill>
              </a:defRPr>
            </a:lvl6pPr>
            <a:lvl7pPr lvl="6" algn="ctr" rtl="0">
              <a:spcBef>
                <a:spcPts val="2133"/>
              </a:spcBef>
              <a:spcAft>
                <a:spcPts val="0"/>
              </a:spcAft>
              <a:buClr>
                <a:srgbClr val="8E8BD8"/>
              </a:buClr>
              <a:buSzPts val="1600"/>
              <a:buNone/>
              <a:defRPr>
                <a:solidFill>
                  <a:srgbClr val="8E8BD8"/>
                </a:solidFill>
              </a:defRPr>
            </a:lvl7pPr>
            <a:lvl8pPr lvl="7" algn="ctr" rtl="0">
              <a:spcBef>
                <a:spcPts val="2133"/>
              </a:spcBef>
              <a:spcAft>
                <a:spcPts val="0"/>
              </a:spcAft>
              <a:buClr>
                <a:srgbClr val="8E8BD8"/>
              </a:buClr>
              <a:buSzPts val="1600"/>
              <a:buNone/>
              <a:defRPr>
                <a:solidFill>
                  <a:srgbClr val="8E8BD8"/>
                </a:solidFill>
              </a:defRPr>
            </a:lvl8pPr>
            <a:lvl9pPr lvl="8" algn="ctr" rtl="0">
              <a:spcBef>
                <a:spcPts val="2133"/>
              </a:spcBef>
              <a:spcAft>
                <a:spcPts val="2133"/>
              </a:spcAft>
              <a:buClr>
                <a:srgbClr val="8E8BD8"/>
              </a:buClr>
              <a:buSzPts val="1600"/>
              <a:buNone/>
              <a:defRPr>
                <a:solidFill>
                  <a:srgbClr val="8E8BD8"/>
                </a:solidFill>
              </a:defRPr>
            </a:lvl9pPr>
          </a:lstStyle>
          <a:p>
            <a:r>
              <a:rPr lang="en-US"/>
              <a:t>Click to edit Master subtitle style</a:t>
            </a:r>
            <a:endParaRPr/>
          </a:p>
        </p:txBody>
      </p:sp>
      <p:sp>
        <p:nvSpPr>
          <p:cNvPr id="333" name="Google Shape;333;p17"/>
          <p:cNvSpPr txBox="1">
            <a:spLocks noGrp="1"/>
          </p:cNvSpPr>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334" name="Google Shape;334;p17"/>
          <p:cNvSpPr/>
          <p:nvPr/>
        </p:nvSpPr>
        <p:spPr>
          <a:xfrm>
            <a:off x="10768" y="1702300"/>
            <a:ext cx="11227233" cy="255467"/>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335" name="Google Shape;335;p17"/>
          <p:cNvSpPr txBox="1">
            <a:spLocks noGrp="1"/>
          </p:cNvSpPr>
          <p:nvPr>
            <p:ph type="subTitle" idx="3"/>
          </p:nvPr>
        </p:nvSpPr>
        <p:spPr>
          <a:xfrm>
            <a:off x="3573107" y="4243700"/>
            <a:ext cx="2432800" cy="559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2000"/>
              <a:buFont typeface="Squada One"/>
              <a:buNone/>
              <a:defRPr sz="3067">
                <a:solidFill>
                  <a:srgbClr val="FFFFFF"/>
                </a:solidFill>
                <a:latin typeface="Squada One"/>
                <a:ea typeface="Squada One"/>
                <a:cs typeface="Squada One"/>
                <a:sym typeface="Squada One"/>
              </a:defRPr>
            </a:lvl1pPr>
            <a:lvl2pPr lvl="1" algn="ctr" rtl="0">
              <a:spcBef>
                <a:spcPts val="2133"/>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336" name="Google Shape;336;p17"/>
          <p:cNvSpPr txBox="1">
            <a:spLocks noGrp="1"/>
          </p:cNvSpPr>
          <p:nvPr>
            <p:ph type="subTitle" idx="4"/>
          </p:nvPr>
        </p:nvSpPr>
        <p:spPr>
          <a:xfrm>
            <a:off x="3573109" y="4894267"/>
            <a:ext cx="2432800" cy="124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8E8BD8"/>
              </a:buClr>
              <a:buSzPts val="1600"/>
              <a:buNone/>
              <a:defRPr>
                <a:solidFill>
                  <a:srgbClr val="8E8BD8"/>
                </a:solidFill>
              </a:defRPr>
            </a:lvl1pPr>
            <a:lvl2pPr lvl="1" algn="ctr" rtl="0">
              <a:spcBef>
                <a:spcPts val="2133"/>
              </a:spcBef>
              <a:spcAft>
                <a:spcPts val="0"/>
              </a:spcAft>
              <a:buClr>
                <a:srgbClr val="8E8BD8"/>
              </a:buClr>
              <a:buSzPts val="1600"/>
              <a:buNone/>
              <a:defRPr>
                <a:solidFill>
                  <a:srgbClr val="8E8BD8"/>
                </a:solidFill>
              </a:defRPr>
            </a:lvl2pPr>
            <a:lvl3pPr lvl="2" algn="ctr" rtl="0">
              <a:spcBef>
                <a:spcPts val="2133"/>
              </a:spcBef>
              <a:spcAft>
                <a:spcPts val="0"/>
              </a:spcAft>
              <a:buClr>
                <a:srgbClr val="8E8BD8"/>
              </a:buClr>
              <a:buSzPts val="1600"/>
              <a:buNone/>
              <a:defRPr>
                <a:solidFill>
                  <a:srgbClr val="8E8BD8"/>
                </a:solidFill>
              </a:defRPr>
            </a:lvl3pPr>
            <a:lvl4pPr lvl="3" algn="ctr" rtl="0">
              <a:spcBef>
                <a:spcPts val="2133"/>
              </a:spcBef>
              <a:spcAft>
                <a:spcPts val="0"/>
              </a:spcAft>
              <a:buClr>
                <a:srgbClr val="8E8BD8"/>
              </a:buClr>
              <a:buSzPts val="1600"/>
              <a:buNone/>
              <a:defRPr>
                <a:solidFill>
                  <a:srgbClr val="8E8BD8"/>
                </a:solidFill>
              </a:defRPr>
            </a:lvl4pPr>
            <a:lvl5pPr lvl="4" algn="ctr" rtl="0">
              <a:spcBef>
                <a:spcPts val="2133"/>
              </a:spcBef>
              <a:spcAft>
                <a:spcPts val="0"/>
              </a:spcAft>
              <a:buClr>
                <a:srgbClr val="8E8BD8"/>
              </a:buClr>
              <a:buSzPts val="1600"/>
              <a:buNone/>
              <a:defRPr>
                <a:solidFill>
                  <a:srgbClr val="8E8BD8"/>
                </a:solidFill>
              </a:defRPr>
            </a:lvl5pPr>
            <a:lvl6pPr lvl="5" algn="ctr" rtl="0">
              <a:spcBef>
                <a:spcPts val="2133"/>
              </a:spcBef>
              <a:spcAft>
                <a:spcPts val="0"/>
              </a:spcAft>
              <a:buClr>
                <a:srgbClr val="8E8BD8"/>
              </a:buClr>
              <a:buSzPts val="1600"/>
              <a:buNone/>
              <a:defRPr>
                <a:solidFill>
                  <a:srgbClr val="8E8BD8"/>
                </a:solidFill>
              </a:defRPr>
            </a:lvl6pPr>
            <a:lvl7pPr lvl="6" algn="ctr" rtl="0">
              <a:spcBef>
                <a:spcPts val="2133"/>
              </a:spcBef>
              <a:spcAft>
                <a:spcPts val="0"/>
              </a:spcAft>
              <a:buClr>
                <a:srgbClr val="8E8BD8"/>
              </a:buClr>
              <a:buSzPts val="1600"/>
              <a:buNone/>
              <a:defRPr>
                <a:solidFill>
                  <a:srgbClr val="8E8BD8"/>
                </a:solidFill>
              </a:defRPr>
            </a:lvl7pPr>
            <a:lvl8pPr lvl="7" algn="ctr" rtl="0">
              <a:spcBef>
                <a:spcPts val="2133"/>
              </a:spcBef>
              <a:spcAft>
                <a:spcPts val="0"/>
              </a:spcAft>
              <a:buClr>
                <a:srgbClr val="8E8BD8"/>
              </a:buClr>
              <a:buSzPts val="1600"/>
              <a:buNone/>
              <a:defRPr>
                <a:solidFill>
                  <a:srgbClr val="8E8BD8"/>
                </a:solidFill>
              </a:defRPr>
            </a:lvl8pPr>
            <a:lvl9pPr lvl="8" algn="ctr" rtl="0">
              <a:spcBef>
                <a:spcPts val="2133"/>
              </a:spcBef>
              <a:spcAft>
                <a:spcPts val="2133"/>
              </a:spcAft>
              <a:buClr>
                <a:srgbClr val="8E8BD8"/>
              </a:buClr>
              <a:buSzPts val="1600"/>
              <a:buNone/>
              <a:defRPr>
                <a:solidFill>
                  <a:srgbClr val="8E8BD8"/>
                </a:solidFill>
              </a:defRPr>
            </a:lvl9pPr>
          </a:lstStyle>
          <a:p>
            <a:r>
              <a:rPr lang="en-US"/>
              <a:t>Click to edit Master subtitle style</a:t>
            </a:r>
            <a:endParaRPr/>
          </a:p>
        </p:txBody>
      </p:sp>
      <p:sp>
        <p:nvSpPr>
          <p:cNvPr id="337" name="Google Shape;337;p17"/>
          <p:cNvSpPr txBox="1">
            <a:spLocks noGrp="1"/>
          </p:cNvSpPr>
          <p:nvPr>
            <p:ph type="subTitle" idx="5"/>
          </p:nvPr>
        </p:nvSpPr>
        <p:spPr>
          <a:xfrm>
            <a:off x="6186212" y="4243700"/>
            <a:ext cx="2432800" cy="559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2000"/>
              <a:buFont typeface="Squada One"/>
              <a:buNone/>
              <a:defRPr sz="3067">
                <a:solidFill>
                  <a:srgbClr val="FFFFFF"/>
                </a:solidFill>
                <a:latin typeface="Squada One"/>
                <a:ea typeface="Squada One"/>
                <a:cs typeface="Squada One"/>
                <a:sym typeface="Squada One"/>
              </a:defRPr>
            </a:lvl1pPr>
            <a:lvl2pPr lvl="1" algn="ctr" rtl="0">
              <a:spcBef>
                <a:spcPts val="2133"/>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338" name="Google Shape;338;p17"/>
          <p:cNvSpPr txBox="1">
            <a:spLocks noGrp="1"/>
          </p:cNvSpPr>
          <p:nvPr>
            <p:ph type="subTitle" idx="6"/>
          </p:nvPr>
        </p:nvSpPr>
        <p:spPr>
          <a:xfrm>
            <a:off x="6186220" y="4894267"/>
            <a:ext cx="2432800" cy="124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8E8BD8"/>
              </a:buClr>
              <a:buSzPts val="1600"/>
              <a:buNone/>
              <a:defRPr>
                <a:solidFill>
                  <a:srgbClr val="8E8BD8"/>
                </a:solidFill>
              </a:defRPr>
            </a:lvl1pPr>
            <a:lvl2pPr lvl="1" algn="ctr" rtl="0">
              <a:spcBef>
                <a:spcPts val="2133"/>
              </a:spcBef>
              <a:spcAft>
                <a:spcPts val="0"/>
              </a:spcAft>
              <a:buClr>
                <a:srgbClr val="8E8BD8"/>
              </a:buClr>
              <a:buSzPts val="1600"/>
              <a:buNone/>
              <a:defRPr>
                <a:solidFill>
                  <a:srgbClr val="8E8BD8"/>
                </a:solidFill>
              </a:defRPr>
            </a:lvl2pPr>
            <a:lvl3pPr lvl="2" algn="ctr" rtl="0">
              <a:spcBef>
                <a:spcPts val="2133"/>
              </a:spcBef>
              <a:spcAft>
                <a:spcPts val="0"/>
              </a:spcAft>
              <a:buClr>
                <a:srgbClr val="8E8BD8"/>
              </a:buClr>
              <a:buSzPts val="1600"/>
              <a:buNone/>
              <a:defRPr>
                <a:solidFill>
                  <a:srgbClr val="8E8BD8"/>
                </a:solidFill>
              </a:defRPr>
            </a:lvl3pPr>
            <a:lvl4pPr lvl="3" algn="ctr" rtl="0">
              <a:spcBef>
                <a:spcPts val="2133"/>
              </a:spcBef>
              <a:spcAft>
                <a:spcPts val="0"/>
              </a:spcAft>
              <a:buClr>
                <a:srgbClr val="8E8BD8"/>
              </a:buClr>
              <a:buSzPts val="1600"/>
              <a:buNone/>
              <a:defRPr>
                <a:solidFill>
                  <a:srgbClr val="8E8BD8"/>
                </a:solidFill>
              </a:defRPr>
            </a:lvl4pPr>
            <a:lvl5pPr lvl="4" algn="ctr" rtl="0">
              <a:spcBef>
                <a:spcPts val="2133"/>
              </a:spcBef>
              <a:spcAft>
                <a:spcPts val="0"/>
              </a:spcAft>
              <a:buClr>
                <a:srgbClr val="8E8BD8"/>
              </a:buClr>
              <a:buSzPts val="1600"/>
              <a:buNone/>
              <a:defRPr>
                <a:solidFill>
                  <a:srgbClr val="8E8BD8"/>
                </a:solidFill>
              </a:defRPr>
            </a:lvl5pPr>
            <a:lvl6pPr lvl="5" algn="ctr" rtl="0">
              <a:spcBef>
                <a:spcPts val="2133"/>
              </a:spcBef>
              <a:spcAft>
                <a:spcPts val="0"/>
              </a:spcAft>
              <a:buClr>
                <a:srgbClr val="8E8BD8"/>
              </a:buClr>
              <a:buSzPts val="1600"/>
              <a:buNone/>
              <a:defRPr>
                <a:solidFill>
                  <a:srgbClr val="8E8BD8"/>
                </a:solidFill>
              </a:defRPr>
            </a:lvl6pPr>
            <a:lvl7pPr lvl="6" algn="ctr" rtl="0">
              <a:spcBef>
                <a:spcPts val="2133"/>
              </a:spcBef>
              <a:spcAft>
                <a:spcPts val="0"/>
              </a:spcAft>
              <a:buClr>
                <a:srgbClr val="8E8BD8"/>
              </a:buClr>
              <a:buSzPts val="1600"/>
              <a:buNone/>
              <a:defRPr>
                <a:solidFill>
                  <a:srgbClr val="8E8BD8"/>
                </a:solidFill>
              </a:defRPr>
            </a:lvl7pPr>
            <a:lvl8pPr lvl="7" algn="ctr" rtl="0">
              <a:spcBef>
                <a:spcPts val="2133"/>
              </a:spcBef>
              <a:spcAft>
                <a:spcPts val="0"/>
              </a:spcAft>
              <a:buClr>
                <a:srgbClr val="8E8BD8"/>
              </a:buClr>
              <a:buSzPts val="1600"/>
              <a:buNone/>
              <a:defRPr>
                <a:solidFill>
                  <a:srgbClr val="8E8BD8"/>
                </a:solidFill>
              </a:defRPr>
            </a:lvl8pPr>
            <a:lvl9pPr lvl="8" algn="ctr" rtl="0">
              <a:spcBef>
                <a:spcPts val="2133"/>
              </a:spcBef>
              <a:spcAft>
                <a:spcPts val="2133"/>
              </a:spcAft>
              <a:buClr>
                <a:srgbClr val="8E8BD8"/>
              </a:buClr>
              <a:buSzPts val="1600"/>
              <a:buNone/>
              <a:defRPr>
                <a:solidFill>
                  <a:srgbClr val="8E8BD8"/>
                </a:solidFill>
              </a:defRPr>
            </a:lvl9pPr>
          </a:lstStyle>
          <a:p>
            <a:r>
              <a:rPr lang="en-US"/>
              <a:t>Click to edit Master subtitle style</a:t>
            </a:r>
            <a:endParaRPr/>
          </a:p>
        </p:txBody>
      </p:sp>
      <p:sp>
        <p:nvSpPr>
          <p:cNvPr id="339" name="Google Shape;339;p17"/>
          <p:cNvSpPr txBox="1">
            <a:spLocks noGrp="1"/>
          </p:cNvSpPr>
          <p:nvPr>
            <p:ph type="subTitle" idx="7"/>
          </p:nvPr>
        </p:nvSpPr>
        <p:spPr>
          <a:xfrm>
            <a:off x="8799319" y="4243700"/>
            <a:ext cx="2432800" cy="559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2000"/>
              <a:buFont typeface="Squada One"/>
              <a:buNone/>
              <a:defRPr sz="3067">
                <a:solidFill>
                  <a:srgbClr val="FFFFFF"/>
                </a:solidFill>
                <a:latin typeface="Squada One"/>
                <a:ea typeface="Squada One"/>
                <a:cs typeface="Squada One"/>
                <a:sym typeface="Squada One"/>
              </a:defRPr>
            </a:lvl1pPr>
            <a:lvl2pPr lvl="1" algn="ctr" rtl="0">
              <a:spcBef>
                <a:spcPts val="2133"/>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340" name="Google Shape;340;p17"/>
          <p:cNvSpPr txBox="1">
            <a:spLocks noGrp="1"/>
          </p:cNvSpPr>
          <p:nvPr>
            <p:ph type="subTitle" idx="8"/>
          </p:nvPr>
        </p:nvSpPr>
        <p:spPr>
          <a:xfrm>
            <a:off x="8799329" y="4894267"/>
            <a:ext cx="2432800" cy="124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8E8BD8"/>
              </a:buClr>
              <a:buSzPts val="1600"/>
              <a:buNone/>
              <a:defRPr>
                <a:solidFill>
                  <a:srgbClr val="8E8BD8"/>
                </a:solidFill>
              </a:defRPr>
            </a:lvl1pPr>
            <a:lvl2pPr lvl="1" algn="ctr" rtl="0">
              <a:spcBef>
                <a:spcPts val="2133"/>
              </a:spcBef>
              <a:spcAft>
                <a:spcPts val="0"/>
              </a:spcAft>
              <a:buClr>
                <a:srgbClr val="8E8BD8"/>
              </a:buClr>
              <a:buSzPts val="1600"/>
              <a:buNone/>
              <a:defRPr>
                <a:solidFill>
                  <a:srgbClr val="8E8BD8"/>
                </a:solidFill>
              </a:defRPr>
            </a:lvl2pPr>
            <a:lvl3pPr lvl="2" algn="ctr" rtl="0">
              <a:spcBef>
                <a:spcPts val="2133"/>
              </a:spcBef>
              <a:spcAft>
                <a:spcPts val="0"/>
              </a:spcAft>
              <a:buClr>
                <a:srgbClr val="8E8BD8"/>
              </a:buClr>
              <a:buSzPts val="1600"/>
              <a:buNone/>
              <a:defRPr>
                <a:solidFill>
                  <a:srgbClr val="8E8BD8"/>
                </a:solidFill>
              </a:defRPr>
            </a:lvl3pPr>
            <a:lvl4pPr lvl="3" algn="ctr" rtl="0">
              <a:spcBef>
                <a:spcPts val="2133"/>
              </a:spcBef>
              <a:spcAft>
                <a:spcPts val="0"/>
              </a:spcAft>
              <a:buClr>
                <a:srgbClr val="8E8BD8"/>
              </a:buClr>
              <a:buSzPts val="1600"/>
              <a:buNone/>
              <a:defRPr>
                <a:solidFill>
                  <a:srgbClr val="8E8BD8"/>
                </a:solidFill>
              </a:defRPr>
            </a:lvl4pPr>
            <a:lvl5pPr lvl="4" algn="ctr" rtl="0">
              <a:spcBef>
                <a:spcPts val="2133"/>
              </a:spcBef>
              <a:spcAft>
                <a:spcPts val="0"/>
              </a:spcAft>
              <a:buClr>
                <a:srgbClr val="8E8BD8"/>
              </a:buClr>
              <a:buSzPts val="1600"/>
              <a:buNone/>
              <a:defRPr>
                <a:solidFill>
                  <a:srgbClr val="8E8BD8"/>
                </a:solidFill>
              </a:defRPr>
            </a:lvl5pPr>
            <a:lvl6pPr lvl="5" algn="ctr" rtl="0">
              <a:spcBef>
                <a:spcPts val="2133"/>
              </a:spcBef>
              <a:spcAft>
                <a:spcPts val="0"/>
              </a:spcAft>
              <a:buClr>
                <a:srgbClr val="8E8BD8"/>
              </a:buClr>
              <a:buSzPts val="1600"/>
              <a:buNone/>
              <a:defRPr>
                <a:solidFill>
                  <a:srgbClr val="8E8BD8"/>
                </a:solidFill>
              </a:defRPr>
            </a:lvl6pPr>
            <a:lvl7pPr lvl="6" algn="ctr" rtl="0">
              <a:spcBef>
                <a:spcPts val="2133"/>
              </a:spcBef>
              <a:spcAft>
                <a:spcPts val="0"/>
              </a:spcAft>
              <a:buClr>
                <a:srgbClr val="8E8BD8"/>
              </a:buClr>
              <a:buSzPts val="1600"/>
              <a:buNone/>
              <a:defRPr>
                <a:solidFill>
                  <a:srgbClr val="8E8BD8"/>
                </a:solidFill>
              </a:defRPr>
            </a:lvl7pPr>
            <a:lvl8pPr lvl="7" algn="ctr" rtl="0">
              <a:spcBef>
                <a:spcPts val="2133"/>
              </a:spcBef>
              <a:spcAft>
                <a:spcPts val="0"/>
              </a:spcAft>
              <a:buClr>
                <a:srgbClr val="8E8BD8"/>
              </a:buClr>
              <a:buSzPts val="1600"/>
              <a:buNone/>
              <a:defRPr>
                <a:solidFill>
                  <a:srgbClr val="8E8BD8"/>
                </a:solidFill>
              </a:defRPr>
            </a:lvl8pPr>
            <a:lvl9pPr lvl="8" algn="ctr" rtl="0">
              <a:spcBef>
                <a:spcPts val="2133"/>
              </a:spcBef>
              <a:spcAft>
                <a:spcPts val="2133"/>
              </a:spcAft>
              <a:buClr>
                <a:srgbClr val="8E8BD8"/>
              </a:buClr>
              <a:buSzPts val="1600"/>
              <a:buNone/>
              <a:defRPr>
                <a:solidFill>
                  <a:srgbClr val="8E8BD8"/>
                </a:solidFill>
              </a:defRPr>
            </a:lvl9pPr>
          </a:lstStyle>
          <a:p>
            <a:r>
              <a:rPr lang="en-US"/>
              <a:t>Click to edit Master subtitle style</a:t>
            </a:r>
            <a:endParaRPr/>
          </a:p>
        </p:txBody>
      </p:sp>
      <p:sp>
        <p:nvSpPr>
          <p:cNvPr id="341" name="Google Shape;341;p17"/>
          <p:cNvSpPr txBox="1">
            <a:spLocks noGrp="1"/>
          </p:cNvSpPr>
          <p:nvPr>
            <p:ph type="subTitle" idx="9"/>
          </p:nvPr>
        </p:nvSpPr>
        <p:spPr>
          <a:xfrm>
            <a:off x="960000" y="2679851"/>
            <a:ext cx="2432800" cy="559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3500"/>
              <a:buFont typeface="Squada One"/>
              <a:buNone/>
              <a:defRPr sz="4667">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342" name="Google Shape;342;p17"/>
          <p:cNvSpPr txBox="1">
            <a:spLocks noGrp="1"/>
          </p:cNvSpPr>
          <p:nvPr>
            <p:ph type="subTitle" idx="13"/>
          </p:nvPr>
        </p:nvSpPr>
        <p:spPr>
          <a:xfrm>
            <a:off x="3573107" y="2679851"/>
            <a:ext cx="2432800" cy="559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3500"/>
              <a:buFont typeface="Squada One"/>
              <a:buNone/>
              <a:defRPr sz="4667">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343" name="Google Shape;343;p17"/>
          <p:cNvSpPr txBox="1">
            <a:spLocks noGrp="1"/>
          </p:cNvSpPr>
          <p:nvPr>
            <p:ph type="subTitle" idx="14"/>
          </p:nvPr>
        </p:nvSpPr>
        <p:spPr>
          <a:xfrm>
            <a:off x="6186212" y="2679851"/>
            <a:ext cx="2432800" cy="559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3500"/>
              <a:buFont typeface="Squada One"/>
              <a:buNone/>
              <a:defRPr sz="4667">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344" name="Google Shape;344;p17"/>
          <p:cNvSpPr txBox="1">
            <a:spLocks noGrp="1"/>
          </p:cNvSpPr>
          <p:nvPr>
            <p:ph type="subTitle" idx="15"/>
          </p:nvPr>
        </p:nvSpPr>
        <p:spPr>
          <a:xfrm>
            <a:off x="8799319" y="2679851"/>
            <a:ext cx="2432800" cy="559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3500"/>
              <a:buFont typeface="Squada One"/>
              <a:buNone/>
              <a:defRPr sz="4667">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41986015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one column">
  <p:cSld name="Title and one column">
    <p:spTree>
      <p:nvGrpSpPr>
        <p:cNvPr id="1" name="Shape 345"/>
        <p:cNvGrpSpPr/>
        <p:nvPr/>
      </p:nvGrpSpPr>
      <p:grpSpPr>
        <a:xfrm>
          <a:off x="0" y="0"/>
          <a:ext cx="0" cy="0"/>
          <a:chOff x="0" y="0"/>
          <a:chExt cx="0" cy="0"/>
        </a:xfrm>
      </p:grpSpPr>
      <p:sp>
        <p:nvSpPr>
          <p:cNvPr id="346" name="Google Shape;346;p18"/>
          <p:cNvSpPr txBox="1">
            <a:spLocks noGrp="1"/>
          </p:cNvSpPr>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347" name="Google Shape;347;p18"/>
          <p:cNvSpPr/>
          <p:nvPr/>
        </p:nvSpPr>
        <p:spPr>
          <a:xfrm>
            <a:off x="10768" y="1702300"/>
            <a:ext cx="11227233" cy="255467"/>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348" name="Google Shape;348;p18"/>
          <p:cNvSpPr txBox="1">
            <a:spLocks noGrp="1"/>
          </p:cNvSpPr>
          <p:nvPr>
            <p:ph type="subTitle" idx="1"/>
          </p:nvPr>
        </p:nvSpPr>
        <p:spPr>
          <a:xfrm>
            <a:off x="6606167" y="2029633"/>
            <a:ext cx="4625200" cy="41084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600"/>
              <a:buNone/>
              <a:defRPr>
                <a:solidFill>
                  <a:srgbClr val="8E8BD8"/>
                </a:solidFill>
              </a:defRPr>
            </a:lvl1pPr>
            <a:lvl2pPr lvl="1">
              <a:spcBef>
                <a:spcPts val="0"/>
              </a:spcBef>
              <a:spcAft>
                <a:spcPts val="0"/>
              </a:spcAft>
              <a:buSzPts val="1600"/>
              <a:buNone/>
              <a:defRPr/>
            </a:lvl2pPr>
            <a:lvl3pPr lvl="2">
              <a:spcBef>
                <a:spcPts val="2133"/>
              </a:spcBef>
              <a:spcAft>
                <a:spcPts val="0"/>
              </a:spcAft>
              <a:buSzPts val="1600"/>
              <a:buNone/>
              <a:defRPr/>
            </a:lvl3pPr>
            <a:lvl4pPr lvl="3">
              <a:spcBef>
                <a:spcPts val="2133"/>
              </a:spcBef>
              <a:spcAft>
                <a:spcPts val="0"/>
              </a:spcAft>
              <a:buSzPts val="1600"/>
              <a:buNone/>
              <a:defRPr/>
            </a:lvl4pPr>
            <a:lvl5pPr lvl="4">
              <a:spcBef>
                <a:spcPts val="2133"/>
              </a:spcBef>
              <a:spcAft>
                <a:spcPts val="0"/>
              </a:spcAft>
              <a:buSzPts val="1600"/>
              <a:buNone/>
              <a:defRPr/>
            </a:lvl5pPr>
            <a:lvl6pPr lvl="5">
              <a:spcBef>
                <a:spcPts val="2133"/>
              </a:spcBef>
              <a:spcAft>
                <a:spcPts val="0"/>
              </a:spcAft>
              <a:buSzPts val="1600"/>
              <a:buNone/>
              <a:defRPr/>
            </a:lvl6pPr>
            <a:lvl7pPr lvl="6">
              <a:spcBef>
                <a:spcPts val="2133"/>
              </a:spcBef>
              <a:spcAft>
                <a:spcPts val="0"/>
              </a:spcAft>
              <a:buSzPts val="1600"/>
              <a:buNone/>
              <a:defRPr/>
            </a:lvl7pPr>
            <a:lvl8pPr lvl="7">
              <a:spcBef>
                <a:spcPts val="2133"/>
              </a:spcBef>
              <a:spcAft>
                <a:spcPts val="0"/>
              </a:spcAft>
              <a:buSzPts val="1600"/>
              <a:buNone/>
              <a:defRPr/>
            </a:lvl8pPr>
            <a:lvl9pPr lvl="8">
              <a:spcBef>
                <a:spcPts val="2133"/>
              </a:spcBef>
              <a:spcAft>
                <a:spcPts val="2133"/>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23603686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bg>
      <p:bgPr>
        <a:gradFill>
          <a:gsLst>
            <a:gs pos="0">
              <a:srgbClr val="403F6E"/>
            </a:gs>
            <a:gs pos="100000">
              <a:srgbClr val="0B0D17"/>
            </a:gs>
          </a:gsLst>
          <a:lin ang="18900044" scaled="0"/>
        </a:gradFill>
        <a:effectLst/>
      </p:bgPr>
    </p:bg>
    <p:spTree>
      <p:nvGrpSpPr>
        <p:cNvPr id="1" name="Shape 349"/>
        <p:cNvGrpSpPr/>
        <p:nvPr/>
      </p:nvGrpSpPr>
      <p:grpSpPr>
        <a:xfrm>
          <a:off x="0" y="0"/>
          <a:ext cx="0" cy="0"/>
          <a:chOff x="0" y="0"/>
          <a:chExt cx="0" cy="0"/>
        </a:xfrm>
      </p:grpSpPr>
      <p:sp>
        <p:nvSpPr>
          <p:cNvPr id="350" name="Google Shape;350;p19"/>
          <p:cNvSpPr txBox="1">
            <a:spLocks noGrp="1"/>
          </p:cNvSpPr>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351" name="Google Shape;351;p19"/>
          <p:cNvSpPr txBox="1">
            <a:spLocks noGrp="1"/>
          </p:cNvSpPr>
          <p:nvPr>
            <p:ph type="subTitle" idx="1"/>
          </p:nvPr>
        </p:nvSpPr>
        <p:spPr>
          <a:xfrm>
            <a:off x="960000" y="4915533"/>
            <a:ext cx="3206000" cy="559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2000"/>
              <a:buFont typeface="Squada One"/>
              <a:buNone/>
              <a:defRPr sz="3067">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352" name="Google Shape;352;p19"/>
          <p:cNvSpPr txBox="1">
            <a:spLocks noGrp="1"/>
          </p:cNvSpPr>
          <p:nvPr>
            <p:ph type="subTitle" idx="2"/>
          </p:nvPr>
        </p:nvSpPr>
        <p:spPr>
          <a:xfrm>
            <a:off x="960000" y="5517600"/>
            <a:ext cx="3206000" cy="62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353" name="Google Shape;353;p19"/>
          <p:cNvSpPr txBox="1">
            <a:spLocks noGrp="1"/>
          </p:cNvSpPr>
          <p:nvPr>
            <p:ph type="subTitle" idx="3"/>
          </p:nvPr>
        </p:nvSpPr>
        <p:spPr>
          <a:xfrm>
            <a:off x="4493000" y="4915533"/>
            <a:ext cx="3206000" cy="559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2000"/>
              <a:buFont typeface="Squada One"/>
              <a:buNone/>
              <a:defRPr sz="3067">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354" name="Google Shape;354;p19"/>
          <p:cNvSpPr txBox="1">
            <a:spLocks noGrp="1"/>
          </p:cNvSpPr>
          <p:nvPr>
            <p:ph type="subTitle" idx="4"/>
          </p:nvPr>
        </p:nvSpPr>
        <p:spPr>
          <a:xfrm>
            <a:off x="4493000" y="5517600"/>
            <a:ext cx="3206000" cy="62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355" name="Google Shape;355;p19"/>
          <p:cNvSpPr/>
          <p:nvPr/>
        </p:nvSpPr>
        <p:spPr>
          <a:xfrm>
            <a:off x="10768" y="1702300"/>
            <a:ext cx="11227233" cy="255467"/>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356" name="Google Shape;356;p19"/>
          <p:cNvSpPr txBox="1">
            <a:spLocks noGrp="1"/>
          </p:cNvSpPr>
          <p:nvPr>
            <p:ph type="subTitle" idx="5"/>
          </p:nvPr>
        </p:nvSpPr>
        <p:spPr>
          <a:xfrm>
            <a:off x="8026000" y="4915533"/>
            <a:ext cx="3206000" cy="559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2000"/>
              <a:buFont typeface="Squada One"/>
              <a:buNone/>
              <a:defRPr sz="3067">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357" name="Google Shape;357;p19"/>
          <p:cNvSpPr txBox="1">
            <a:spLocks noGrp="1"/>
          </p:cNvSpPr>
          <p:nvPr>
            <p:ph type="subTitle" idx="6"/>
          </p:nvPr>
        </p:nvSpPr>
        <p:spPr>
          <a:xfrm>
            <a:off x="8026000" y="5517600"/>
            <a:ext cx="3206000" cy="62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358" name="Google Shape;358;p19"/>
          <p:cNvSpPr txBox="1">
            <a:spLocks noGrp="1"/>
          </p:cNvSpPr>
          <p:nvPr>
            <p:ph type="subTitle" idx="7"/>
          </p:nvPr>
        </p:nvSpPr>
        <p:spPr>
          <a:xfrm>
            <a:off x="960000" y="2716167"/>
            <a:ext cx="3206000" cy="559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2000"/>
              <a:buFont typeface="Squada One"/>
              <a:buNone/>
              <a:defRPr sz="3067">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359" name="Google Shape;359;p19"/>
          <p:cNvSpPr txBox="1">
            <a:spLocks noGrp="1"/>
          </p:cNvSpPr>
          <p:nvPr>
            <p:ph type="subTitle" idx="8"/>
          </p:nvPr>
        </p:nvSpPr>
        <p:spPr>
          <a:xfrm>
            <a:off x="960000" y="3318233"/>
            <a:ext cx="3206000" cy="62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360" name="Google Shape;360;p19"/>
          <p:cNvSpPr txBox="1">
            <a:spLocks noGrp="1"/>
          </p:cNvSpPr>
          <p:nvPr>
            <p:ph type="subTitle" idx="9"/>
          </p:nvPr>
        </p:nvSpPr>
        <p:spPr>
          <a:xfrm>
            <a:off x="4493000" y="2716167"/>
            <a:ext cx="3206000" cy="559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2000"/>
              <a:buFont typeface="Squada One"/>
              <a:buNone/>
              <a:defRPr sz="3067">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361" name="Google Shape;361;p19"/>
          <p:cNvSpPr txBox="1">
            <a:spLocks noGrp="1"/>
          </p:cNvSpPr>
          <p:nvPr>
            <p:ph type="subTitle" idx="13"/>
          </p:nvPr>
        </p:nvSpPr>
        <p:spPr>
          <a:xfrm>
            <a:off x="4493000" y="3318233"/>
            <a:ext cx="3206000" cy="62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362" name="Google Shape;362;p19"/>
          <p:cNvSpPr txBox="1">
            <a:spLocks noGrp="1"/>
          </p:cNvSpPr>
          <p:nvPr>
            <p:ph type="subTitle" idx="14"/>
          </p:nvPr>
        </p:nvSpPr>
        <p:spPr>
          <a:xfrm>
            <a:off x="8026000" y="2716167"/>
            <a:ext cx="3206000" cy="559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2000"/>
              <a:buFont typeface="Squada One"/>
              <a:buNone/>
              <a:defRPr sz="3067">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363" name="Google Shape;363;p19"/>
          <p:cNvSpPr txBox="1">
            <a:spLocks noGrp="1"/>
          </p:cNvSpPr>
          <p:nvPr>
            <p:ph type="subTitle" idx="15"/>
          </p:nvPr>
        </p:nvSpPr>
        <p:spPr>
          <a:xfrm>
            <a:off x="8026000" y="3318233"/>
            <a:ext cx="3206000" cy="62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10725803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364"/>
        <p:cNvGrpSpPr/>
        <p:nvPr/>
      </p:nvGrpSpPr>
      <p:grpSpPr>
        <a:xfrm>
          <a:off x="0" y="0"/>
          <a:ext cx="0" cy="0"/>
          <a:chOff x="0" y="0"/>
          <a:chExt cx="0" cy="0"/>
        </a:xfrm>
      </p:grpSpPr>
      <p:sp>
        <p:nvSpPr>
          <p:cNvPr id="365" name="Google Shape;365;p20"/>
          <p:cNvSpPr txBox="1">
            <a:spLocks noGrp="1"/>
          </p:cNvSpPr>
          <p:nvPr>
            <p:ph type="title" hasCustomPrompt="1"/>
          </p:nvPr>
        </p:nvSpPr>
        <p:spPr>
          <a:xfrm>
            <a:off x="960005" y="2533533"/>
            <a:ext cx="2982400" cy="1581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775EF5"/>
              </a:buClr>
              <a:buSzPts val="8000"/>
              <a:buNone/>
              <a:defRPr sz="10666">
                <a:solidFill>
                  <a:srgbClr val="FFFFFF"/>
                </a:solidFill>
              </a:defRPr>
            </a:lvl1pPr>
            <a:lvl2pPr lvl="1" algn="ctr" rtl="0">
              <a:spcBef>
                <a:spcPts val="0"/>
              </a:spcBef>
              <a:spcAft>
                <a:spcPts val="0"/>
              </a:spcAft>
              <a:buClr>
                <a:srgbClr val="775EF5"/>
              </a:buClr>
              <a:buSzPts val="8000"/>
              <a:buNone/>
              <a:defRPr sz="10666">
                <a:solidFill>
                  <a:srgbClr val="775EF5"/>
                </a:solidFill>
              </a:defRPr>
            </a:lvl2pPr>
            <a:lvl3pPr lvl="2" algn="ctr" rtl="0">
              <a:spcBef>
                <a:spcPts val="0"/>
              </a:spcBef>
              <a:spcAft>
                <a:spcPts val="0"/>
              </a:spcAft>
              <a:buClr>
                <a:srgbClr val="775EF5"/>
              </a:buClr>
              <a:buSzPts val="8000"/>
              <a:buNone/>
              <a:defRPr sz="10666">
                <a:solidFill>
                  <a:srgbClr val="775EF5"/>
                </a:solidFill>
              </a:defRPr>
            </a:lvl3pPr>
            <a:lvl4pPr lvl="3" algn="ctr" rtl="0">
              <a:spcBef>
                <a:spcPts val="0"/>
              </a:spcBef>
              <a:spcAft>
                <a:spcPts val="0"/>
              </a:spcAft>
              <a:buClr>
                <a:srgbClr val="775EF5"/>
              </a:buClr>
              <a:buSzPts val="8000"/>
              <a:buNone/>
              <a:defRPr sz="10666">
                <a:solidFill>
                  <a:srgbClr val="775EF5"/>
                </a:solidFill>
              </a:defRPr>
            </a:lvl4pPr>
            <a:lvl5pPr lvl="4" algn="ctr" rtl="0">
              <a:spcBef>
                <a:spcPts val="0"/>
              </a:spcBef>
              <a:spcAft>
                <a:spcPts val="0"/>
              </a:spcAft>
              <a:buClr>
                <a:srgbClr val="775EF5"/>
              </a:buClr>
              <a:buSzPts val="8000"/>
              <a:buNone/>
              <a:defRPr sz="10666">
                <a:solidFill>
                  <a:srgbClr val="775EF5"/>
                </a:solidFill>
              </a:defRPr>
            </a:lvl5pPr>
            <a:lvl6pPr lvl="5" algn="ctr" rtl="0">
              <a:spcBef>
                <a:spcPts val="0"/>
              </a:spcBef>
              <a:spcAft>
                <a:spcPts val="0"/>
              </a:spcAft>
              <a:buClr>
                <a:srgbClr val="775EF5"/>
              </a:buClr>
              <a:buSzPts val="8000"/>
              <a:buNone/>
              <a:defRPr sz="10666">
                <a:solidFill>
                  <a:srgbClr val="775EF5"/>
                </a:solidFill>
              </a:defRPr>
            </a:lvl6pPr>
            <a:lvl7pPr lvl="6" algn="ctr" rtl="0">
              <a:spcBef>
                <a:spcPts val="0"/>
              </a:spcBef>
              <a:spcAft>
                <a:spcPts val="0"/>
              </a:spcAft>
              <a:buClr>
                <a:srgbClr val="775EF5"/>
              </a:buClr>
              <a:buSzPts val="8000"/>
              <a:buNone/>
              <a:defRPr sz="10666">
                <a:solidFill>
                  <a:srgbClr val="775EF5"/>
                </a:solidFill>
              </a:defRPr>
            </a:lvl7pPr>
            <a:lvl8pPr lvl="7" algn="ctr" rtl="0">
              <a:spcBef>
                <a:spcPts val="0"/>
              </a:spcBef>
              <a:spcAft>
                <a:spcPts val="0"/>
              </a:spcAft>
              <a:buClr>
                <a:srgbClr val="775EF5"/>
              </a:buClr>
              <a:buSzPts val="8000"/>
              <a:buNone/>
              <a:defRPr sz="10666">
                <a:solidFill>
                  <a:srgbClr val="775EF5"/>
                </a:solidFill>
              </a:defRPr>
            </a:lvl8pPr>
            <a:lvl9pPr lvl="8" algn="ctr" rtl="0">
              <a:spcBef>
                <a:spcPts val="0"/>
              </a:spcBef>
              <a:spcAft>
                <a:spcPts val="0"/>
              </a:spcAft>
              <a:buClr>
                <a:srgbClr val="775EF5"/>
              </a:buClr>
              <a:buSzPts val="8000"/>
              <a:buNone/>
              <a:defRPr sz="10666">
                <a:solidFill>
                  <a:srgbClr val="775EF5"/>
                </a:solidFill>
              </a:defRPr>
            </a:lvl9pPr>
          </a:lstStyle>
          <a:p>
            <a:r>
              <a:t>xx%</a:t>
            </a:r>
          </a:p>
        </p:txBody>
      </p:sp>
      <p:sp>
        <p:nvSpPr>
          <p:cNvPr id="366" name="Google Shape;366;p20"/>
          <p:cNvSpPr txBox="1">
            <a:spLocks noGrp="1"/>
          </p:cNvSpPr>
          <p:nvPr>
            <p:ph type="subTitle" idx="1"/>
          </p:nvPr>
        </p:nvSpPr>
        <p:spPr>
          <a:xfrm>
            <a:off x="960005" y="4556633"/>
            <a:ext cx="2982400" cy="559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2000"/>
              <a:buFont typeface="Squada One"/>
              <a:buNone/>
              <a:defRPr sz="3067">
                <a:solidFill>
                  <a:srgbClr val="FFFFFF"/>
                </a:solidFill>
                <a:latin typeface="Squada One"/>
                <a:ea typeface="Squada One"/>
                <a:cs typeface="Squada One"/>
                <a:sym typeface="Squada One"/>
              </a:defRPr>
            </a:lvl1pPr>
            <a:lvl2pPr lvl="1" algn="ctr" rtl="0">
              <a:spcBef>
                <a:spcPts val="2133"/>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367" name="Google Shape;367;p20"/>
          <p:cNvSpPr txBox="1">
            <a:spLocks noGrp="1"/>
          </p:cNvSpPr>
          <p:nvPr>
            <p:ph type="subTitle" idx="2"/>
          </p:nvPr>
        </p:nvSpPr>
        <p:spPr>
          <a:xfrm>
            <a:off x="960000" y="5207200"/>
            <a:ext cx="2982400" cy="93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8E8BD8"/>
              </a:buClr>
              <a:buSzPts val="1600"/>
              <a:buNone/>
              <a:defRPr>
                <a:solidFill>
                  <a:srgbClr val="8E8BD8"/>
                </a:solidFill>
              </a:defRPr>
            </a:lvl1pPr>
            <a:lvl2pPr lvl="1" algn="ctr" rtl="0">
              <a:spcBef>
                <a:spcPts val="2133"/>
              </a:spcBef>
              <a:spcAft>
                <a:spcPts val="0"/>
              </a:spcAft>
              <a:buClr>
                <a:srgbClr val="8E8BD8"/>
              </a:buClr>
              <a:buSzPts val="1600"/>
              <a:buNone/>
              <a:defRPr>
                <a:solidFill>
                  <a:srgbClr val="8E8BD8"/>
                </a:solidFill>
              </a:defRPr>
            </a:lvl2pPr>
            <a:lvl3pPr lvl="2" algn="ctr" rtl="0">
              <a:spcBef>
                <a:spcPts val="2133"/>
              </a:spcBef>
              <a:spcAft>
                <a:spcPts val="0"/>
              </a:spcAft>
              <a:buClr>
                <a:srgbClr val="8E8BD8"/>
              </a:buClr>
              <a:buSzPts val="1600"/>
              <a:buNone/>
              <a:defRPr>
                <a:solidFill>
                  <a:srgbClr val="8E8BD8"/>
                </a:solidFill>
              </a:defRPr>
            </a:lvl3pPr>
            <a:lvl4pPr lvl="3" algn="ctr" rtl="0">
              <a:spcBef>
                <a:spcPts val="2133"/>
              </a:spcBef>
              <a:spcAft>
                <a:spcPts val="0"/>
              </a:spcAft>
              <a:buClr>
                <a:srgbClr val="8E8BD8"/>
              </a:buClr>
              <a:buSzPts val="1600"/>
              <a:buNone/>
              <a:defRPr>
                <a:solidFill>
                  <a:srgbClr val="8E8BD8"/>
                </a:solidFill>
              </a:defRPr>
            </a:lvl4pPr>
            <a:lvl5pPr lvl="4" algn="ctr" rtl="0">
              <a:spcBef>
                <a:spcPts val="2133"/>
              </a:spcBef>
              <a:spcAft>
                <a:spcPts val="0"/>
              </a:spcAft>
              <a:buClr>
                <a:srgbClr val="8E8BD8"/>
              </a:buClr>
              <a:buSzPts val="1600"/>
              <a:buNone/>
              <a:defRPr>
                <a:solidFill>
                  <a:srgbClr val="8E8BD8"/>
                </a:solidFill>
              </a:defRPr>
            </a:lvl5pPr>
            <a:lvl6pPr lvl="5" algn="ctr" rtl="0">
              <a:spcBef>
                <a:spcPts val="2133"/>
              </a:spcBef>
              <a:spcAft>
                <a:spcPts val="0"/>
              </a:spcAft>
              <a:buClr>
                <a:srgbClr val="8E8BD8"/>
              </a:buClr>
              <a:buSzPts val="1600"/>
              <a:buNone/>
              <a:defRPr>
                <a:solidFill>
                  <a:srgbClr val="8E8BD8"/>
                </a:solidFill>
              </a:defRPr>
            </a:lvl6pPr>
            <a:lvl7pPr lvl="6" algn="ctr" rtl="0">
              <a:spcBef>
                <a:spcPts val="2133"/>
              </a:spcBef>
              <a:spcAft>
                <a:spcPts val="0"/>
              </a:spcAft>
              <a:buClr>
                <a:srgbClr val="8E8BD8"/>
              </a:buClr>
              <a:buSzPts val="1600"/>
              <a:buNone/>
              <a:defRPr>
                <a:solidFill>
                  <a:srgbClr val="8E8BD8"/>
                </a:solidFill>
              </a:defRPr>
            </a:lvl7pPr>
            <a:lvl8pPr lvl="7" algn="ctr" rtl="0">
              <a:spcBef>
                <a:spcPts val="2133"/>
              </a:spcBef>
              <a:spcAft>
                <a:spcPts val="0"/>
              </a:spcAft>
              <a:buClr>
                <a:srgbClr val="8E8BD8"/>
              </a:buClr>
              <a:buSzPts val="1600"/>
              <a:buNone/>
              <a:defRPr>
                <a:solidFill>
                  <a:srgbClr val="8E8BD8"/>
                </a:solidFill>
              </a:defRPr>
            </a:lvl8pPr>
            <a:lvl9pPr lvl="8" algn="ctr" rtl="0">
              <a:spcBef>
                <a:spcPts val="2133"/>
              </a:spcBef>
              <a:spcAft>
                <a:spcPts val="2133"/>
              </a:spcAft>
              <a:buClr>
                <a:srgbClr val="8E8BD8"/>
              </a:buClr>
              <a:buSzPts val="1600"/>
              <a:buNone/>
              <a:defRPr>
                <a:solidFill>
                  <a:srgbClr val="8E8BD8"/>
                </a:solidFill>
              </a:defRPr>
            </a:lvl9pPr>
          </a:lstStyle>
          <a:p>
            <a:r>
              <a:rPr lang="en-US"/>
              <a:t>Click to edit Master subtitle style</a:t>
            </a:r>
            <a:endParaRPr/>
          </a:p>
        </p:txBody>
      </p:sp>
      <p:sp>
        <p:nvSpPr>
          <p:cNvPr id="368" name="Google Shape;368;p20"/>
          <p:cNvSpPr txBox="1">
            <a:spLocks noGrp="1"/>
          </p:cNvSpPr>
          <p:nvPr>
            <p:ph type="title" idx="3"/>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369" name="Google Shape;369;p20"/>
          <p:cNvSpPr/>
          <p:nvPr/>
        </p:nvSpPr>
        <p:spPr>
          <a:xfrm>
            <a:off x="10768" y="1702300"/>
            <a:ext cx="11227233" cy="255467"/>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370" name="Google Shape;370;p20"/>
          <p:cNvSpPr txBox="1">
            <a:spLocks noGrp="1"/>
          </p:cNvSpPr>
          <p:nvPr>
            <p:ph type="title" idx="4" hasCustomPrompt="1"/>
          </p:nvPr>
        </p:nvSpPr>
        <p:spPr>
          <a:xfrm>
            <a:off x="4604805" y="2533533"/>
            <a:ext cx="2982400" cy="1581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775EF5"/>
              </a:buClr>
              <a:buSzPts val="8000"/>
              <a:buNone/>
              <a:defRPr sz="10666">
                <a:solidFill>
                  <a:srgbClr val="FFFFFF"/>
                </a:solidFill>
              </a:defRPr>
            </a:lvl1pPr>
            <a:lvl2pPr lvl="1" algn="ctr" rtl="0">
              <a:spcBef>
                <a:spcPts val="0"/>
              </a:spcBef>
              <a:spcAft>
                <a:spcPts val="0"/>
              </a:spcAft>
              <a:buClr>
                <a:srgbClr val="775EF5"/>
              </a:buClr>
              <a:buSzPts val="8000"/>
              <a:buNone/>
              <a:defRPr sz="10666">
                <a:solidFill>
                  <a:srgbClr val="775EF5"/>
                </a:solidFill>
              </a:defRPr>
            </a:lvl2pPr>
            <a:lvl3pPr lvl="2" algn="ctr" rtl="0">
              <a:spcBef>
                <a:spcPts val="0"/>
              </a:spcBef>
              <a:spcAft>
                <a:spcPts val="0"/>
              </a:spcAft>
              <a:buClr>
                <a:srgbClr val="775EF5"/>
              </a:buClr>
              <a:buSzPts val="8000"/>
              <a:buNone/>
              <a:defRPr sz="10666">
                <a:solidFill>
                  <a:srgbClr val="775EF5"/>
                </a:solidFill>
              </a:defRPr>
            </a:lvl3pPr>
            <a:lvl4pPr lvl="3" algn="ctr" rtl="0">
              <a:spcBef>
                <a:spcPts val="0"/>
              </a:spcBef>
              <a:spcAft>
                <a:spcPts val="0"/>
              </a:spcAft>
              <a:buClr>
                <a:srgbClr val="775EF5"/>
              </a:buClr>
              <a:buSzPts val="8000"/>
              <a:buNone/>
              <a:defRPr sz="10666">
                <a:solidFill>
                  <a:srgbClr val="775EF5"/>
                </a:solidFill>
              </a:defRPr>
            </a:lvl4pPr>
            <a:lvl5pPr lvl="4" algn="ctr" rtl="0">
              <a:spcBef>
                <a:spcPts val="0"/>
              </a:spcBef>
              <a:spcAft>
                <a:spcPts val="0"/>
              </a:spcAft>
              <a:buClr>
                <a:srgbClr val="775EF5"/>
              </a:buClr>
              <a:buSzPts val="8000"/>
              <a:buNone/>
              <a:defRPr sz="10666">
                <a:solidFill>
                  <a:srgbClr val="775EF5"/>
                </a:solidFill>
              </a:defRPr>
            </a:lvl5pPr>
            <a:lvl6pPr lvl="5" algn="ctr" rtl="0">
              <a:spcBef>
                <a:spcPts val="0"/>
              </a:spcBef>
              <a:spcAft>
                <a:spcPts val="0"/>
              </a:spcAft>
              <a:buClr>
                <a:srgbClr val="775EF5"/>
              </a:buClr>
              <a:buSzPts val="8000"/>
              <a:buNone/>
              <a:defRPr sz="10666">
                <a:solidFill>
                  <a:srgbClr val="775EF5"/>
                </a:solidFill>
              </a:defRPr>
            </a:lvl6pPr>
            <a:lvl7pPr lvl="6" algn="ctr" rtl="0">
              <a:spcBef>
                <a:spcPts val="0"/>
              </a:spcBef>
              <a:spcAft>
                <a:spcPts val="0"/>
              </a:spcAft>
              <a:buClr>
                <a:srgbClr val="775EF5"/>
              </a:buClr>
              <a:buSzPts val="8000"/>
              <a:buNone/>
              <a:defRPr sz="10666">
                <a:solidFill>
                  <a:srgbClr val="775EF5"/>
                </a:solidFill>
              </a:defRPr>
            </a:lvl7pPr>
            <a:lvl8pPr lvl="7" algn="ctr" rtl="0">
              <a:spcBef>
                <a:spcPts val="0"/>
              </a:spcBef>
              <a:spcAft>
                <a:spcPts val="0"/>
              </a:spcAft>
              <a:buClr>
                <a:srgbClr val="775EF5"/>
              </a:buClr>
              <a:buSzPts val="8000"/>
              <a:buNone/>
              <a:defRPr sz="10666">
                <a:solidFill>
                  <a:srgbClr val="775EF5"/>
                </a:solidFill>
              </a:defRPr>
            </a:lvl8pPr>
            <a:lvl9pPr lvl="8" algn="ctr" rtl="0">
              <a:spcBef>
                <a:spcPts val="0"/>
              </a:spcBef>
              <a:spcAft>
                <a:spcPts val="0"/>
              </a:spcAft>
              <a:buClr>
                <a:srgbClr val="775EF5"/>
              </a:buClr>
              <a:buSzPts val="8000"/>
              <a:buNone/>
              <a:defRPr sz="10666">
                <a:solidFill>
                  <a:srgbClr val="775EF5"/>
                </a:solidFill>
              </a:defRPr>
            </a:lvl9pPr>
          </a:lstStyle>
          <a:p>
            <a:r>
              <a:t>xx%</a:t>
            </a:r>
          </a:p>
        </p:txBody>
      </p:sp>
      <p:sp>
        <p:nvSpPr>
          <p:cNvPr id="371" name="Google Shape;371;p20"/>
          <p:cNvSpPr txBox="1">
            <a:spLocks noGrp="1"/>
          </p:cNvSpPr>
          <p:nvPr>
            <p:ph type="subTitle" idx="5"/>
          </p:nvPr>
        </p:nvSpPr>
        <p:spPr>
          <a:xfrm>
            <a:off x="4604805" y="4556633"/>
            <a:ext cx="2982400" cy="559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2000"/>
              <a:buFont typeface="Squada One"/>
              <a:buNone/>
              <a:defRPr sz="3067">
                <a:solidFill>
                  <a:srgbClr val="FFFFFF"/>
                </a:solidFill>
                <a:latin typeface="Squada One"/>
                <a:ea typeface="Squada One"/>
                <a:cs typeface="Squada One"/>
                <a:sym typeface="Squada One"/>
              </a:defRPr>
            </a:lvl1pPr>
            <a:lvl2pPr lvl="1" algn="ctr" rtl="0">
              <a:spcBef>
                <a:spcPts val="2133"/>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372" name="Google Shape;372;p20"/>
          <p:cNvSpPr txBox="1">
            <a:spLocks noGrp="1"/>
          </p:cNvSpPr>
          <p:nvPr>
            <p:ph type="subTitle" idx="6"/>
          </p:nvPr>
        </p:nvSpPr>
        <p:spPr>
          <a:xfrm>
            <a:off x="4604800" y="5207200"/>
            <a:ext cx="2982400" cy="93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8E8BD8"/>
              </a:buClr>
              <a:buSzPts val="1600"/>
              <a:buNone/>
              <a:defRPr>
                <a:solidFill>
                  <a:srgbClr val="8E8BD8"/>
                </a:solidFill>
              </a:defRPr>
            </a:lvl1pPr>
            <a:lvl2pPr lvl="1" algn="ctr" rtl="0">
              <a:spcBef>
                <a:spcPts val="2133"/>
              </a:spcBef>
              <a:spcAft>
                <a:spcPts val="0"/>
              </a:spcAft>
              <a:buClr>
                <a:srgbClr val="8E8BD8"/>
              </a:buClr>
              <a:buSzPts val="1600"/>
              <a:buNone/>
              <a:defRPr>
                <a:solidFill>
                  <a:srgbClr val="8E8BD8"/>
                </a:solidFill>
              </a:defRPr>
            </a:lvl2pPr>
            <a:lvl3pPr lvl="2" algn="ctr" rtl="0">
              <a:spcBef>
                <a:spcPts val="2133"/>
              </a:spcBef>
              <a:spcAft>
                <a:spcPts val="0"/>
              </a:spcAft>
              <a:buClr>
                <a:srgbClr val="8E8BD8"/>
              </a:buClr>
              <a:buSzPts val="1600"/>
              <a:buNone/>
              <a:defRPr>
                <a:solidFill>
                  <a:srgbClr val="8E8BD8"/>
                </a:solidFill>
              </a:defRPr>
            </a:lvl3pPr>
            <a:lvl4pPr lvl="3" algn="ctr" rtl="0">
              <a:spcBef>
                <a:spcPts val="2133"/>
              </a:spcBef>
              <a:spcAft>
                <a:spcPts val="0"/>
              </a:spcAft>
              <a:buClr>
                <a:srgbClr val="8E8BD8"/>
              </a:buClr>
              <a:buSzPts val="1600"/>
              <a:buNone/>
              <a:defRPr>
                <a:solidFill>
                  <a:srgbClr val="8E8BD8"/>
                </a:solidFill>
              </a:defRPr>
            </a:lvl4pPr>
            <a:lvl5pPr lvl="4" algn="ctr" rtl="0">
              <a:spcBef>
                <a:spcPts val="2133"/>
              </a:spcBef>
              <a:spcAft>
                <a:spcPts val="0"/>
              </a:spcAft>
              <a:buClr>
                <a:srgbClr val="8E8BD8"/>
              </a:buClr>
              <a:buSzPts val="1600"/>
              <a:buNone/>
              <a:defRPr>
                <a:solidFill>
                  <a:srgbClr val="8E8BD8"/>
                </a:solidFill>
              </a:defRPr>
            </a:lvl5pPr>
            <a:lvl6pPr lvl="5" algn="ctr" rtl="0">
              <a:spcBef>
                <a:spcPts val="2133"/>
              </a:spcBef>
              <a:spcAft>
                <a:spcPts val="0"/>
              </a:spcAft>
              <a:buClr>
                <a:srgbClr val="8E8BD8"/>
              </a:buClr>
              <a:buSzPts val="1600"/>
              <a:buNone/>
              <a:defRPr>
                <a:solidFill>
                  <a:srgbClr val="8E8BD8"/>
                </a:solidFill>
              </a:defRPr>
            </a:lvl6pPr>
            <a:lvl7pPr lvl="6" algn="ctr" rtl="0">
              <a:spcBef>
                <a:spcPts val="2133"/>
              </a:spcBef>
              <a:spcAft>
                <a:spcPts val="0"/>
              </a:spcAft>
              <a:buClr>
                <a:srgbClr val="8E8BD8"/>
              </a:buClr>
              <a:buSzPts val="1600"/>
              <a:buNone/>
              <a:defRPr>
                <a:solidFill>
                  <a:srgbClr val="8E8BD8"/>
                </a:solidFill>
              </a:defRPr>
            </a:lvl7pPr>
            <a:lvl8pPr lvl="7" algn="ctr" rtl="0">
              <a:spcBef>
                <a:spcPts val="2133"/>
              </a:spcBef>
              <a:spcAft>
                <a:spcPts val="0"/>
              </a:spcAft>
              <a:buClr>
                <a:srgbClr val="8E8BD8"/>
              </a:buClr>
              <a:buSzPts val="1600"/>
              <a:buNone/>
              <a:defRPr>
                <a:solidFill>
                  <a:srgbClr val="8E8BD8"/>
                </a:solidFill>
              </a:defRPr>
            </a:lvl8pPr>
            <a:lvl9pPr lvl="8" algn="ctr" rtl="0">
              <a:spcBef>
                <a:spcPts val="2133"/>
              </a:spcBef>
              <a:spcAft>
                <a:spcPts val="2133"/>
              </a:spcAft>
              <a:buClr>
                <a:srgbClr val="8E8BD8"/>
              </a:buClr>
              <a:buSzPts val="1600"/>
              <a:buNone/>
              <a:defRPr>
                <a:solidFill>
                  <a:srgbClr val="8E8BD8"/>
                </a:solidFill>
              </a:defRPr>
            </a:lvl9pPr>
          </a:lstStyle>
          <a:p>
            <a:r>
              <a:rPr lang="en-US"/>
              <a:t>Click to edit Master subtitle style</a:t>
            </a:r>
            <a:endParaRPr/>
          </a:p>
        </p:txBody>
      </p:sp>
      <p:sp>
        <p:nvSpPr>
          <p:cNvPr id="373" name="Google Shape;373;p20"/>
          <p:cNvSpPr txBox="1">
            <a:spLocks noGrp="1"/>
          </p:cNvSpPr>
          <p:nvPr>
            <p:ph type="title" idx="7" hasCustomPrompt="1"/>
          </p:nvPr>
        </p:nvSpPr>
        <p:spPr>
          <a:xfrm>
            <a:off x="8249605" y="2533533"/>
            <a:ext cx="2982400" cy="1581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775EF5"/>
              </a:buClr>
              <a:buSzPts val="8000"/>
              <a:buNone/>
              <a:defRPr sz="10666">
                <a:solidFill>
                  <a:srgbClr val="FFFFFF"/>
                </a:solidFill>
              </a:defRPr>
            </a:lvl1pPr>
            <a:lvl2pPr lvl="1" algn="ctr" rtl="0">
              <a:spcBef>
                <a:spcPts val="0"/>
              </a:spcBef>
              <a:spcAft>
                <a:spcPts val="0"/>
              </a:spcAft>
              <a:buClr>
                <a:srgbClr val="775EF5"/>
              </a:buClr>
              <a:buSzPts val="8000"/>
              <a:buNone/>
              <a:defRPr sz="10666">
                <a:solidFill>
                  <a:srgbClr val="775EF5"/>
                </a:solidFill>
              </a:defRPr>
            </a:lvl2pPr>
            <a:lvl3pPr lvl="2" algn="ctr" rtl="0">
              <a:spcBef>
                <a:spcPts val="0"/>
              </a:spcBef>
              <a:spcAft>
                <a:spcPts val="0"/>
              </a:spcAft>
              <a:buClr>
                <a:srgbClr val="775EF5"/>
              </a:buClr>
              <a:buSzPts val="8000"/>
              <a:buNone/>
              <a:defRPr sz="10666">
                <a:solidFill>
                  <a:srgbClr val="775EF5"/>
                </a:solidFill>
              </a:defRPr>
            </a:lvl3pPr>
            <a:lvl4pPr lvl="3" algn="ctr" rtl="0">
              <a:spcBef>
                <a:spcPts val="0"/>
              </a:spcBef>
              <a:spcAft>
                <a:spcPts val="0"/>
              </a:spcAft>
              <a:buClr>
                <a:srgbClr val="775EF5"/>
              </a:buClr>
              <a:buSzPts val="8000"/>
              <a:buNone/>
              <a:defRPr sz="10666">
                <a:solidFill>
                  <a:srgbClr val="775EF5"/>
                </a:solidFill>
              </a:defRPr>
            </a:lvl4pPr>
            <a:lvl5pPr lvl="4" algn="ctr" rtl="0">
              <a:spcBef>
                <a:spcPts val="0"/>
              </a:spcBef>
              <a:spcAft>
                <a:spcPts val="0"/>
              </a:spcAft>
              <a:buClr>
                <a:srgbClr val="775EF5"/>
              </a:buClr>
              <a:buSzPts val="8000"/>
              <a:buNone/>
              <a:defRPr sz="10666">
                <a:solidFill>
                  <a:srgbClr val="775EF5"/>
                </a:solidFill>
              </a:defRPr>
            </a:lvl5pPr>
            <a:lvl6pPr lvl="5" algn="ctr" rtl="0">
              <a:spcBef>
                <a:spcPts val="0"/>
              </a:spcBef>
              <a:spcAft>
                <a:spcPts val="0"/>
              </a:spcAft>
              <a:buClr>
                <a:srgbClr val="775EF5"/>
              </a:buClr>
              <a:buSzPts val="8000"/>
              <a:buNone/>
              <a:defRPr sz="10666">
                <a:solidFill>
                  <a:srgbClr val="775EF5"/>
                </a:solidFill>
              </a:defRPr>
            </a:lvl6pPr>
            <a:lvl7pPr lvl="6" algn="ctr" rtl="0">
              <a:spcBef>
                <a:spcPts val="0"/>
              </a:spcBef>
              <a:spcAft>
                <a:spcPts val="0"/>
              </a:spcAft>
              <a:buClr>
                <a:srgbClr val="775EF5"/>
              </a:buClr>
              <a:buSzPts val="8000"/>
              <a:buNone/>
              <a:defRPr sz="10666">
                <a:solidFill>
                  <a:srgbClr val="775EF5"/>
                </a:solidFill>
              </a:defRPr>
            </a:lvl7pPr>
            <a:lvl8pPr lvl="7" algn="ctr" rtl="0">
              <a:spcBef>
                <a:spcPts val="0"/>
              </a:spcBef>
              <a:spcAft>
                <a:spcPts val="0"/>
              </a:spcAft>
              <a:buClr>
                <a:srgbClr val="775EF5"/>
              </a:buClr>
              <a:buSzPts val="8000"/>
              <a:buNone/>
              <a:defRPr sz="10666">
                <a:solidFill>
                  <a:srgbClr val="775EF5"/>
                </a:solidFill>
              </a:defRPr>
            </a:lvl8pPr>
            <a:lvl9pPr lvl="8" algn="ctr" rtl="0">
              <a:spcBef>
                <a:spcPts val="0"/>
              </a:spcBef>
              <a:spcAft>
                <a:spcPts val="0"/>
              </a:spcAft>
              <a:buClr>
                <a:srgbClr val="775EF5"/>
              </a:buClr>
              <a:buSzPts val="8000"/>
              <a:buNone/>
              <a:defRPr sz="10666">
                <a:solidFill>
                  <a:srgbClr val="775EF5"/>
                </a:solidFill>
              </a:defRPr>
            </a:lvl9pPr>
          </a:lstStyle>
          <a:p>
            <a:r>
              <a:t>xx%</a:t>
            </a:r>
          </a:p>
        </p:txBody>
      </p:sp>
      <p:sp>
        <p:nvSpPr>
          <p:cNvPr id="374" name="Google Shape;374;p20"/>
          <p:cNvSpPr txBox="1">
            <a:spLocks noGrp="1"/>
          </p:cNvSpPr>
          <p:nvPr>
            <p:ph type="subTitle" idx="8"/>
          </p:nvPr>
        </p:nvSpPr>
        <p:spPr>
          <a:xfrm>
            <a:off x="8249605" y="4556633"/>
            <a:ext cx="2982400" cy="559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2000"/>
              <a:buFont typeface="Squada One"/>
              <a:buNone/>
              <a:defRPr sz="3067">
                <a:solidFill>
                  <a:srgbClr val="FFFFFF"/>
                </a:solidFill>
                <a:latin typeface="Squada One"/>
                <a:ea typeface="Squada One"/>
                <a:cs typeface="Squada One"/>
                <a:sym typeface="Squada One"/>
              </a:defRPr>
            </a:lvl1pPr>
            <a:lvl2pPr lvl="1" algn="ctr" rtl="0">
              <a:spcBef>
                <a:spcPts val="2133"/>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375" name="Google Shape;375;p20"/>
          <p:cNvSpPr txBox="1">
            <a:spLocks noGrp="1"/>
          </p:cNvSpPr>
          <p:nvPr>
            <p:ph type="subTitle" idx="9"/>
          </p:nvPr>
        </p:nvSpPr>
        <p:spPr>
          <a:xfrm>
            <a:off x="8249600" y="5207200"/>
            <a:ext cx="2982400" cy="93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8E8BD8"/>
              </a:buClr>
              <a:buSzPts val="1600"/>
              <a:buNone/>
              <a:defRPr>
                <a:solidFill>
                  <a:srgbClr val="8E8BD8"/>
                </a:solidFill>
              </a:defRPr>
            </a:lvl1pPr>
            <a:lvl2pPr lvl="1" algn="ctr" rtl="0">
              <a:spcBef>
                <a:spcPts val="2133"/>
              </a:spcBef>
              <a:spcAft>
                <a:spcPts val="0"/>
              </a:spcAft>
              <a:buClr>
                <a:srgbClr val="8E8BD8"/>
              </a:buClr>
              <a:buSzPts val="1600"/>
              <a:buNone/>
              <a:defRPr>
                <a:solidFill>
                  <a:srgbClr val="8E8BD8"/>
                </a:solidFill>
              </a:defRPr>
            </a:lvl2pPr>
            <a:lvl3pPr lvl="2" algn="ctr" rtl="0">
              <a:spcBef>
                <a:spcPts val="2133"/>
              </a:spcBef>
              <a:spcAft>
                <a:spcPts val="0"/>
              </a:spcAft>
              <a:buClr>
                <a:srgbClr val="8E8BD8"/>
              </a:buClr>
              <a:buSzPts val="1600"/>
              <a:buNone/>
              <a:defRPr>
                <a:solidFill>
                  <a:srgbClr val="8E8BD8"/>
                </a:solidFill>
              </a:defRPr>
            </a:lvl3pPr>
            <a:lvl4pPr lvl="3" algn="ctr" rtl="0">
              <a:spcBef>
                <a:spcPts val="2133"/>
              </a:spcBef>
              <a:spcAft>
                <a:spcPts val="0"/>
              </a:spcAft>
              <a:buClr>
                <a:srgbClr val="8E8BD8"/>
              </a:buClr>
              <a:buSzPts val="1600"/>
              <a:buNone/>
              <a:defRPr>
                <a:solidFill>
                  <a:srgbClr val="8E8BD8"/>
                </a:solidFill>
              </a:defRPr>
            </a:lvl4pPr>
            <a:lvl5pPr lvl="4" algn="ctr" rtl="0">
              <a:spcBef>
                <a:spcPts val="2133"/>
              </a:spcBef>
              <a:spcAft>
                <a:spcPts val="0"/>
              </a:spcAft>
              <a:buClr>
                <a:srgbClr val="8E8BD8"/>
              </a:buClr>
              <a:buSzPts val="1600"/>
              <a:buNone/>
              <a:defRPr>
                <a:solidFill>
                  <a:srgbClr val="8E8BD8"/>
                </a:solidFill>
              </a:defRPr>
            </a:lvl5pPr>
            <a:lvl6pPr lvl="5" algn="ctr" rtl="0">
              <a:spcBef>
                <a:spcPts val="2133"/>
              </a:spcBef>
              <a:spcAft>
                <a:spcPts val="0"/>
              </a:spcAft>
              <a:buClr>
                <a:srgbClr val="8E8BD8"/>
              </a:buClr>
              <a:buSzPts val="1600"/>
              <a:buNone/>
              <a:defRPr>
                <a:solidFill>
                  <a:srgbClr val="8E8BD8"/>
                </a:solidFill>
              </a:defRPr>
            </a:lvl6pPr>
            <a:lvl7pPr lvl="6" algn="ctr" rtl="0">
              <a:spcBef>
                <a:spcPts val="2133"/>
              </a:spcBef>
              <a:spcAft>
                <a:spcPts val="0"/>
              </a:spcAft>
              <a:buClr>
                <a:srgbClr val="8E8BD8"/>
              </a:buClr>
              <a:buSzPts val="1600"/>
              <a:buNone/>
              <a:defRPr>
                <a:solidFill>
                  <a:srgbClr val="8E8BD8"/>
                </a:solidFill>
              </a:defRPr>
            </a:lvl7pPr>
            <a:lvl8pPr lvl="7" algn="ctr" rtl="0">
              <a:spcBef>
                <a:spcPts val="2133"/>
              </a:spcBef>
              <a:spcAft>
                <a:spcPts val="0"/>
              </a:spcAft>
              <a:buClr>
                <a:srgbClr val="8E8BD8"/>
              </a:buClr>
              <a:buSzPts val="1600"/>
              <a:buNone/>
              <a:defRPr>
                <a:solidFill>
                  <a:srgbClr val="8E8BD8"/>
                </a:solidFill>
              </a:defRPr>
            </a:lvl8pPr>
            <a:lvl9pPr lvl="8" algn="ctr" rtl="0">
              <a:spcBef>
                <a:spcPts val="2133"/>
              </a:spcBef>
              <a:spcAft>
                <a:spcPts val="2133"/>
              </a:spcAft>
              <a:buClr>
                <a:srgbClr val="8E8BD8"/>
              </a:buClr>
              <a:buSzPts val="1600"/>
              <a:buNone/>
              <a:defRPr>
                <a:solidFill>
                  <a:srgbClr val="8E8BD8"/>
                </a:solidFill>
              </a:defRPr>
            </a:lvl9pPr>
          </a:lstStyle>
          <a:p>
            <a:r>
              <a:rPr lang="en-US"/>
              <a:t>Click to edit Master subtitle style</a:t>
            </a:r>
            <a:endParaRPr/>
          </a:p>
        </p:txBody>
      </p:sp>
    </p:spTree>
    <p:extLst>
      <p:ext uri="{BB962C8B-B14F-4D97-AF65-F5344CB8AC3E}">
        <p14:creationId xmlns:p14="http://schemas.microsoft.com/office/powerpoint/2010/main" val="2023225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69"/>
        <p:cNvGrpSpPr/>
        <p:nvPr/>
      </p:nvGrpSpPr>
      <p:grpSpPr>
        <a:xfrm>
          <a:off x="0" y="0"/>
          <a:ext cx="0" cy="0"/>
          <a:chOff x="0" y="0"/>
          <a:chExt cx="0" cy="0"/>
        </a:xfrm>
      </p:grpSpPr>
      <p:sp>
        <p:nvSpPr>
          <p:cNvPr id="70" name="Google Shape;70;p3"/>
          <p:cNvSpPr txBox="1">
            <a:spLocks noGrp="1"/>
          </p:cNvSpPr>
          <p:nvPr>
            <p:ph type="title"/>
          </p:nvPr>
        </p:nvSpPr>
        <p:spPr>
          <a:xfrm>
            <a:off x="5933933" y="2455051"/>
            <a:ext cx="3399600" cy="7476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333"/>
            </a:lvl1pPr>
            <a:lvl2pPr lvl="1">
              <a:spcBef>
                <a:spcPts val="0"/>
              </a:spcBef>
              <a:spcAft>
                <a:spcPts val="0"/>
              </a:spcAft>
              <a:buSzPts val="3600"/>
              <a:buNone/>
              <a:defRPr sz="4800"/>
            </a:lvl2pPr>
            <a:lvl3pPr lvl="2">
              <a:spcBef>
                <a:spcPts val="0"/>
              </a:spcBef>
              <a:spcAft>
                <a:spcPts val="0"/>
              </a:spcAft>
              <a:buSzPts val="3600"/>
              <a:buNone/>
              <a:defRPr sz="4800"/>
            </a:lvl3pPr>
            <a:lvl4pPr lvl="3">
              <a:spcBef>
                <a:spcPts val="0"/>
              </a:spcBef>
              <a:spcAft>
                <a:spcPts val="0"/>
              </a:spcAft>
              <a:buSzPts val="3600"/>
              <a:buNone/>
              <a:defRPr sz="4800"/>
            </a:lvl4pPr>
            <a:lvl5pPr lvl="4">
              <a:spcBef>
                <a:spcPts val="0"/>
              </a:spcBef>
              <a:spcAft>
                <a:spcPts val="0"/>
              </a:spcAft>
              <a:buSzPts val="3600"/>
              <a:buNone/>
              <a:defRPr sz="4800"/>
            </a:lvl5pPr>
            <a:lvl6pPr lvl="5">
              <a:spcBef>
                <a:spcPts val="0"/>
              </a:spcBef>
              <a:spcAft>
                <a:spcPts val="0"/>
              </a:spcAft>
              <a:buSzPts val="3600"/>
              <a:buNone/>
              <a:defRPr sz="4800"/>
            </a:lvl6pPr>
            <a:lvl7pPr lvl="6">
              <a:spcBef>
                <a:spcPts val="0"/>
              </a:spcBef>
              <a:spcAft>
                <a:spcPts val="0"/>
              </a:spcAft>
              <a:buSzPts val="3600"/>
              <a:buNone/>
              <a:defRPr sz="4800"/>
            </a:lvl7pPr>
            <a:lvl8pPr lvl="7">
              <a:spcBef>
                <a:spcPts val="0"/>
              </a:spcBef>
              <a:spcAft>
                <a:spcPts val="0"/>
              </a:spcAft>
              <a:buSzPts val="3600"/>
              <a:buNone/>
              <a:defRPr sz="4800"/>
            </a:lvl8pPr>
            <a:lvl9pPr lvl="8">
              <a:spcBef>
                <a:spcPts val="0"/>
              </a:spcBef>
              <a:spcAft>
                <a:spcPts val="0"/>
              </a:spcAft>
              <a:buSzPts val="3600"/>
              <a:buNone/>
              <a:defRPr sz="4800"/>
            </a:lvl9pPr>
          </a:lstStyle>
          <a:p>
            <a:r>
              <a:rPr lang="en-US"/>
              <a:t>Click to edit Master title style</a:t>
            </a:r>
            <a:endParaRPr/>
          </a:p>
        </p:txBody>
      </p:sp>
      <p:sp>
        <p:nvSpPr>
          <p:cNvPr id="71" name="Google Shape;71;p3"/>
          <p:cNvSpPr/>
          <p:nvPr/>
        </p:nvSpPr>
        <p:spPr>
          <a:xfrm rot="-5400000" flipH="1">
            <a:off x="254530" y="990391"/>
            <a:ext cx="3054316" cy="1031300"/>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72" name="Google Shape;72;p3"/>
          <p:cNvSpPr/>
          <p:nvPr/>
        </p:nvSpPr>
        <p:spPr>
          <a:xfrm rot="-5400000">
            <a:off x="254530" y="4831491"/>
            <a:ext cx="3054316" cy="1031300"/>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cxnSp>
        <p:nvCxnSpPr>
          <p:cNvPr id="73" name="Google Shape;73;p3"/>
          <p:cNvCxnSpPr/>
          <p:nvPr/>
        </p:nvCxnSpPr>
        <p:spPr>
          <a:xfrm rot="5400000">
            <a:off x="-2960429" y="3431712"/>
            <a:ext cx="6894800" cy="0"/>
          </a:xfrm>
          <a:prstGeom prst="straightConnector1">
            <a:avLst/>
          </a:prstGeom>
          <a:noFill/>
          <a:ln w="19050" cap="flat" cmpd="sng">
            <a:solidFill>
              <a:srgbClr val="775EF5"/>
            </a:solidFill>
            <a:prstDash val="solid"/>
            <a:round/>
            <a:headEnd type="none" w="med" len="med"/>
            <a:tailEnd type="none" w="med" len="med"/>
          </a:ln>
          <a:effectLst>
            <a:outerShdw blurRad="57150" algn="bl" rotWithShape="0">
              <a:srgbClr val="DFDEFF">
                <a:alpha val="50000"/>
              </a:srgbClr>
            </a:outerShdw>
          </a:effectLst>
        </p:spPr>
      </p:cxnSp>
      <p:cxnSp>
        <p:nvCxnSpPr>
          <p:cNvPr id="74" name="Google Shape;74;p3"/>
          <p:cNvCxnSpPr/>
          <p:nvPr/>
        </p:nvCxnSpPr>
        <p:spPr>
          <a:xfrm rot="-5400000" flipH="1">
            <a:off x="1686271" y="2216607"/>
            <a:ext cx="800" cy="2419600"/>
          </a:xfrm>
          <a:prstGeom prst="straightConnector1">
            <a:avLst/>
          </a:pr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cxnSp>
      <p:grpSp>
        <p:nvGrpSpPr>
          <p:cNvPr id="75" name="Google Shape;75;p3"/>
          <p:cNvGrpSpPr/>
          <p:nvPr/>
        </p:nvGrpSpPr>
        <p:grpSpPr>
          <a:xfrm flipH="1">
            <a:off x="126809" y="2549906"/>
            <a:ext cx="4998553" cy="4208529"/>
            <a:chOff x="5279706" y="1837129"/>
            <a:chExt cx="3748915" cy="3156397"/>
          </a:xfrm>
        </p:grpSpPr>
        <p:sp>
          <p:nvSpPr>
            <p:cNvPr id="76" name="Google Shape;76;p3"/>
            <p:cNvSpPr/>
            <p:nvPr/>
          </p:nvSpPr>
          <p:spPr>
            <a:xfrm>
              <a:off x="7645888"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3"/>
            <p:cNvSpPr/>
            <p:nvPr/>
          </p:nvSpPr>
          <p:spPr>
            <a:xfrm>
              <a:off x="7849964"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3"/>
            <p:cNvSpPr/>
            <p:nvPr/>
          </p:nvSpPr>
          <p:spPr>
            <a:xfrm>
              <a:off x="8165884"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3"/>
            <p:cNvSpPr/>
            <p:nvPr/>
          </p:nvSpPr>
          <p:spPr>
            <a:xfrm>
              <a:off x="8354711"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3"/>
            <p:cNvSpPr/>
            <p:nvPr/>
          </p:nvSpPr>
          <p:spPr>
            <a:xfrm>
              <a:off x="8704455"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3"/>
            <p:cNvSpPr/>
            <p:nvPr/>
          </p:nvSpPr>
          <p:spPr>
            <a:xfrm>
              <a:off x="8527551"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3"/>
            <p:cNvSpPr/>
            <p:nvPr/>
          </p:nvSpPr>
          <p:spPr>
            <a:xfrm>
              <a:off x="8928422"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3"/>
            <p:cNvSpPr/>
            <p:nvPr/>
          </p:nvSpPr>
          <p:spPr>
            <a:xfrm>
              <a:off x="8627762"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3"/>
            <p:cNvSpPr/>
            <p:nvPr/>
          </p:nvSpPr>
          <p:spPr>
            <a:xfrm>
              <a:off x="8943887"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3"/>
            <p:cNvSpPr/>
            <p:nvPr/>
          </p:nvSpPr>
          <p:spPr>
            <a:xfrm>
              <a:off x="6930135"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3"/>
            <p:cNvSpPr/>
            <p:nvPr/>
          </p:nvSpPr>
          <p:spPr>
            <a:xfrm>
              <a:off x="8943881"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3"/>
            <p:cNvSpPr/>
            <p:nvPr/>
          </p:nvSpPr>
          <p:spPr>
            <a:xfrm>
              <a:off x="8943884"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3"/>
            <p:cNvSpPr/>
            <p:nvPr/>
          </p:nvSpPr>
          <p:spPr>
            <a:xfrm>
              <a:off x="6719384"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3"/>
            <p:cNvSpPr/>
            <p:nvPr/>
          </p:nvSpPr>
          <p:spPr>
            <a:xfrm>
              <a:off x="7342059"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3"/>
            <p:cNvSpPr/>
            <p:nvPr/>
          </p:nvSpPr>
          <p:spPr>
            <a:xfrm>
              <a:off x="5694387"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3"/>
            <p:cNvSpPr/>
            <p:nvPr/>
          </p:nvSpPr>
          <p:spPr>
            <a:xfrm>
              <a:off x="8543012"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3"/>
            <p:cNvSpPr/>
            <p:nvPr/>
          </p:nvSpPr>
          <p:spPr>
            <a:xfrm>
              <a:off x="58587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3"/>
            <p:cNvSpPr/>
            <p:nvPr/>
          </p:nvSpPr>
          <p:spPr>
            <a:xfrm>
              <a:off x="6948431"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3"/>
            <p:cNvSpPr/>
            <p:nvPr/>
          </p:nvSpPr>
          <p:spPr>
            <a:xfrm>
              <a:off x="85275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3"/>
            <p:cNvSpPr/>
            <p:nvPr/>
          </p:nvSpPr>
          <p:spPr>
            <a:xfrm>
              <a:off x="8407656"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3"/>
            <p:cNvSpPr/>
            <p:nvPr/>
          </p:nvSpPr>
          <p:spPr>
            <a:xfrm>
              <a:off x="8797256"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3"/>
            <p:cNvSpPr/>
            <p:nvPr/>
          </p:nvSpPr>
          <p:spPr>
            <a:xfrm>
              <a:off x="5279706"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8" name="Google Shape;98;p3"/>
          <p:cNvGrpSpPr/>
          <p:nvPr/>
        </p:nvGrpSpPr>
        <p:grpSpPr>
          <a:xfrm rot="10800000" flipH="1">
            <a:off x="7089842" y="108840"/>
            <a:ext cx="4998553" cy="4208529"/>
            <a:chOff x="5279706" y="1837129"/>
            <a:chExt cx="3748915" cy="3156397"/>
          </a:xfrm>
        </p:grpSpPr>
        <p:sp>
          <p:nvSpPr>
            <p:cNvPr id="99" name="Google Shape;99;p3"/>
            <p:cNvSpPr/>
            <p:nvPr/>
          </p:nvSpPr>
          <p:spPr>
            <a:xfrm>
              <a:off x="7645888"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3"/>
            <p:cNvSpPr/>
            <p:nvPr/>
          </p:nvSpPr>
          <p:spPr>
            <a:xfrm>
              <a:off x="7849964"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3"/>
            <p:cNvSpPr/>
            <p:nvPr/>
          </p:nvSpPr>
          <p:spPr>
            <a:xfrm>
              <a:off x="8165884"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3"/>
            <p:cNvSpPr/>
            <p:nvPr/>
          </p:nvSpPr>
          <p:spPr>
            <a:xfrm>
              <a:off x="8354711"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3"/>
            <p:cNvSpPr/>
            <p:nvPr/>
          </p:nvSpPr>
          <p:spPr>
            <a:xfrm>
              <a:off x="8697054"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3"/>
            <p:cNvSpPr/>
            <p:nvPr/>
          </p:nvSpPr>
          <p:spPr>
            <a:xfrm>
              <a:off x="8527551"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 name="Google Shape;105;p3"/>
            <p:cNvSpPr/>
            <p:nvPr/>
          </p:nvSpPr>
          <p:spPr>
            <a:xfrm>
              <a:off x="8928422"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3"/>
            <p:cNvSpPr/>
            <p:nvPr/>
          </p:nvSpPr>
          <p:spPr>
            <a:xfrm>
              <a:off x="8627762"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3"/>
            <p:cNvSpPr/>
            <p:nvPr/>
          </p:nvSpPr>
          <p:spPr>
            <a:xfrm>
              <a:off x="8943887"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3"/>
            <p:cNvSpPr/>
            <p:nvPr/>
          </p:nvSpPr>
          <p:spPr>
            <a:xfrm>
              <a:off x="6930135"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109;p3"/>
            <p:cNvSpPr/>
            <p:nvPr/>
          </p:nvSpPr>
          <p:spPr>
            <a:xfrm>
              <a:off x="8943881"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3"/>
            <p:cNvSpPr/>
            <p:nvPr/>
          </p:nvSpPr>
          <p:spPr>
            <a:xfrm>
              <a:off x="8943884"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3"/>
            <p:cNvSpPr/>
            <p:nvPr/>
          </p:nvSpPr>
          <p:spPr>
            <a:xfrm>
              <a:off x="6719384"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3"/>
            <p:cNvSpPr/>
            <p:nvPr/>
          </p:nvSpPr>
          <p:spPr>
            <a:xfrm>
              <a:off x="7342059"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3"/>
            <p:cNvSpPr/>
            <p:nvPr/>
          </p:nvSpPr>
          <p:spPr>
            <a:xfrm>
              <a:off x="5694387"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3"/>
            <p:cNvSpPr/>
            <p:nvPr/>
          </p:nvSpPr>
          <p:spPr>
            <a:xfrm>
              <a:off x="8543012"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3"/>
            <p:cNvSpPr/>
            <p:nvPr/>
          </p:nvSpPr>
          <p:spPr>
            <a:xfrm>
              <a:off x="58587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3"/>
            <p:cNvSpPr/>
            <p:nvPr/>
          </p:nvSpPr>
          <p:spPr>
            <a:xfrm>
              <a:off x="6948431"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3"/>
            <p:cNvSpPr/>
            <p:nvPr/>
          </p:nvSpPr>
          <p:spPr>
            <a:xfrm>
              <a:off x="85275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3"/>
            <p:cNvSpPr/>
            <p:nvPr/>
          </p:nvSpPr>
          <p:spPr>
            <a:xfrm>
              <a:off x="8407656"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3"/>
            <p:cNvSpPr/>
            <p:nvPr/>
          </p:nvSpPr>
          <p:spPr>
            <a:xfrm>
              <a:off x="8797256"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3"/>
            <p:cNvSpPr/>
            <p:nvPr/>
          </p:nvSpPr>
          <p:spPr>
            <a:xfrm>
              <a:off x="5279706"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1" name="Google Shape;121;p3"/>
          <p:cNvSpPr txBox="1">
            <a:spLocks noGrp="1"/>
          </p:cNvSpPr>
          <p:nvPr>
            <p:ph type="title" idx="2" hasCustomPrompt="1"/>
          </p:nvPr>
        </p:nvSpPr>
        <p:spPr>
          <a:xfrm>
            <a:off x="2905967" y="2455067"/>
            <a:ext cx="2770400" cy="1787600"/>
          </a:xfrm>
          <a:prstGeom prst="rect">
            <a:avLst/>
          </a:prstGeom>
          <a:effectLst>
            <a:outerShdw blurRad="57150" algn="bl" rotWithShape="0">
              <a:srgbClr val="DFDEFF">
                <a:alpha val="50000"/>
              </a:srgbClr>
            </a:outerShdw>
          </a:effectLst>
        </p:spPr>
        <p:txBody>
          <a:bodyPr spcFirstLastPara="1" wrap="square" lIns="91425" tIns="91425" rIns="91425" bIns="91425" anchor="ctr" anchorCtr="0">
            <a:noAutofit/>
          </a:bodyPr>
          <a:lstStyle>
            <a:lvl1pPr lvl="0" algn="ctr" rtl="0">
              <a:spcBef>
                <a:spcPts val="0"/>
              </a:spcBef>
              <a:spcAft>
                <a:spcPts val="0"/>
              </a:spcAft>
              <a:buClr>
                <a:srgbClr val="775EF5"/>
              </a:buClr>
              <a:buSzPts val="12000"/>
              <a:buNone/>
              <a:defRPr sz="20000">
                <a:solidFill>
                  <a:srgbClr val="775EF5"/>
                </a:solidFill>
              </a:defRPr>
            </a:lvl1pPr>
            <a:lvl2pPr lvl="1" algn="ctr" rtl="0">
              <a:spcBef>
                <a:spcPts val="0"/>
              </a:spcBef>
              <a:spcAft>
                <a:spcPts val="0"/>
              </a:spcAft>
              <a:buClr>
                <a:srgbClr val="775EF5"/>
              </a:buClr>
              <a:buSzPts val="12000"/>
              <a:buNone/>
              <a:defRPr sz="16000">
                <a:solidFill>
                  <a:srgbClr val="775EF5"/>
                </a:solidFill>
              </a:defRPr>
            </a:lvl2pPr>
            <a:lvl3pPr lvl="2" algn="ctr" rtl="0">
              <a:spcBef>
                <a:spcPts val="0"/>
              </a:spcBef>
              <a:spcAft>
                <a:spcPts val="0"/>
              </a:spcAft>
              <a:buClr>
                <a:srgbClr val="775EF5"/>
              </a:buClr>
              <a:buSzPts val="12000"/>
              <a:buNone/>
              <a:defRPr sz="16000">
                <a:solidFill>
                  <a:srgbClr val="775EF5"/>
                </a:solidFill>
              </a:defRPr>
            </a:lvl3pPr>
            <a:lvl4pPr lvl="3" algn="ctr" rtl="0">
              <a:spcBef>
                <a:spcPts val="0"/>
              </a:spcBef>
              <a:spcAft>
                <a:spcPts val="0"/>
              </a:spcAft>
              <a:buClr>
                <a:srgbClr val="775EF5"/>
              </a:buClr>
              <a:buSzPts val="12000"/>
              <a:buNone/>
              <a:defRPr sz="16000">
                <a:solidFill>
                  <a:srgbClr val="775EF5"/>
                </a:solidFill>
              </a:defRPr>
            </a:lvl4pPr>
            <a:lvl5pPr lvl="4" algn="ctr" rtl="0">
              <a:spcBef>
                <a:spcPts val="0"/>
              </a:spcBef>
              <a:spcAft>
                <a:spcPts val="0"/>
              </a:spcAft>
              <a:buClr>
                <a:srgbClr val="775EF5"/>
              </a:buClr>
              <a:buSzPts val="12000"/>
              <a:buNone/>
              <a:defRPr sz="16000">
                <a:solidFill>
                  <a:srgbClr val="775EF5"/>
                </a:solidFill>
              </a:defRPr>
            </a:lvl5pPr>
            <a:lvl6pPr lvl="5" algn="ctr" rtl="0">
              <a:spcBef>
                <a:spcPts val="0"/>
              </a:spcBef>
              <a:spcAft>
                <a:spcPts val="0"/>
              </a:spcAft>
              <a:buClr>
                <a:srgbClr val="775EF5"/>
              </a:buClr>
              <a:buSzPts val="12000"/>
              <a:buNone/>
              <a:defRPr sz="16000">
                <a:solidFill>
                  <a:srgbClr val="775EF5"/>
                </a:solidFill>
              </a:defRPr>
            </a:lvl6pPr>
            <a:lvl7pPr lvl="6" algn="ctr" rtl="0">
              <a:spcBef>
                <a:spcPts val="0"/>
              </a:spcBef>
              <a:spcAft>
                <a:spcPts val="0"/>
              </a:spcAft>
              <a:buClr>
                <a:srgbClr val="775EF5"/>
              </a:buClr>
              <a:buSzPts val="12000"/>
              <a:buNone/>
              <a:defRPr sz="16000">
                <a:solidFill>
                  <a:srgbClr val="775EF5"/>
                </a:solidFill>
              </a:defRPr>
            </a:lvl7pPr>
            <a:lvl8pPr lvl="7" algn="ctr" rtl="0">
              <a:spcBef>
                <a:spcPts val="0"/>
              </a:spcBef>
              <a:spcAft>
                <a:spcPts val="0"/>
              </a:spcAft>
              <a:buClr>
                <a:srgbClr val="775EF5"/>
              </a:buClr>
              <a:buSzPts val="12000"/>
              <a:buNone/>
              <a:defRPr sz="16000">
                <a:solidFill>
                  <a:srgbClr val="775EF5"/>
                </a:solidFill>
              </a:defRPr>
            </a:lvl8pPr>
            <a:lvl9pPr lvl="8" algn="ctr" rtl="0">
              <a:spcBef>
                <a:spcPts val="0"/>
              </a:spcBef>
              <a:spcAft>
                <a:spcPts val="0"/>
              </a:spcAft>
              <a:buClr>
                <a:srgbClr val="775EF5"/>
              </a:buClr>
              <a:buSzPts val="12000"/>
              <a:buNone/>
              <a:defRPr sz="16000">
                <a:solidFill>
                  <a:srgbClr val="775EF5"/>
                </a:solidFill>
              </a:defRPr>
            </a:lvl9pPr>
          </a:lstStyle>
          <a:p>
            <a:r>
              <a:t>xx%</a:t>
            </a:r>
          </a:p>
        </p:txBody>
      </p:sp>
      <p:sp>
        <p:nvSpPr>
          <p:cNvPr id="122" name="Google Shape;122;p3"/>
          <p:cNvSpPr txBox="1">
            <a:spLocks noGrp="1"/>
          </p:cNvSpPr>
          <p:nvPr>
            <p:ph type="title" idx="3"/>
          </p:nvPr>
        </p:nvSpPr>
        <p:spPr>
          <a:xfrm>
            <a:off x="5933933" y="3524951"/>
            <a:ext cx="3399600" cy="878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8E8BD8"/>
              </a:buClr>
              <a:buSzPts val="1600"/>
              <a:buFont typeface="Titillium Web"/>
              <a:buNone/>
              <a:defRPr sz="2133">
                <a:solidFill>
                  <a:srgbClr val="8E8BD8"/>
                </a:solidFill>
                <a:latin typeface="Titillium Web"/>
                <a:ea typeface="Titillium Web"/>
                <a:cs typeface="Titillium Web"/>
                <a:sym typeface="Titillium Web"/>
              </a:defRPr>
            </a:lvl1pPr>
            <a:lvl2pPr lvl="1" rtl="0">
              <a:spcBef>
                <a:spcPts val="0"/>
              </a:spcBef>
              <a:spcAft>
                <a:spcPts val="0"/>
              </a:spcAft>
              <a:buClr>
                <a:srgbClr val="8E8BD8"/>
              </a:buClr>
              <a:buSzPts val="1600"/>
              <a:buFont typeface="Titillium Web"/>
              <a:buNone/>
              <a:defRPr sz="2133">
                <a:solidFill>
                  <a:srgbClr val="8E8BD8"/>
                </a:solidFill>
                <a:latin typeface="Titillium Web"/>
                <a:ea typeface="Titillium Web"/>
                <a:cs typeface="Titillium Web"/>
                <a:sym typeface="Titillium Web"/>
              </a:defRPr>
            </a:lvl2pPr>
            <a:lvl3pPr lvl="2" rtl="0">
              <a:spcBef>
                <a:spcPts val="0"/>
              </a:spcBef>
              <a:spcAft>
                <a:spcPts val="0"/>
              </a:spcAft>
              <a:buClr>
                <a:srgbClr val="8E8BD8"/>
              </a:buClr>
              <a:buSzPts val="1600"/>
              <a:buFont typeface="Titillium Web"/>
              <a:buNone/>
              <a:defRPr sz="2133">
                <a:solidFill>
                  <a:srgbClr val="8E8BD8"/>
                </a:solidFill>
                <a:latin typeface="Titillium Web"/>
                <a:ea typeface="Titillium Web"/>
                <a:cs typeface="Titillium Web"/>
                <a:sym typeface="Titillium Web"/>
              </a:defRPr>
            </a:lvl3pPr>
            <a:lvl4pPr lvl="3" rtl="0">
              <a:spcBef>
                <a:spcPts val="0"/>
              </a:spcBef>
              <a:spcAft>
                <a:spcPts val="0"/>
              </a:spcAft>
              <a:buClr>
                <a:srgbClr val="8E8BD8"/>
              </a:buClr>
              <a:buSzPts val="1600"/>
              <a:buFont typeface="Titillium Web"/>
              <a:buNone/>
              <a:defRPr sz="2133">
                <a:solidFill>
                  <a:srgbClr val="8E8BD8"/>
                </a:solidFill>
                <a:latin typeface="Titillium Web"/>
                <a:ea typeface="Titillium Web"/>
                <a:cs typeface="Titillium Web"/>
                <a:sym typeface="Titillium Web"/>
              </a:defRPr>
            </a:lvl4pPr>
            <a:lvl5pPr lvl="4" rtl="0">
              <a:spcBef>
                <a:spcPts val="0"/>
              </a:spcBef>
              <a:spcAft>
                <a:spcPts val="0"/>
              </a:spcAft>
              <a:buClr>
                <a:srgbClr val="8E8BD8"/>
              </a:buClr>
              <a:buSzPts val="1600"/>
              <a:buFont typeface="Titillium Web"/>
              <a:buNone/>
              <a:defRPr sz="2133">
                <a:solidFill>
                  <a:srgbClr val="8E8BD8"/>
                </a:solidFill>
                <a:latin typeface="Titillium Web"/>
                <a:ea typeface="Titillium Web"/>
                <a:cs typeface="Titillium Web"/>
                <a:sym typeface="Titillium Web"/>
              </a:defRPr>
            </a:lvl5pPr>
            <a:lvl6pPr lvl="5" rtl="0">
              <a:spcBef>
                <a:spcPts val="0"/>
              </a:spcBef>
              <a:spcAft>
                <a:spcPts val="0"/>
              </a:spcAft>
              <a:buClr>
                <a:srgbClr val="8E8BD8"/>
              </a:buClr>
              <a:buSzPts val="1600"/>
              <a:buFont typeface="Titillium Web"/>
              <a:buNone/>
              <a:defRPr sz="2133">
                <a:solidFill>
                  <a:srgbClr val="8E8BD8"/>
                </a:solidFill>
                <a:latin typeface="Titillium Web"/>
                <a:ea typeface="Titillium Web"/>
                <a:cs typeface="Titillium Web"/>
                <a:sym typeface="Titillium Web"/>
              </a:defRPr>
            </a:lvl6pPr>
            <a:lvl7pPr lvl="6" rtl="0">
              <a:spcBef>
                <a:spcPts val="0"/>
              </a:spcBef>
              <a:spcAft>
                <a:spcPts val="0"/>
              </a:spcAft>
              <a:buClr>
                <a:srgbClr val="8E8BD8"/>
              </a:buClr>
              <a:buSzPts val="1600"/>
              <a:buFont typeface="Titillium Web"/>
              <a:buNone/>
              <a:defRPr sz="2133">
                <a:solidFill>
                  <a:srgbClr val="8E8BD8"/>
                </a:solidFill>
                <a:latin typeface="Titillium Web"/>
                <a:ea typeface="Titillium Web"/>
                <a:cs typeface="Titillium Web"/>
                <a:sym typeface="Titillium Web"/>
              </a:defRPr>
            </a:lvl7pPr>
            <a:lvl8pPr lvl="7" rtl="0">
              <a:spcBef>
                <a:spcPts val="0"/>
              </a:spcBef>
              <a:spcAft>
                <a:spcPts val="0"/>
              </a:spcAft>
              <a:buClr>
                <a:srgbClr val="8E8BD8"/>
              </a:buClr>
              <a:buSzPts val="1600"/>
              <a:buFont typeface="Titillium Web"/>
              <a:buNone/>
              <a:defRPr sz="2133">
                <a:solidFill>
                  <a:srgbClr val="8E8BD8"/>
                </a:solidFill>
                <a:latin typeface="Titillium Web"/>
                <a:ea typeface="Titillium Web"/>
                <a:cs typeface="Titillium Web"/>
                <a:sym typeface="Titillium Web"/>
              </a:defRPr>
            </a:lvl8pPr>
            <a:lvl9pPr lvl="8" rtl="0">
              <a:spcBef>
                <a:spcPts val="0"/>
              </a:spcBef>
              <a:spcAft>
                <a:spcPts val="0"/>
              </a:spcAft>
              <a:buClr>
                <a:srgbClr val="8E8BD8"/>
              </a:buClr>
              <a:buSzPts val="1600"/>
              <a:buFont typeface="Titillium Web"/>
              <a:buNone/>
              <a:defRPr sz="2133">
                <a:solidFill>
                  <a:srgbClr val="8E8BD8"/>
                </a:solidFill>
                <a:latin typeface="Titillium Web"/>
                <a:ea typeface="Titillium Web"/>
                <a:cs typeface="Titillium Web"/>
                <a:sym typeface="Titillium Web"/>
              </a:defRPr>
            </a:lvl9pPr>
          </a:lstStyle>
          <a:p>
            <a:r>
              <a:rPr lang="en-US"/>
              <a:t>Click to edit Master title style</a:t>
            </a:r>
            <a:endParaRPr/>
          </a:p>
        </p:txBody>
      </p:sp>
    </p:spTree>
    <p:extLst>
      <p:ext uri="{BB962C8B-B14F-4D97-AF65-F5344CB8AC3E}">
        <p14:creationId xmlns:p14="http://schemas.microsoft.com/office/powerpoint/2010/main" val="2149220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376"/>
        <p:cNvGrpSpPr/>
        <p:nvPr/>
      </p:nvGrpSpPr>
      <p:grpSpPr>
        <a:xfrm>
          <a:off x="0" y="0"/>
          <a:ext cx="0" cy="0"/>
          <a:chOff x="0" y="0"/>
          <a:chExt cx="0" cy="0"/>
        </a:xfrm>
      </p:grpSpPr>
      <p:sp>
        <p:nvSpPr>
          <p:cNvPr id="377" name="Google Shape;377;p21"/>
          <p:cNvSpPr txBox="1">
            <a:spLocks noGrp="1"/>
          </p:cNvSpPr>
          <p:nvPr>
            <p:ph type="subTitle" idx="1"/>
          </p:nvPr>
        </p:nvSpPr>
        <p:spPr>
          <a:xfrm>
            <a:off x="960000" y="5578400"/>
            <a:ext cx="2982400" cy="559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2000"/>
              <a:buFont typeface="Squada One"/>
              <a:buNone/>
              <a:defRPr sz="3067">
                <a:solidFill>
                  <a:srgbClr val="FFFFFF"/>
                </a:solidFill>
                <a:latin typeface="Squada One"/>
                <a:ea typeface="Squada One"/>
                <a:cs typeface="Squada One"/>
                <a:sym typeface="Squada One"/>
              </a:defRPr>
            </a:lvl1pPr>
            <a:lvl2pPr lvl="1" algn="ctr" rtl="0">
              <a:spcBef>
                <a:spcPts val="2133"/>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378" name="Google Shape;378;p21"/>
          <p:cNvSpPr txBox="1">
            <a:spLocks noGrp="1"/>
          </p:cNvSpPr>
          <p:nvPr>
            <p:ph type="subTitle" idx="2"/>
          </p:nvPr>
        </p:nvSpPr>
        <p:spPr>
          <a:xfrm>
            <a:off x="960000" y="4210333"/>
            <a:ext cx="2982400" cy="124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8E8BD8"/>
              </a:buClr>
              <a:buSzPts val="1600"/>
              <a:buNone/>
              <a:defRPr>
                <a:solidFill>
                  <a:srgbClr val="8E8BD8"/>
                </a:solidFill>
              </a:defRPr>
            </a:lvl1pPr>
            <a:lvl2pPr lvl="1" algn="ctr" rtl="0">
              <a:spcBef>
                <a:spcPts val="2133"/>
              </a:spcBef>
              <a:spcAft>
                <a:spcPts val="0"/>
              </a:spcAft>
              <a:buClr>
                <a:srgbClr val="8E8BD8"/>
              </a:buClr>
              <a:buSzPts val="1600"/>
              <a:buNone/>
              <a:defRPr>
                <a:solidFill>
                  <a:srgbClr val="8E8BD8"/>
                </a:solidFill>
              </a:defRPr>
            </a:lvl2pPr>
            <a:lvl3pPr lvl="2" algn="ctr" rtl="0">
              <a:spcBef>
                <a:spcPts val="2133"/>
              </a:spcBef>
              <a:spcAft>
                <a:spcPts val="0"/>
              </a:spcAft>
              <a:buClr>
                <a:srgbClr val="8E8BD8"/>
              </a:buClr>
              <a:buSzPts val="1600"/>
              <a:buNone/>
              <a:defRPr>
                <a:solidFill>
                  <a:srgbClr val="8E8BD8"/>
                </a:solidFill>
              </a:defRPr>
            </a:lvl3pPr>
            <a:lvl4pPr lvl="3" algn="ctr" rtl="0">
              <a:spcBef>
                <a:spcPts val="2133"/>
              </a:spcBef>
              <a:spcAft>
                <a:spcPts val="0"/>
              </a:spcAft>
              <a:buClr>
                <a:srgbClr val="8E8BD8"/>
              </a:buClr>
              <a:buSzPts val="1600"/>
              <a:buNone/>
              <a:defRPr>
                <a:solidFill>
                  <a:srgbClr val="8E8BD8"/>
                </a:solidFill>
              </a:defRPr>
            </a:lvl4pPr>
            <a:lvl5pPr lvl="4" algn="ctr" rtl="0">
              <a:spcBef>
                <a:spcPts val="2133"/>
              </a:spcBef>
              <a:spcAft>
                <a:spcPts val="0"/>
              </a:spcAft>
              <a:buClr>
                <a:srgbClr val="8E8BD8"/>
              </a:buClr>
              <a:buSzPts val="1600"/>
              <a:buNone/>
              <a:defRPr>
                <a:solidFill>
                  <a:srgbClr val="8E8BD8"/>
                </a:solidFill>
              </a:defRPr>
            </a:lvl5pPr>
            <a:lvl6pPr lvl="5" algn="ctr" rtl="0">
              <a:spcBef>
                <a:spcPts val="2133"/>
              </a:spcBef>
              <a:spcAft>
                <a:spcPts val="0"/>
              </a:spcAft>
              <a:buClr>
                <a:srgbClr val="8E8BD8"/>
              </a:buClr>
              <a:buSzPts val="1600"/>
              <a:buNone/>
              <a:defRPr>
                <a:solidFill>
                  <a:srgbClr val="8E8BD8"/>
                </a:solidFill>
              </a:defRPr>
            </a:lvl6pPr>
            <a:lvl7pPr lvl="6" algn="ctr" rtl="0">
              <a:spcBef>
                <a:spcPts val="2133"/>
              </a:spcBef>
              <a:spcAft>
                <a:spcPts val="0"/>
              </a:spcAft>
              <a:buClr>
                <a:srgbClr val="8E8BD8"/>
              </a:buClr>
              <a:buSzPts val="1600"/>
              <a:buNone/>
              <a:defRPr>
                <a:solidFill>
                  <a:srgbClr val="8E8BD8"/>
                </a:solidFill>
              </a:defRPr>
            </a:lvl7pPr>
            <a:lvl8pPr lvl="7" algn="ctr" rtl="0">
              <a:spcBef>
                <a:spcPts val="2133"/>
              </a:spcBef>
              <a:spcAft>
                <a:spcPts val="0"/>
              </a:spcAft>
              <a:buClr>
                <a:srgbClr val="8E8BD8"/>
              </a:buClr>
              <a:buSzPts val="1600"/>
              <a:buNone/>
              <a:defRPr>
                <a:solidFill>
                  <a:srgbClr val="8E8BD8"/>
                </a:solidFill>
              </a:defRPr>
            </a:lvl8pPr>
            <a:lvl9pPr lvl="8" algn="ctr" rtl="0">
              <a:spcBef>
                <a:spcPts val="2133"/>
              </a:spcBef>
              <a:spcAft>
                <a:spcPts val="2133"/>
              </a:spcAft>
              <a:buClr>
                <a:srgbClr val="8E8BD8"/>
              </a:buClr>
              <a:buSzPts val="1600"/>
              <a:buNone/>
              <a:defRPr>
                <a:solidFill>
                  <a:srgbClr val="8E8BD8"/>
                </a:solidFill>
              </a:defRPr>
            </a:lvl9pPr>
          </a:lstStyle>
          <a:p>
            <a:r>
              <a:rPr lang="en-US"/>
              <a:t>Click to edit Master subtitle style</a:t>
            </a:r>
            <a:endParaRPr/>
          </a:p>
        </p:txBody>
      </p:sp>
      <p:sp>
        <p:nvSpPr>
          <p:cNvPr id="379" name="Google Shape;379;p21"/>
          <p:cNvSpPr txBox="1">
            <a:spLocks noGrp="1"/>
          </p:cNvSpPr>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380" name="Google Shape;380;p21"/>
          <p:cNvSpPr/>
          <p:nvPr/>
        </p:nvSpPr>
        <p:spPr>
          <a:xfrm>
            <a:off x="10768" y="1702300"/>
            <a:ext cx="11227233" cy="255467"/>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381" name="Google Shape;381;p21"/>
          <p:cNvSpPr txBox="1">
            <a:spLocks noGrp="1"/>
          </p:cNvSpPr>
          <p:nvPr>
            <p:ph type="subTitle" idx="3"/>
          </p:nvPr>
        </p:nvSpPr>
        <p:spPr>
          <a:xfrm>
            <a:off x="4604800" y="5578400"/>
            <a:ext cx="2982400" cy="559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2000"/>
              <a:buFont typeface="Squada One"/>
              <a:buNone/>
              <a:defRPr sz="3067">
                <a:solidFill>
                  <a:srgbClr val="FFFFFF"/>
                </a:solidFill>
                <a:latin typeface="Squada One"/>
                <a:ea typeface="Squada One"/>
                <a:cs typeface="Squada One"/>
                <a:sym typeface="Squada One"/>
              </a:defRPr>
            </a:lvl1pPr>
            <a:lvl2pPr lvl="1" algn="ctr" rtl="0">
              <a:spcBef>
                <a:spcPts val="2133"/>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382" name="Google Shape;382;p21"/>
          <p:cNvSpPr txBox="1">
            <a:spLocks noGrp="1"/>
          </p:cNvSpPr>
          <p:nvPr>
            <p:ph type="subTitle" idx="4"/>
          </p:nvPr>
        </p:nvSpPr>
        <p:spPr>
          <a:xfrm>
            <a:off x="4604800" y="4210333"/>
            <a:ext cx="2982400" cy="124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8E8BD8"/>
              </a:buClr>
              <a:buSzPts val="1600"/>
              <a:buNone/>
              <a:defRPr>
                <a:solidFill>
                  <a:srgbClr val="8E8BD8"/>
                </a:solidFill>
              </a:defRPr>
            </a:lvl1pPr>
            <a:lvl2pPr lvl="1" algn="ctr" rtl="0">
              <a:spcBef>
                <a:spcPts val="2133"/>
              </a:spcBef>
              <a:spcAft>
                <a:spcPts val="0"/>
              </a:spcAft>
              <a:buClr>
                <a:srgbClr val="8E8BD8"/>
              </a:buClr>
              <a:buSzPts val="1600"/>
              <a:buNone/>
              <a:defRPr>
                <a:solidFill>
                  <a:srgbClr val="8E8BD8"/>
                </a:solidFill>
              </a:defRPr>
            </a:lvl2pPr>
            <a:lvl3pPr lvl="2" algn="ctr" rtl="0">
              <a:spcBef>
                <a:spcPts val="2133"/>
              </a:spcBef>
              <a:spcAft>
                <a:spcPts val="0"/>
              </a:spcAft>
              <a:buClr>
                <a:srgbClr val="8E8BD8"/>
              </a:buClr>
              <a:buSzPts val="1600"/>
              <a:buNone/>
              <a:defRPr>
                <a:solidFill>
                  <a:srgbClr val="8E8BD8"/>
                </a:solidFill>
              </a:defRPr>
            </a:lvl3pPr>
            <a:lvl4pPr lvl="3" algn="ctr" rtl="0">
              <a:spcBef>
                <a:spcPts val="2133"/>
              </a:spcBef>
              <a:spcAft>
                <a:spcPts val="0"/>
              </a:spcAft>
              <a:buClr>
                <a:srgbClr val="8E8BD8"/>
              </a:buClr>
              <a:buSzPts val="1600"/>
              <a:buNone/>
              <a:defRPr>
                <a:solidFill>
                  <a:srgbClr val="8E8BD8"/>
                </a:solidFill>
              </a:defRPr>
            </a:lvl4pPr>
            <a:lvl5pPr lvl="4" algn="ctr" rtl="0">
              <a:spcBef>
                <a:spcPts val="2133"/>
              </a:spcBef>
              <a:spcAft>
                <a:spcPts val="0"/>
              </a:spcAft>
              <a:buClr>
                <a:srgbClr val="8E8BD8"/>
              </a:buClr>
              <a:buSzPts val="1600"/>
              <a:buNone/>
              <a:defRPr>
                <a:solidFill>
                  <a:srgbClr val="8E8BD8"/>
                </a:solidFill>
              </a:defRPr>
            </a:lvl5pPr>
            <a:lvl6pPr lvl="5" algn="ctr" rtl="0">
              <a:spcBef>
                <a:spcPts val="2133"/>
              </a:spcBef>
              <a:spcAft>
                <a:spcPts val="0"/>
              </a:spcAft>
              <a:buClr>
                <a:srgbClr val="8E8BD8"/>
              </a:buClr>
              <a:buSzPts val="1600"/>
              <a:buNone/>
              <a:defRPr>
                <a:solidFill>
                  <a:srgbClr val="8E8BD8"/>
                </a:solidFill>
              </a:defRPr>
            </a:lvl6pPr>
            <a:lvl7pPr lvl="6" algn="ctr" rtl="0">
              <a:spcBef>
                <a:spcPts val="2133"/>
              </a:spcBef>
              <a:spcAft>
                <a:spcPts val="0"/>
              </a:spcAft>
              <a:buClr>
                <a:srgbClr val="8E8BD8"/>
              </a:buClr>
              <a:buSzPts val="1600"/>
              <a:buNone/>
              <a:defRPr>
                <a:solidFill>
                  <a:srgbClr val="8E8BD8"/>
                </a:solidFill>
              </a:defRPr>
            </a:lvl7pPr>
            <a:lvl8pPr lvl="7" algn="ctr" rtl="0">
              <a:spcBef>
                <a:spcPts val="2133"/>
              </a:spcBef>
              <a:spcAft>
                <a:spcPts val="0"/>
              </a:spcAft>
              <a:buClr>
                <a:srgbClr val="8E8BD8"/>
              </a:buClr>
              <a:buSzPts val="1600"/>
              <a:buNone/>
              <a:defRPr>
                <a:solidFill>
                  <a:srgbClr val="8E8BD8"/>
                </a:solidFill>
              </a:defRPr>
            </a:lvl8pPr>
            <a:lvl9pPr lvl="8" algn="ctr" rtl="0">
              <a:spcBef>
                <a:spcPts val="2133"/>
              </a:spcBef>
              <a:spcAft>
                <a:spcPts val="2133"/>
              </a:spcAft>
              <a:buClr>
                <a:srgbClr val="8E8BD8"/>
              </a:buClr>
              <a:buSzPts val="1600"/>
              <a:buNone/>
              <a:defRPr>
                <a:solidFill>
                  <a:srgbClr val="8E8BD8"/>
                </a:solidFill>
              </a:defRPr>
            </a:lvl9pPr>
          </a:lstStyle>
          <a:p>
            <a:r>
              <a:rPr lang="en-US"/>
              <a:t>Click to edit Master subtitle style</a:t>
            </a:r>
            <a:endParaRPr/>
          </a:p>
        </p:txBody>
      </p:sp>
      <p:sp>
        <p:nvSpPr>
          <p:cNvPr id="383" name="Google Shape;383;p21"/>
          <p:cNvSpPr txBox="1">
            <a:spLocks noGrp="1"/>
          </p:cNvSpPr>
          <p:nvPr>
            <p:ph type="subTitle" idx="5"/>
          </p:nvPr>
        </p:nvSpPr>
        <p:spPr>
          <a:xfrm>
            <a:off x="8249600" y="5578400"/>
            <a:ext cx="2982400" cy="559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2000"/>
              <a:buFont typeface="Squada One"/>
              <a:buNone/>
              <a:defRPr sz="3067">
                <a:solidFill>
                  <a:srgbClr val="FFFFFF"/>
                </a:solidFill>
                <a:latin typeface="Squada One"/>
                <a:ea typeface="Squada One"/>
                <a:cs typeface="Squada One"/>
                <a:sym typeface="Squada One"/>
              </a:defRPr>
            </a:lvl1pPr>
            <a:lvl2pPr lvl="1" algn="ctr" rtl="0">
              <a:spcBef>
                <a:spcPts val="2133"/>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384" name="Google Shape;384;p21"/>
          <p:cNvSpPr txBox="1">
            <a:spLocks noGrp="1"/>
          </p:cNvSpPr>
          <p:nvPr>
            <p:ph type="subTitle" idx="6"/>
          </p:nvPr>
        </p:nvSpPr>
        <p:spPr>
          <a:xfrm>
            <a:off x="8249600" y="4210333"/>
            <a:ext cx="2982400" cy="124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8E8BD8"/>
              </a:buClr>
              <a:buSzPts val="1600"/>
              <a:buNone/>
              <a:defRPr>
                <a:solidFill>
                  <a:srgbClr val="8E8BD8"/>
                </a:solidFill>
              </a:defRPr>
            </a:lvl1pPr>
            <a:lvl2pPr lvl="1" algn="ctr" rtl="0">
              <a:spcBef>
                <a:spcPts val="2133"/>
              </a:spcBef>
              <a:spcAft>
                <a:spcPts val="0"/>
              </a:spcAft>
              <a:buClr>
                <a:srgbClr val="8E8BD8"/>
              </a:buClr>
              <a:buSzPts val="1600"/>
              <a:buNone/>
              <a:defRPr>
                <a:solidFill>
                  <a:srgbClr val="8E8BD8"/>
                </a:solidFill>
              </a:defRPr>
            </a:lvl2pPr>
            <a:lvl3pPr lvl="2" algn="ctr" rtl="0">
              <a:spcBef>
                <a:spcPts val="2133"/>
              </a:spcBef>
              <a:spcAft>
                <a:spcPts val="0"/>
              </a:spcAft>
              <a:buClr>
                <a:srgbClr val="8E8BD8"/>
              </a:buClr>
              <a:buSzPts val="1600"/>
              <a:buNone/>
              <a:defRPr>
                <a:solidFill>
                  <a:srgbClr val="8E8BD8"/>
                </a:solidFill>
              </a:defRPr>
            </a:lvl3pPr>
            <a:lvl4pPr lvl="3" algn="ctr" rtl="0">
              <a:spcBef>
                <a:spcPts val="2133"/>
              </a:spcBef>
              <a:spcAft>
                <a:spcPts val="0"/>
              </a:spcAft>
              <a:buClr>
                <a:srgbClr val="8E8BD8"/>
              </a:buClr>
              <a:buSzPts val="1600"/>
              <a:buNone/>
              <a:defRPr>
                <a:solidFill>
                  <a:srgbClr val="8E8BD8"/>
                </a:solidFill>
              </a:defRPr>
            </a:lvl4pPr>
            <a:lvl5pPr lvl="4" algn="ctr" rtl="0">
              <a:spcBef>
                <a:spcPts val="2133"/>
              </a:spcBef>
              <a:spcAft>
                <a:spcPts val="0"/>
              </a:spcAft>
              <a:buClr>
                <a:srgbClr val="8E8BD8"/>
              </a:buClr>
              <a:buSzPts val="1600"/>
              <a:buNone/>
              <a:defRPr>
                <a:solidFill>
                  <a:srgbClr val="8E8BD8"/>
                </a:solidFill>
              </a:defRPr>
            </a:lvl5pPr>
            <a:lvl6pPr lvl="5" algn="ctr" rtl="0">
              <a:spcBef>
                <a:spcPts val="2133"/>
              </a:spcBef>
              <a:spcAft>
                <a:spcPts val="0"/>
              </a:spcAft>
              <a:buClr>
                <a:srgbClr val="8E8BD8"/>
              </a:buClr>
              <a:buSzPts val="1600"/>
              <a:buNone/>
              <a:defRPr>
                <a:solidFill>
                  <a:srgbClr val="8E8BD8"/>
                </a:solidFill>
              </a:defRPr>
            </a:lvl6pPr>
            <a:lvl7pPr lvl="6" algn="ctr" rtl="0">
              <a:spcBef>
                <a:spcPts val="2133"/>
              </a:spcBef>
              <a:spcAft>
                <a:spcPts val="0"/>
              </a:spcAft>
              <a:buClr>
                <a:srgbClr val="8E8BD8"/>
              </a:buClr>
              <a:buSzPts val="1600"/>
              <a:buNone/>
              <a:defRPr>
                <a:solidFill>
                  <a:srgbClr val="8E8BD8"/>
                </a:solidFill>
              </a:defRPr>
            </a:lvl7pPr>
            <a:lvl8pPr lvl="7" algn="ctr" rtl="0">
              <a:spcBef>
                <a:spcPts val="2133"/>
              </a:spcBef>
              <a:spcAft>
                <a:spcPts val="0"/>
              </a:spcAft>
              <a:buClr>
                <a:srgbClr val="8E8BD8"/>
              </a:buClr>
              <a:buSzPts val="1600"/>
              <a:buNone/>
              <a:defRPr>
                <a:solidFill>
                  <a:srgbClr val="8E8BD8"/>
                </a:solidFill>
              </a:defRPr>
            </a:lvl8pPr>
            <a:lvl9pPr lvl="8" algn="ctr" rtl="0">
              <a:spcBef>
                <a:spcPts val="2133"/>
              </a:spcBef>
              <a:spcAft>
                <a:spcPts val="2133"/>
              </a:spcAft>
              <a:buClr>
                <a:srgbClr val="8E8BD8"/>
              </a:buClr>
              <a:buSzPts val="1600"/>
              <a:buNone/>
              <a:defRPr>
                <a:solidFill>
                  <a:srgbClr val="8E8BD8"/>
                </a:solidFill>
              </a:defRPr>
            </a:lvl9pPr>
          </a:lstStyle>
          <a:p>
            <a:r>
              <a:rPr lang="en-US"/>
              <a:t>Click to edit Master subtitle style</a:t>
            </a:r>
            <a:endParaRPr/>
          </a:p>
        </p:txBody>
      </p:sp>
    </p:spTree>
    <p:extLst>
      <p:ext uri="{BB962C8B-B14F-4D97-AF65-F5344CB8AC3E}">
        <p14:creationId xmlns:p14="http://schemas.microsoft.com/office/powerpoint/2010/main" val="36033815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85"/>
        <p:cNvGrpSpPr/>
        <p:nvPr/>
      </p:nvGrpSpPr>
      <p:grpSpPr>
        <a:xfrm>
          <a:off x="0" y="0"/>
          <a:ext cx="0" cy="0"/>
          <a:chOff x="0" y="0"/>
          <a:chExt cx="0" cy="0"/>
        </a:xfrm>
      </p:grpSpPr>
      <p:sp>
        <p:nvSpPr>
          <p:cNvPr id="386" name="Google Shape;386;p22"/>
          <p:cNvSpPr txBox="1">
            <a:spLocks noGrp="1"/>
          </p:cNvSpPr>
          <p:nvPr>
            <p:ph type="title"/>
          </p:nvPr>
        </p:nvSpPr>
        <p:spPr>
          <a:xfrm>
            <a:off x="3029133" y="1611100"/>
            <a:ext cx="6122000" cy="296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2667">
                <a:solidFill>
                  <a:srgbClr val="FFFFFF"/>
                </a:solidFill>
                <a:latin typeface="Titillium Web"/>
                <a:ea typeface="Titillium Web"/>
                <a:cs typeface="Titillium Web"/>
                <a:sym typeface="Titillium Web"/>
              </a:defRPr>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rPr lang="en-US"/>
              <a:t>Click to edit Master title style</a:t>
            </a:r>
            <a:endParaRPr/>
          </a:p>
        </p:txBody>
      </p:sp>
      <p:sp>
        <p:nvSpPr>
          <p:cNvPr id="387" name="Google Shape;387;p22"/>
          <p:cNvSpPr txBox="1">
            <a:spLocks noGrp="1"/>
          </p:cNvSpPr>
          <p:nvPr>
            <p:ph type="subTitle" idx="1"/>
          </p:nvPr>
        </p:nvSpPr>
        <p:spPr>
          <a:xfrm>
            <a:off x="2898267" y="4777300"/>
            <a:ext cx="6407200" cy="469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2800">
                <a:latin typeface="Squada One"/>
                <a:ea typeface="Squada One"/>
                <a:cs typeface="Squada One"/>
                <a:sym typeface="Squada One"/>
              </a:defRPr>
            </a:lvl1pPr>
            <a:lvl2pPr lvl="1" algn="ctr">
              <a:spcBef>
                <a:spcPts val="0"/>
              </a:spcBef>
              <a:spcAft>
                <a:spcPts val="0"/>
              </a:spcAft>
              <a:buSzPts val="1600"/>
              <a:buNone/>
              <a:defRPr/>
            </a:lvl2pPr>
            <a:lvl3pPr lvl="2" algn="ctr">
              <a:spcBef>
                <a:spcPts val="2133"/>
              </a:spcBef>
              <a:spcAft>
                <a:spcPts val="0"/>
              </a:spcAft>
              <a:buSzPts val="1600"/>
              <a:buNone/>
              <a:defRPr/>
            </a:lvl3pPr>
            <a:lvl4pPr lvl="3" algn="ctr">
              <a:spcBef>
                <a:spcPts val="2133"/>
              </a:spcBef>
              <a:spcAft>
                <a:spcPts val="0"/>
              </a:spcAft>
              <a:buSzPts val="1600"/>
              <a:buNone/>
              <a:defRPr/>
            </a:lvl4pPr>
            <a:lvl5pPr lvl="4" algn="ctr">
              <a:spcBef>
                <a:spcPts val="2133"/>
              </a:spcBef>
              <a:spcAft>
                <a:spcPts val="0"/>
              </a:spcAft>
              <a:buSzPts val="1600"/>
              <a:buNone/>
              <a:defRPr/>
            </a:lvl5pPr>
            <a:lvl6pPr lvl="5" algn="ctr">
              <a:spcBef>
                <a:spcPts val="2133"/>
              </a:spcBef>
              <a:spcAft>
                <a:spcPts val="0"/>
              </a:spcAft>
              <a:buSzPts val="1600"/>
              <a:buNone/>
              <a:defRPr/>
            </a:lvl6pPr>
            <a:lvl7pPr lvl="6" algn="ctr">
              <a:spcBef>
                <a:spcPts val="2133"/>
              </a:spcBef>
              <a:spcAft>
                <a:spcPts val="0"/>
              </a:spcAft>
              <a:buSzPts val="1600"/>
              <a:buNone/>
              <a:defRPr/>
            </a:lvl7pPr>
            <a:lvl8pPr lvl="7" algn="ctr">
              <a:spcBef>
                <a:spcPts val="2133"/>
              </a:spcBef>
              <a:spcAft>
                <a:spcPts val="0"/>
              </a:spcAft>
              <a:buSzPts val="1600"/>
              <a:buNone/>
              <a:defRPr/>
            </a:lvl8pPr>
            <a:lvl9pPr lvl="8" algn="ctr">
              <a:spcBef>
                <a:spcPts val="2133"/>
              </a:spcBef>
              <a:spcAft>
                <a:spcPts val="2133"/>
              </a:spcAft>
              <a:buSzPts val="1600"/>
              <a:buNone/>
              <a:defRPr/>
            </a:lvl9pPr>
          </a:lstStyle>
          <a:p>
            <a:r>
              <a:rPr lang="en-US"/>
              <a:t>Click to edit Master subtitle style</a:t>
            </a:r>
            <a:endParaRPr/>
          </a:p>
        </p:txBody>
      </p:sp>
      <p:sp>
        <p:nvSpPr>
          <p:cNvPr id="388" name="Google Shape;388;p22"/>
          <p:cNvSpPr/>
          <p:nvPr/>
        </p:nvSpPr>
        <p:spPr>
          <a:xfrm rot="5400000" flipH="1">
            <a:off x="8906359" y="4831491"/>
            <a:ext cx="3054316" cy="1031300"/>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389" name="Google Shape;389;p22"/>
          <p:cNvSpPr/>
          <p:nvPr/>
        </p:nvSpPr>
        <p:spPr>
          <a:xfrm rot="5400000">
            <a:off x="8906359" y="990391"/>
            <a:ext cx="3054316" cy="1031300"/>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cxnSp>
        <p:nvCxnSpPr>
          <p:cNvPr id="390" name="Google Shape;390;p22"/>
          <p:cNvCxnSpPr/>
          <p:nvPr/>
        </p:nvCxnSpPr>
        <p:spPr>
          <a:xfrm rot="5400000" flipH="1">
            <a:off x="10528133" y="2216975"/>
            <a:ext cx="800" cy="2419600"/>
          </a:xfrm>
          <a:prstGeom prst="straightConnector1">
            <a:avLst/>
          </a:pr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cxnSp>
      <p:grpSp>
        <p:nvGrpSpPr>
          <p:cNvPr id="391" name="Google Shape;391;p22"/>
          <p:cNvGrpSpPr/>
          <p:nvPr/>
        </p:nvGrpSpPr>
        <p:grpSpPr>
          <a:xfrm flipH="1">
            <a:off x="110042" y="2555216"/>
            <a:ext cx="4998553" cy="4208529"/>
            <a:chOff x="5279706" y="1837129"/>
            <a:chExt cx="3748915" cy="3156397"/>
          </a:xfrm>
        </p:grpSpPr>
        <p:sp>
          <p:nvSpPr>
            <p:cNvPr id="392" name="Google Shape;392;p22"/>
            <p:cNvSpPr/>
            <p:nvPr/>
          </p:nvSpPr>
          <p:spPr>
            <a:xfrm>
              <a:off x="7645888"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 name="Google Shape;393;p22"/>
            <p:cNvSpPr/>
            <p:nvPr/>
          </p:nvSpPr>
          <p:spPr>
            <a:xfrm>
              <a:off x="7849964"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4" name="Google Shape;394;p22"/>
            <p:cNvSpPr/>
            <p:nvPr/>
          </p:nvSpPr>
          <p:spPr>
            <a:xfrm>
              <a:off x="8165884"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22"/>
            <p:cNvSpPr/>
            <p:nvPr/>
          </p:nvSpPr>
          <p:spPr>
            <a:xfrm>
              <a:off x="8354711"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 name="Google Shape;396;p22"/>
            <p:cNvSpPr/>
            <p:nvPr/>
          </p:nvSpPr>
          <p:spPr>
            <a:xfrm>
              <a:off x="8697054"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 name="Google Shape;397;p22"/>
            <p:cNvSpPr/>
            <p:nvPr/>
          </p:nvSpPr>
          <p:spPr>
            <a:xfrm>
              <a:off x="8527551"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22"/>
            <p:cNvSpPr/>
            <p:nvPr/>
          </p:nvSpPr>
          <p:spPr>
            <a:xfrm>
              <a:off x="8928422"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 name="Google Shape;399;p22"/>
            <p:cNvSpPr/>
            <p:nvPr/>
          </p:nvSpPr>
          <p:spPr>
            <a:xfrm>
              <a:off x="8627762"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0" name="Google Shape;400;p22"/>
            <p:cNvSpPr/>
            <p:nvPr/>
          </p:nvSpPr>
          <p:spPr>
            <a:xfrm>
              <a:off x="8943887"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22"/>
            <p:cNvSpPr/>
            <p:nvPr/>
          </p:nvSpPr>
          <p:spPr>
            <a:xfrm>
              <a:off x="6930135"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22"/>
            <p:cNvSpPr/>
            <p:nvPr/>
          </p:nvSpPr>
          <p:spPr>
            <a:xfrm>
              <a:off x="8943881"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22"/>
            <p:cNvSpPr/>
            <p:nvPr/>
          </p:nvSpPr>
          <p:spPr>
            <a:xfrm>
              <a:off x="8943884"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22"/>
            <p:cNvSpPr/>
            <p:nvPr/>
          </p:nvSpPr>
          <p:spPr>
            <a:xfrm>
              <a:off x="6719384"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 name="Google Shape;405;p22"/>
            <p:cNvSpPr/>
            <p:nvPr/>
          </p:nvSpPr>
          <p:spPr>
            <a:xfrm>
              <a:off x="7342059"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 name="Google Shape;406;p22"/>
            <p:cNvSpPr/>
            <p:nvPr/>
          </p:nvSpPr>
          <p:spPr>
            <a:xfrm>
              <a:off x="5694387"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22"/>
            <p:cNvSpPr/>
            <p:nvPr/>
          </p:nvSpPr>
          <p:spPr>
            <a:xfrm>
              <a:off x="8543012"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 name="Google Shape;408;p22"/>
            <p:cNvSpPr/>
            <p:nvPr/>
          </p:nvSpPr>
          <p:spPr>
            <a:xfrm>
              <a:off x="58587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 name="Google Shape;409;p22"/>
            <p:cNvSpPr/>
            <p:nvPr/>
          </p:nvSpPr>
          <p:spPr>
            <a:xfrm>
              <a:off x="6948431"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22"/>
            <p:cNvSpPr/>
            <p:nvPr/>
          </p:nvSpPr>
          <p:spPr>
            <a:xfrm>
              <a:off x="85275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 name="Google Shape;411;p22"/>
            <p:cNvSpPr/>
            <p:nvPr/>
          </p:nvSpPr>
          <p:spPr>
            <a:xfrm>
              <a:off x="8407656"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 name="Google Shape;412;p22"/>
            <p:cNvSpPr/>
            <p:nvPr/>
          </p:nvSpPr>
          <p:spPr>
            <a:xfrm>
              <a:off x="8797256"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22"/>
            <p:cNvSpPr/>
            <p:nvPr/>
          </p:nvSpPr>
          <p:spPr>
            <a:xfrm>
              <a:off x="5279706"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14" name="Google Shape;414;p22"/>
          <p:cNvSpPr/>
          <p:nvPr/>
        </p:nvSpPr>
        <p:spPr>
          <a:xfrm rot="-5400000">
            <a:off x="208493" y="4831491"/>
            <a:ext cx="3054316" cy="1031300"/>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415" name="Google Shape;415;p22"/>
          <p:cNvSpPr/>
          <p:nvPr/>
        </p:nvSpPr>
        <p:spPr>
          <a:xfrm rot="-5400000" flipH="1">
            <a:off x="208493" y="990391"/>
            <a:ext cx="3054316" cy="1031300"/>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cxnSp>
        <p:nvCxnSpPr>
          <p:cNvPr id="416" name="Google Shape;416;p22"/>
          <p:cNvCxnSpPr/>
          <p:nvPr/>
        </p:nvCxnSpPr>
        <p:spPr>
          <a:xfrm rot="-5400000">
            <a:off x="1640233" y="2216975"/>
            <a:ext cx="800" cy="2419600"/>
          </a:xfrm>
          <a:prstGeom prst="straightConnector1">
            <a:avLst/>
          </a:pr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cxnSp>
      <p:grpSp>
        <p:nvGrpSpPr>
          <p:cNvPr id="417" name="Google Shape;417;p22"/>
          <p:cNvGrpSpPr/>
          <p:nvPr/>
        </p:nvGrpSpPr>
        <p:grpSpPr>
          <a:xfrm rot="10800000" flipH="1">
            <a:off x="7089842" y="94749"/>
            <a:ext cx="4998553" cy="4208529"/>
            <a:chOff x="5279706" y="1837129"/>
            <a:chExt cx="3748915" cy="3156397"/>
          </a:xfrm>
        </p:grpSpPr>
        <p:sp>
          <p:nvSpPr>
            <p:cNvPr id="418" name="Google Shape;418;p22"/>
            <p:cNvSpPr/>
            <p:nvPr/>
          </p:nvSpPr>
          <p:spPr>
            <a:xfrm>
              <a:off x="7645888"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 name="Google Shape;419;p22"/>
            <p:cNvSpPr/>
            <p:nvPr/>
          </p:nvSpPr>
          <p:spPr>
            <a:xfrm>
              <a:off x="7849964"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 name="Google Shape;420;p22"/>
            <p:cNvSpPr/>
            <p:nvPr/>
          </p:nvSpPr>
          <p:spPr>
            <a:xfrm>
              <a:off x="8165884"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1" name="Google Shape;421;p22"/>
            <p:cNvSpPr/>
            <p:nvPr/>
          </p:nvSpPr>
          <p:spPr>
            <a:xfrm>
              <a:off x="8354711"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 name="Google Shape;422;p22"/>
            <p:cNvSpPr/>
            <p:nvPr/>
          </p:nvSpPr>
          <p:spPr>
            <a:xfrm>
              <a:off x="8697054"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3" name="Google Shape;423;p22"/>
            <p:cNvSpPr/>
            <p:nvPr/>
          </p:nvSpPr>
          <p:spPr>
            <a:xfrm>
              <a:off x="8527551"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4" name="Google Shape;424;p22"/>
            <p:cNvSpPr/>
            <p:nvPr/>
          </p:nvSpPr>
          <p:spPr>
            <a:xfrm>
              <a:off x="8928422"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 name="Google Shape;425;p22"/>
            <p:cNvSpPr/>
            <p:nvPr/>
          </p:nvSpPr>
          <p:spPr>
            <a:xfrm>
              <a:off x="8627762"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6" name="Google Shape;426;p22"/>
            <p:cNvSpPr/>
            <p:nvPr/>
          </p:nvSpPr>
          <p:spPr>
            <a:xfrm>
              <a:off x="8943887"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7" name="Google Shape;427;p22"/>
            <p:cNvSpPr/>
            <p:nvPr/>
          </p:nvSpPr>
          <p:spPr>
            <a:xfrm>
              <a:off x="6930135"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22"/>
            <p:cNvSpPr/>
            <p:nvPr/>
          </p:nvSpPr>
          <p:spPr>
            <a:xfrm>
              <a:off x="8943881"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22"/>
            <p:cNvSpPr/>
            <p:nvPr/>
          </p:nvSpPr>
          <p:spPr>
            <a:xfrm>
              <a:off x="8943884"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0" name="Google Shape;430;p22"/>
            <p:cNvSpPr/>
            <p:nvPr/>
          </p:nvSpPr>
          <p:spPr>
            <a:xfrm>
              <a:off x="6719384"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 name="Google Shape;431;p22"/>
            <p:cNvSpPr/>
            <p:nvPr/>
          </p:nvSpPr>
          <p:spPr>
            <a:xfrm>
              <a:off x="7342059"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22"/>
            <p:cNvSpPr/>
            <p:nvPr/>
          </p:nvSpPr>
          <p:spPr>
            <a:xfrm>
              <a:off x="5694387"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22"/>
            <p:cNvSpPr/>
            <p:nvPr/>
          </p:nvSpPr>
          <p:spPr>
            <a:xfrm>
              <a:off x="8543012"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22"/>
            <p:cNvSpPr/>
            <p:nvPr/>
          </p:nvSpPr>
          <p:spPr>
            <a:xfrm>
              <a:off x="58587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5" name="Google Shape;435;p22"/>
            <p:cNvSpPr/>
            <p:nvPr/>
          </p:nvSpPr>
          <p:spPr>
            <a:xfrm>
              <a:off x="6948431"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 name="Google Shape;436;p22"/>
            <p:cNvSpPr/>
            <p:nvPr/>
          </p:nvSpPr>
          <p:spPr>
            <a:xfrm>
              <a:off x="85275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22"/>
            <p:cNvSpPr/>
            <p:nvPr/>
          </p:nvSpPr>
          <p:spPr>
            <a:xfrm>
              <a:off x="8407656"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 name="Google Shape;438;p22"/>
            <p:cNvSpPr/>
            <p:nvPr/>
          </p:nvSpPr>
          <p:spPr>
            <a:xfrm>
              <a:off x="8797256"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 name="Google Shape;439;p22"/>
            <p:cNvSpPr/>
            <p:nvPr/>
          </p:nvSpPr>
          <p:spPr>
            <a:xfrm>
              <a:off x="5279706"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440" name="Google Shape;440;p22"/>
          <p:cNvCxnSpPr/>
          <p:nvPr/>
        </p:nvCxnSpPr>
        <p:spPr>
          <a:xfrm rot="5400000">
            <a:off x="8280833" y="3431712"/>
            <a:ext cx="6894800" cy="0"/>
          </a:xfrm>
          <a:prstGeom prst="straightConnector1">
            <a:avLst/>
          </a:prstGeom>
          <a:noFill/>
          <a:ln w="19050" cap="flat" cmpd="sng">
            <a:solidFill>
              <a:srgbClr val="775EF5"/>
            </a:solidFill>
            <a:prstDash val="solid"/>
            <a:round/>
            <a:headEnd type="none" w="med" len="med"/>
            <a:tailEnd type="none" w="med" len="med"/>
          </a:ln>
          <a:effectLst>
            <a:outerShdw blurRad="57150" algn="bl" rotWithShape="0">
              <a:srgbClr val="DFDEFF">
                <a:alpha val="50000"/>
              </a:srgbClr>
            </a:outerShdw>
          </a:effectLst>
        </p:spPr>
      </p:cxnSp>
      <p:cxnSp>
        <p:nvCxnSpPr>
          <p:cNvPr id="441" name="Google Shape;441;p22"/>
          <p:cNvCxnSpPr/>
          <p:nvPr/>
        </p:nvCxnSpPr>
        <p:spPr>
          <a:xfrm rot="5400000">
            <a:off x="-3006467" y="3431712"/>
            <a:ext cx="6894800" cy="0"/>
          </a:xfrm>
          <a:prstGeom prst="straightConnector1">
            <a:avLst/>
          </a:prstGeom>
          <a:noFill/>
          <a:ln w="19050" cap="flat" cmpd="sng">
            <a:solidFill>
              <a:srgbClr val="775EF5"/>
            </a:solidFill>
            <a:prstDash val="solid"/>
            <a:round/>
            <a:headEnd type="none" w="med" len="med"/>
            <a:tailEnd type="none" w="med" len="med"/>
          </a:ln>
          <a:effectLst>
            <a:outerShdw blurRad="57150" algn="bl" rotWithShape="0">
              <a:srgbClr val="DFDEFF">
                <a:alpha val="50000"/>
              </a:srgbClr>
            </a:outerShdw>
          </a:effectLst>
        </p:spPr>
      </p:cxnSp>
    </p:spTree>
    <p:extLst>
      <p:ext uri="{BB962C8B-B14F-4D97-AF65-F5344CB8AC3E}">
        <p14:creationId xmlns:p14="http://schemas.microsoft.com/office/powerpoint/2010/main" val="11113689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442"/>
        <p:cNvGrpSpPr/>
        <p:nvPr/>
      </p:nvGrpSpPr>
      <p:grpSpPr>
        <a:xfrm>
          <a:off x="0" y="0"/>
          <a:ext cx="0" cy="0"/>
          <a:chOff x="0" y="0"/>
          <a:chExt cx="0" cy="0"/>
        </a:xfrm>
      </p:grpSpPr>
      <p:sp>
        <p:nvSpPr>
          <p:cNvPr id="443" name="Google Shape;443;p23"/>
          <p:cNvSpPr txBox="1">
            <a:spLocks noGrp="1"/>
          </p:cNvSpPr>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444" name="Google Shape;444;p23"/>
          <p:cNvSpPr/>
          <p:nvPr/>
        </p:nvSpPr>
        <p:spPr>
          <a:xfrm>
            <a:off x="10768" y="1702300"/>
            <a:ext cx="11227233" cy="255467"/>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445" name="Google Shape;445;p23"/>
          <p:cNvSpPr txBox="1">
            <a:spLocks noGrp="1"/>
          </p:cNvSpPr>
          <p:nvPr>
            <p:ph type="title" idx="2" hasCustomPrompt="1"/>
          </p:nvPr>
        </p:nvSpPr>
        <p:spPr>
          <a:xfrm>
            <a:off x="960005" y="2533533"/>
            <a:ext cx="2982400" cy="1581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775EF5"/>
              </a:buClr>
              <a:buSzPts val="8000"/>
              <a:buNone/>
              <a:defRPr sz="10666">
                <a:solidFill>
                  <a:srgbClr val="FFFFFF"/>
                </a:solidFill>
              </a:defRPr>
            </a:lvl1pPr>
            <a:lvl2pPr lvl="1" algn="ctr" rtl="0">
              <a:spcBef>
                <a:spcPts val="0"/>
              </a:spcBef>
              <a:spcAft>
                <a:spcPts val="0"/>
              </a:spcAft>
              <a:buClr>
                <a:srgbClr val="775EF5"/>
              </a:buClr>
              <a:buSzPts val="8000"/>
              <a:buNone/>
              <a:defRPr sz="10666">
                <a:solidFill>
                  <a:srgbClr val="775EF5"/>
                </a:solidFill>
              </a:defRPr>
            </a:lvl2pPr>
            <a:lvl3pPr lvl="2" algn="ctr" rtl="0">
              <a:spcBef>
                <a:spcPts val="0"/>
              </a:spcBef>
              <a:spcAft>
                <a:spcPts val="0"/>
              </a:spcAft>
              <a:buClr>
                <a:srgbClr val="775EF5"/>
              </a:buClr>
              <a:buSzPts val="8000"/>
              <a:buNone/>
              <a:defRPr sz="10666">
                <a:solidFill>
                  <a:srgbClr val="775EF5"/>
                </a:solidFill>
              </a:defRPr>
            </a:lvl3pPr>
            <a:lvl4pPr lvl="3" algn="ctr" rtl="0">
              <a:spcBef>
                <a:spcPts val="0"/>
              </a:spcBef>
              <a:spcAft>
                <a:spcPts val="0"/>
              </a:spcAft>
              <a:buClr>
                <a:srgbClr val="775EF5"/>
              </a:buClr>
              <a:buSzPts val="8000"/>
              <a:buNone/>
              <a:defRPr sz="10666">
                <a:solidFill>
                  <a:srgbClr val="775EF5"/>
                </a:solidFill>
              </a:defRPr>
            </a:lvl4pPr>
            <a:lvl5pPr lvl="4" algn="ctr" rtl="0">
              <a:spcBef>
                <a:spcPts val="0"/>
              </a:spcBef>
              <a:spcAft>
                <a:spcPts val="0"/>
              </a:spcAft>
              <a:buClr>
                <a:srgbClr val="775EF5"/>
              </a:buClr>
              <a:buSzPts val="8000"/>
              <a:buNone/>
              <a:defRPr sz="10666">
                <a:solidFill>
                  <a:srgbClr val="775EF5"/>
                </a:solidFill>
              </a:defRPr>
            </a:lvl5pPr>
            <a:lvl6pPr lvl="5" algn="ctr" rtl="0">
              <a:spcBef>
                <a:spcPts val="0"/>
              </a:spcBef>
              <a:spcAft>
                <a:spcPts val="0"/>
              </a:spcAft>
              <a:buClr>
                <a:srgbClr val="775EF5"/>
              </a:buClr>
              <a:buSzPts val="8000"/>
              <a:buNone/>
              <a:defRPr sz="10666">
                <a:solidFill>
                  <a:srgbClr val="775EF5"/>
                </a:solidFill>
              </a:defRPr>
            </a:lvl6pPr>
            <a:lvl7pPr lvl="6" algn="ctr" rtl="0">
              <a:spcBef>
                <a:spcPts val="0"/>
              </a:spcBef>
              <a:spcAft>
                <a:spcPts val="0"/>
              </a:spcAft>
              <a:buClr>
                <a:srgbClr val="775EF5"/>
              </a:buClr>
              <a:buSzPts val="8000"/>
              <a:buNone/>
              <a:defRPr sz="10666">
                <a:solidFill>
                  <a:srgbClr val="775EF5"/>
                </a:solidFill>
              </a:defRPr>
            </a:lvl7pPr>
            <a:lvl8pPr lvl="7" algn="ctr" rtl="0">
              <a:spcBef>
                <a:spcPts val="0"/>
              </a:spcBef>
              <a:spcAft>
                <a:spcPts val="0"/>
              </a:spcAft>
              <a:buClr>
                <a:srgbClr val="775EF5"/>
              </a:buClr>
              <a:buSzPts val="8000"/>
              <a:buNone/>
              <a:defRPr sz="10666">
                <a:solidFill>
                  <a:srgbClr val="775EF5"/>
                </a:solidFill>
              </a:defRPr>
            </a:lvl8pPr>
            <a:lvl9pPr lvl="8" algn="ctr" rtl="0">
              <a:spcBef>
                <a:spcPts val="0"/>
              </a:spcBef>
              <a:spcAft>
                <a:spcPts val="0"/>
              </a:spcAft>
              <a:buClr>
                <a:srgbClr val="775EF5"/>
              </a:buClr>
              <a:buSzPts val="8000"/>
              <a:buNone/>
              <a:defRPr sz="10666">
                <a:solidFill>
                  <a:srgbClr val="775EF5"/>
                </a:solidFill>
              </a:defRPr>
            </a:lvl9pPr>
          </a:lstStyle>
          <a:p>
            <a:r>
              <a:t>xx%</a:t>
            </a:r>
          </a:p>
        </p:txBody>
      </p:sp>
      <p:sp>
        <p:nvSpPr>
          <p:cNvPr id="446" name="Google Shape;446;p23"/>
          <p:cNvSpPr txBox="1">
            <a:spLocks noGrp="1"/>
          </p:cNvSpPr>
          <p:nvPr>
            <p:ph type="subTitle" idx="1"/>
          </p:nvPr>
        </p:nvSpPr>
        <p:spPr>
          <a:xfrm>
            <a:off x="960000" y="4556633"/>
            <a:ext cx="2982400" cy="559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2000"/>
              <a:buFont typeface="Squada One"/>
              <a:buNone/>
              <a:defRPr sz="2667">
                <a:solidFill>
                  <a:srgbClr val="FFFFFF"/>
                </a:solidFill>
                <a:latin typeface="Squada One"/>
                <a:ea typeface="Squada One"/>
                <a:cs typeface="Squada One"/>
                <a:sym typeface="Squada One"/>
              </a:defRPr>
            </a:lvl1pPr>
            <a:lvl2pPr lvl="1" algn="ctr" rtl="0">
              <a:spcBef>
                <a:spcPts val="2133"/>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447" name="Google Shape;447;p23"/>
          <p:cNvSpPr txBox="1">
            <a:spLocks noGrp="1"/>
          </p:cNvSpPr>
          <p:nvPr>
            <p:ph type="subTitle" idx="3"/>
          </p:nvPr>
        </p:nvSpPr>
        <p:spPr>
          <a:xfrm>
            <a:off x="960000" y="5207200"/>
            <a:ext cx="2982400" cy="93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8E8BD8"/>
              </a:buClr>
              <a:buSzPts val="1600"/>
              <a:buNone/>
              <a:defRPr>
                <a:solidFill>
                  <a:srgbClr val="8E8BD8"/>
                </a:solidFill>
              </a:defRPr>
            </a:lvl1pPr>
            <a:lvl2pPr lvl="1" algn="ctr" rtl="0">
              <a:spcBef>
                <a:spcPts val="2133"/>
              </a:spcBef>
              <a:spcAft>
                <a:spcPts val="0"/>
              </a:spcAft>
              <a:buClr>
                <a:srgbClr val="8E8BD8"/>
              </a:buClr>
              <a:buSzPts val="1600"/>
              <a:buNone/>
              <a:defRPr>
                <a:solidFill>
                  <a:srgbClr val="8E8BD8"/>
                </a:solidFill>
              </a:defRPr>
            </a:lvl2pPr>
            <a:lvl3pPr lvl="2" algn="ctr" rtl="0">
              <a:spcBef>
                <a:spcPts val="2133"/>
              </a:spcBef>
              <a:spcAft>
                <a:spcPts val="0"/>
              </a:spcAft>
              <a:buClr>
                <a:srgbClr val="8E8BD8"/>
              </a:buClr>
              <a:buSzPts val="1600"/>
              <a:buNone/>
              <a:defRPr>
                <a:solidFill>
                  <a:srgbClr val="8E8BD8"/>
                </a:solidFill>
              </a:defRPr>
            </a:lvl3pPr>
            <a:lvl4pPr lvl="3" algn="ctr" rtl="0">
              <a:spcBef>
                <a:spcPts val="2133"/>
              </a:spcBef>
              <a:spcAft>
                <a:spcPts val="0"/>
              </a:spcAft>
              <a:buClr>
                <a:srgbClr val="8E8BD8"/>
              </a:buClr>
              <a:buSzPts val="1600"/>
              <a:buNone/>
              <a:defRPr>
                <a:solidFill>
                  <a:srgbClr val="8E8BD8"/>
                </a:solidFill>
              </a:defRPr>
            </a:lvl4pPr>
            <a:lvl5pPr lvl="4" algn="ctr" rtl="0">
              <a:spcBef>
                <a:spcPts val="2133"/>
              </a:spcBef>
              <a:spcAft>
                <a:spcPts val="0"/>
              </a:spcAft>
              <a:buClr>
                <a:srgbClr val="8E8BD8"/>
              </a:buClr>
              <a:buSzPts val="1600"/>
              <a:buNone/>
              <a:defRPr>
                <a:solidFill>
                  <a:srgbClr val="8E8BD8"/>
                </a:solidFill>
              </a:defRPr>
            </a:lvl5pPr>
            <a:lvl6pPr lvl="5" algn="ctr" rtl="0">
              <a:spcBef>
                <a:spcPts val="2133"/>
              </a:spcBef>
              <a:spcAft>
                <a:spcPts val="0"/>
              </a:spcAft>
              <a:buClr>
                <a:srgbClr val="8E8BD8"/>
              </a:buClr>
              <a:buSzPts val="1600"/>
              <a:buNone/>
              <a:defRPr>
                <a:solidFill>
                  <a:srgbClr val="8E8BD8"/>
                </a:solidFill>
              </a:defRPr>
            </a:lvl6pPr>
            <a:lvl7pPr lvl="6" algn="ctr" rtl="0">
              <a:spcBef>
                <a:spcPts val="2133"/>
              </a:spcBef>
              <a:spcAft>
                <a:spcPts val="0"/>
              </a:spcAft>
              <a:buClr>
                <a:srgbClr val="8E8BD8"/>
              </a:buClr>
              <a:buSzPts val="1600"/>
              <a:buNone/>
              <a:defRPr>
                <a:solidFill>
                  <a:srgbClr val="8E8BD8"/>
                </a:solidFill>
              </a:defRPr>
            </a:lvl7pPr>
            <a:lvl8pPr lvl="7" algn="ctr" rtl="0">
              <a:spcBef>
                <a:spcPts val="2133"/>
              </a:spcBef>
              <a:spcAft>
                <a:spcPts val="0"/>
              </a:spcAft>
              <a:buClr>
                <a:srgbClr val="8E8BD8"/>
              </a:buClr>
              <a:buSzPts val="1600"/>
              <a:buNone/>
              <a:defRPr>
                <a:solidFill>
                  <a:srgbClr val="8E8BD8"/>
                </a:solidFill>
              </a:defRPr>
            </a:lvl8pPr>
            <a:lvl9pPr lvl="8" algn="ctr" rtl="0">
              <a:spcBef>
                <a:spcPts val="2133"/>
              </a:spcBef>
              <a:spcAft>
                <a:spcPts val="2133"/>
              </a:spcAft>
              <a:buClr>
                <a:srgbClr val="8E8BD8"/>
              </a:buClr>
              <a:buSzPts val="1600"/>
              <a:buNone/>
              <a:defRPr>
                <a:solidFill>
                  <a:srgbClr val="8E8BD8"/>
                </a:solidFill>
              </a:defRPr>
            </a:lvl9pPr>
          </a:lstStyle>
          <a:p>
            <a:r>
              <a:rPr lang="en-US"/>
              <a:t>Click to edit Master subtitle style</a:t>
            </a:r>
            <a:endParaRPr/>
          </a:p>
        </p:txBody>
      </p:sp>
      <p:sp>
        <p:nvSpPr>
          <p:cNvPr id="448" name="Google Shape;448;p23"/>
          <p:cNvSpPr txBox="1">
            <a:spLocks noGrp="1"/>
          </p:cNvSpPr>
          <p:nvPr>
            <p:ph type="title" idx="4" hasCustomPrompt="1"/>
          </p:nvPr>
        </p:nvSpPr>
        <p:spPr>
          <a:xfrm>
            <a:off x="8249605" y="2533533"/>
            <a:ext cx="2982400" cy="1581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775EF5"/>
              </a:buClr>
              <a:buSzPts val="8000"/>
              <a:buNone/>
              <a:defRPr sz="10666">
                <a:solidFill>
                  <a:srgbClr val="FFFFFF"/>
                </a:solidFill>
              </a:defRPr>
            </a:lvl1pPr>
            <a:lvl2pPr lvl="1" algn="ctr" rtl="0">
              <a:spcBef>
                <a:spcPts val="0"/>
              </a:spcBef>
              <a:spcAft>
                <a:spcPts val="0"/>
              </a:spcAft>
              <a:buClr>
                <a:srgbClr val="775EF5"/>
              </a:buClr>
              <a:buSzPts val="8000"/>
              <a:buNone/>
              <a:defRPr sz="10666">
                <a:solidFill>
                  <a:srgbClr val="775EF5"/>
                </a:solidFill>
              </a:defRPr>
            </a:lvl2pPr>
            <a:lvl3pPr lvl="2" algn="ctr" rtl="0">
              <a:spcBef>
                <a:spcPts val="0"/>
              </a:spcBef>
              <a:spcAft>
                <a:spcPts val="0"/>
              </a:spcAft>
              <a:buClr>
                <a:srgbClr val="775EF5"/>
              </a:buClr>
              <a:buSzPts val="8000"/>
              <a:buNone/>
              <a:defRPr sz="10666">
                <a:solidFill>
                  <a:srgbClr val="775EF5"/>
                </a:solidFill>
              </a:defRPr>
            </a:lvl3pPr>
            <a:lvl4pPr lvl="3" algn="ctr" rtl="0">
              <a:spcBef>
                <a:spcPts val="0"/>
              </a:spcBef>
              <a:spcAft>
                <a:spcPts val="0"/>
              </a:spcAft>
              <a:buClr>
                <a:srgbClr val="775EF5"/>
              </a:buClr>
              <a:buSzPts val="8000"/>
              <a:buNone/>
              <a:defRPr sz="10666">
                <a:solidFill>
                  <a:srgbClr val="775EF5"/>
                </a:solidFill>
              </a:defRPr>
            </a:lvl4pPr>
            <a:lvl5pPr lvl="4" algn="ctr" rtl="0">
              <a:spcBef>
                <a:spcPts val="0"/>
              </a:spcBef>
              <a:spcAft>
                <a:spcPts val="0"/>
              </a:spcAft>
              <a:buClr>
                <a:srgbClr val="775EF5"/>
              </a:buClr>
              <a:buSzPts val="8000"/>
              <a:buNone/>
              <a:defRPr sz="10666">
                <a:solidFill>
                  <a:srgbClr val="775EF5"/>
                </a:solidFill>
              </a:defRPr>
            </a:lvl5pPr>
            <a:lvl6pPr lvl="5" algn="ctr" rtl="0">
              <a:spcBef>
                <a:spcPts val="0"/>
              </a:spcBef>
              <a:spcAft>
                <a:spcPts val="0"/>
              </a:spcAft>
              <a:buClr>
                <a:srgbClr val="775EF5"/>
              </a:buClr>
              <a:buSzPts val="8000"/>
              <a:buNone/>
              <a:defRPr sz="10666">
                <a:solidFill>
                  <a:srgbClr val="775EF5"/>
                </a:solidFill>
              </a:defRPr>
            </a:lvl6pPr>
            <a:lvl7pPr lvl="6" algn="ctr" rtl="0">
              <a:spcBef>
                <a:spcPts val="0"/>
              </a:spcBef>
              <a:spcAft>
                <a:spcPts val="0"/>
              </a:spcAft>
              <a:buClr>
                <a:srgbClr val="775EF5"/>
              </a:buClr>
              <a:buSzPts val="8000"/>
              <a:buNone/>
              <a:defRPr sz="10666">
                <a:solidFill>
                  <a:srgbClr val="775EF5"/>
                </a:solidFill>
              </a:defRPr>
            </a:lvl7pPr>
            <a:lvl8pPr lvl="7" algn="ctr" rtl="0">
              <a:spcBef>
                <a:spcPts val="0"/>
              </a:spcBef>
              <a:spcAft>
                <a:spcPts val="0"/>
              </a:spcAft>
              <a:buClr>
                <a:srgbClr val="775EF5"/>
              </a:buClr>
              <a:buSzPts val="8000"/>
              <a:buNone/>
              <a:defRPr sz="10666">
                <a:solidFill>
                  <a:srgbClr val="775EF5"/>
                </a:solidFill>
              </a:defRPr>
            </a:lvl8pPr>
            <a:lvl9pPr lvl="8" algn="ctr" rtl="0">
              <a:spcBef>
                <a:spcPts val="0"/>
              </a:spcBef>
              <a:spcAft>
                <a:spcPts val="0"/>
              </a:spcAft>
              <a:buClr>
                <a:srgbClr val="775EF5"/>
              </a:buClr>
              <a:buSzPts val="8000"/>
              <a:buNone/>
              <a:defRPr sz="10666">
                <a:solidFill>
                  <a:srgbClr val="775EF5"/>
                </a:solidFill>
              </a:defRPr>
            </a:lvl9pPr>
          </a:lstStyle>
          <a:p>
            <a:r>
              <a:t>xx%</a:t>
            </a:r>
          </a:p>
        </p:txBody>
      </p:sp>
      <p:sp>
        <p:nvSpPr>
          <p:cNvPr id="449" name="Google Shape;449;p23"/>
          <p:cNvSpPr txBox="1">
            <a:spLocks noGrp="1"/>
          </p:cNvSpPr>
          <p:nvPr>
            <p:ph type="subTitle" idx="5"/>
          </p:nvPr>
        </p:nvSpPr>
        <p:spPr>
          <a:xfrm>
            <a:off x="8249600" y="4556633"/>
            <a:ext cx="2982400" cy="559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2000"/>
              <a:buFont typeface="Squada One"/>
              <a:buNone/>
              <a:defRPr sz="2667">
                <a:solidFill>
                  <a:srgbClr val="FFFFFF"/>
                </a:solidFill>
                <a:latin typeface="Squada One"/>
                <a:ea typeface="Squada One"/>
                <a:cs typeface="Squada One"/>
                <a:sym typeface="Squada One"/>
              </a:defRPr>
            </a:lvl1pPr>
            <a:lvl2pPr lvl="1" algn="ctr" rtl="0">
              <a:spcBef>
                <a:spcPts val="2133"/>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450" name="Google Shape;450;p23"/>
          <p:cNvSpPr txBox="1">
            <a:spLocks noGrp="1"/>
          </p:cNvSpPr>
          <p:nvPr>
            <p:ph type="subTitle" idx="6"/>
          </p:nvPr>
        </p:nvSpPr>
        <p:spPr>
          <a:xfrm>
            <a:off x="8249600" y="5207200"/>
            <a:ext cx="2982400" cy="93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8E8BD8"/>
              </a:buClr>
              <a:buSzPts val="1600"/>
              <a:buNone/>
              <a:defRPr>
                <a:solidFill>
                  <a:srgbClr val="8E8BD8"/>
                </a:solidFill>
              </a:defRPr>
            </a:lvl1pPr>
            <a:lvl2pPr lvl="1" algn="ctr" rtl="0">
              <a:spcBef>
                <a:spcPts val="2133"/>
              </a:spcBef>
              <a:spcAft>
                <a:spcPts val="0"/>
              </a:spcAft>
              <a:buClr>
                <a:srgbClr val="8E8BD8"/>
              </a:buClr>
              <a:buSzPts val="1600"/>
              <a:buNone/>
              <a:defRPr>
                <a:solidFill>
                  <a:srgbClr val="8E8BD8"/>
                </a:solidFill>
              </a:defRPr>
            </a:lvl2pPr>
            <a:lvl3pPr lvl="2" algn="ctr" rtl="0">
              <a:spcBef>
                <a:spcPts val="2133"/>
              </a:spcBef>
              <a:spcAft>
                <a:spcPts val="0"/>
              </a:spcAft>
              <a:buClr>
                <a:srgbClr val="8E8BD8"/>
              </a:buClr>
              <a:buSzPts val="1600"/>
              <a:buNone/>
              <a:defRPr>
                <a:solidFill>
                  <a:srgbClr val="8E8BD8"/>
                </a:solidFill>
              </a:defRPr>
            </a:lvl3pPr>
            <a:lvl4pPr lvl="3" algn="ctr" rtl="0">
              <a:spcBef>
                <a:spcPts val="2133"/>
              </a:spcBef>
              <a:spcAft>
                <a:spcPts val="0"/>
              </a:spcAft>
              <a:buClr>
                <a:srgbClr val="8E8BD8"/>
              </a:buClr>
              <a:buSzPts val="1600"/>
              <a:buNone/>
              <a:defRPr>
                <a:solidFill>
                  <a:srgbClr val="8E8BD8"/>
                </a:solidFill>
              </a:defRPr>
            </a:lvl4pPr>
            <a:lvl5pPr lvl="4" algn="ctr" rtl="0">
              <a:spcBef>
                <a:spcPts val="2133"/>
              </a:spcBef>
              <a:spcAft>
                <a:spcPts val="0"/>
              </a:spcAft>
              <a:buClr>
                <a:srgbClr val="8E8BD8"/>
              </a:buClr>
              <a:buSzPts val="1600"/>
              <a:buNone/>
              <a:defRPr>
                <a:solidFill>
                  <a:srgbClr val="8E8BD8"/>
                </a:solidFill>
              </a:defRPr>
            </a:lvl5pPr>
            <a:lvl6pPr lvl="5" algn="ctr" rtl="0">
              <a:spcBef>
                <a:spcPts val="2133"/>
              </a:spcBef>
              <a:spcAft>
                <a:spcPts val="0"/>
              </a:spcAft>
              <a:buClr>
                <a:srgbClr val="8E8BD8"/>
              </a:buClr>
              <a:buSzPts val="1600"/>
              <a:buNone/>
              <a:defRPr>
                <a:solidFill>
                  <a:srgbClr val="8E8BD8"/>
                </a:solidFill>
              </a:defRPr>
            </a:lvl6pPr>
            <a:lvl7pPr lvl="6" algn="ctr" rtl="0">
              <a:spcBef>
                <a:spcPts val="2133"/>
              </a:spcBef>
              <a:spcAft>
                <a:spcPts val="0"/>
              </a:spcAft>
              <a:buClr>
                <a:srgbClr val="8E8BD8"/>
              </a:buClr>
              <a:buSzPts val="1600"/>
              <a:buNone/>
              <a:defRPr>
                <a:solidFill>
                  <a:srgbClr val="8E8BD8"/>
                </a:solidFill>
              </a:defRPr>
            </a:lvl7pPr>
            <a:lvl8pPr lvl="7" algn="ctr" rtl="0">
              <a:spcBef>
                <a:spcPts val="2133"/>
              </a:spcBef>
              <a:spcAft>
                <a:spcPts val="0"/>
              </a:spcAft>
              <a:buClr>
                <a:srgbClr val="8E8BD8"/>
              </a:buClr>
              <a:buSzPts val="1600"/>
              <a:buNone/>
              <a:defRPr>
                <a:solidFill>
                  <a:srgbClr val="8E8BD8"/>
                </a:solidFill>
              </a:defRPr>
            </a:lvl8pPr>
            <a:lvl9pPr lvl="8" algn="ctr" rtl="0">
              <a:spcBef>
                <a:spcPts val="2133"/>
              </a:spcBef>
              <a:spcAft>
                <a:spcPts val="2133"/>
              </a:spcAft>
              <a:buClr>
                <a:srgbClr val="8E8BD8"/>
              </a:buClr>
              <a:buSzPts val="1600"/>
              <a:buNone/>
              <a:defRPr>
                <a:solidFill>
                  <a:srgbClr val="8E8BD8"/>
                </a:solidFill>
              </a:defRPr>
            </a:lvl9pPr>
          </a:lstStyle>
          <a:p>
            <a:r>
              <a:rPr lang="en-US"/>
              <a:t>Click to edit Master subtitle style</a:t>
            </a:r>
            <a:endParaRPr/>
          </a:p>
        </p:txBody>
      </p:sp>
    </p:spTree>
    <p:extLst>
      <p:ext uri="{BB962C8B-B14F-4D97-AF65-F5344CB8AC3E}">
        <p14:creationId xmlns:p14="http://schemas.microsoft.com/office/powerpoint/2010/main" val="19102243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451"/>
        <p:cNvGrpSpPr/>
        <p:nvPr/>
      </p:nvGrpSpPr>
      <p:grpSpPr>
        <a:xfrm>
          <a:off x="0" y="0"/>
          <a:ext cx="0" cy="0"/>
          <a:chOff x="0" y="0"/>
          <a:chExt cx="0" cy="0"/>
        </a:xfrm>
      </p:grpSpPr>
      <p:sp>
        <p:nvSpPr>
          <p:cNvPr id="452" name="Google Shape;452;p24"/>
          <p:cNvSpPr txBox="1">
            <a:spLocks noGrp="1"/>
          </p:cNvSpPr>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453" name="Google Shape;453;p24"/>
          <p:cNvSpPr/>
          <p:nvPr/>
        </p:nvSpPr>
        <p:spPr>
          <a:xfrm>
            <a:off x="10768" y="1702300"/>
            <a:ext cx="11227233" cy="255467"/>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454" name="Google Shape;454;p24"/>
          <p:cNvSpPr txBox="1">
            <a:spLocks noGrp="1"/>
          </p:cNvSpPr>
          <p:nvPr>
            <p:ph type="subTitle" idx="1"/>
          </p:nvPr>
        </p:nvSpPr>
        <p:spPr>
          <a:xfrm>
            <a:off x="985000" y="2029400"/>
            <a:ext cx="10272000" cy="410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Char char="●"/>
              <a:defRPr/>
            </a:lvl1pPr>
            <a:lvl2pPr lvl="1" rtl="0">
              <a:lnSpc>
                <a:spcPct val="100000"/>
              </a:lnSpc>
              <a:spcBef>
                <a:spcPts val="0"/>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a:r>
              <a:rPr lang="en-US"/>
              <a:t>Click to edit Master subtitle style</a:t>
            </a:r>
            <a:endParaRPr/>
          </a:p>
        </p:txBody>
      </p:sp>
    </p:spTree>
    <p:extLst>
      <p:ext uri="{BB962C8B-B14F-4D97-AF65-F5344CB8AC3E}">
        <p14:creationId xmlns:p14="http://schemas.microsoft.com/office/powerpoint/2010/main" val="31323281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455"/>
        <p:cNvGrpSpPr/>
        <p:nvPr/>
      </p:nvGrpSpPr>
      <p:grpSpPr>
        <a:xfrm>
          <a:off x="0" y="0"/>
          <a:ext cx="0" cy="0"/>
          <a:chOff x="0" y="0"/>
          <a:chExt cx="0" cy="0"/>
        </a:xfrm>
      </p:grpSpPr>
      <p:sp>
        <p:nvSpPr>
          <p:cNvPr id="456" name="Google Shape;456;p25"/>
          <p:cNvSpPr/>
          <p:nvPr/>
        </p:nvSpPr>
        <p:spPr>
          <a:xfrm rot="-5400000" flipH="1">
            <a:off x="254530" y="990391"/>
            <a:ext cx="3054316" cy="1031300"/>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457" name="Google Shape;457;p25"/>
          <p:cNvSpPr/>
          <p:nvPr/>
        </p:nvSpPr>
        <p:spPr>
          <a:xfrm rot="-5400000">
            <a:off x="254530" y="4831491"/>
            <a:ext cx="3054316" cy="1031300"/>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cxnSp>
        <p:nvCxnSpPr>
          <p:cNvPr id="458" name="Google Shape;458;p25"/>
          <p:cNvCxnSpPr/>
          <p:nvPr/>
        </p:nvCxnSpPr>
        <p:spPr>
          <a:xfrm rot="5400000">
            <a:off x="-2960429" y="3431712"/>
            <a:ext cx="6894800" cy="0"/>
          </a:xfrm>
          <a:prstGeom prst="straightConnector1">
            <a:avLst/>
          </a:prstGeom>
          <a:noFill/>
          <a:ln w="19050" cap="flat" cmpd="sng">
            <a:solidFill>
              <a:srgbClr val="775EF5"/>
            </a:solidFill>
            <a:prstDash val="solid"/>
            <a:round/>
            <a:headEnd type="none" w="med" len="med"/>
            <a:tailEnd type="none" w="med" len="med"/>
          </a:ln>
          <a:effectLst>
            <a:outerShdw blurRad="57150" algn="bl" rotWithShape="0">
              <a:srgbClr val="DFDEFF">
                <a:alpha val="50000"/>
              </a:srgbClr>
            </a:outerShdw>
          </a:effectLst>
        </p:spPr>
      </p:cxnSp>
      <p:cxnSp>
        <p:nvCxnSpPr>
          <p:cNvPr id="459" name="Google Shape;459;p25"/>
          <p:cNvCxnSpPr/>
          <p:nvPr/>
        </p:nvCxnSpPr>
        <p:spPr>
          <a:xfrm>
            <a:off x="476871" y="3426007"/>
            <a:ext cx="3598400" cy="3200"/>
          </a:xfrm>
          <a:prstGeom prst="straightConnector1">
            <a:avLst/>
          </a:pr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cxnSp>
      <p:grpSp>
        <p:nvGrpSpPr>
          <p:cNvPr id="460" name="Google Shape;460;p25"/>
          <p:cNvGrpSpPr/>
          <p:nvPr/>
        </p:nvGrpSpPr>
        <p:grpSpPr>
          <a:xfrm flipH="1">
            <a:off x="126809" y="2549906"/>
            <a:ext cx="4998553" cy="4208529"/>
            <a:chOff x="5279706" y="1837129"/>
            <a:chExt cx="3748915" cy="3156397"/>
          </a:xfrm>
        </p:grpSpPr>
        <p:sp>
          <p:nvSpPr>
            <p:cNvPr id="461" name="Google Shape;461;p25"/>
            <p:cNvSpPr/>
            <p:nvPr/>
          </p:nvSpPr>
          <p:spPr>
            <a:xfrm>
              <a:off x="7645888"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 name="Google Shape;462;p25"/>
            <p:cNvSpPr/>
            <p:nvPr/>
          </p:nvSpPr>
          <p:spPr>
            <a:xfrm>
              <a:off x="7849964"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 name="Google Shape;463;p25"/>
            <p:cNvSpPr/>
            <p:nvPr/>
          </p:nvSpPr>
          <p:spPr>
            <a:xfrm>
              <a:off x="8165884"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 name="Google Shape;464;p25"/>
            <p:cNvSpPr/>
            <p:nvPr/>
          </p:nvSpPr>
          <p:spPr>
            <a:xfrm>
              <a:off x="8354711"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 name="Google Shape;465;p25"/>
            <p:cNvSpPr/>
            <p:nvPr/>
          </p:nvSpPr>
          <p:spPr>
            <a:xfrm>
              <a:off x="8697054"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 name="Google Shape;466;p25"/>
            <p:cNvSpPr/>
            <p:nvPr/>
          </p:nvSpPr>
          <p:spPr>
            <a:xfrm>
              <a:off x="8527551"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 name="Google Shape;467;p25"/>
            <p:cNvSpPr/>
            <p:nvPr/>
          </p:nvSpPr>
          <p:spPr>
            <a:xfrm>
              <a:off x="8928422"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 name="Google Shape;468;p25"/>
            <p:cNvSpPr/>
            <p:nvPr/>
          </p:nvSpPr>
          <p:spPr>
            <a:xfrm>
              <a:off x="8627762"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25"/>
            <p:cNvSpPr/>
            <p:nvPr/>
          </p:nvSpPr>
          <p:spPr>
            <a:xfrm>
              <a:off x="8943887"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 name="Google Shape;470;p25"/>
            <p:cNvSpPr/>
            <p:nvPr/>
          </p:nvSpPr>
          <p:spPr>
            <a:xfrm>
              <a:off x="6930135"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 name="Google Shape;471;p25"/>
            <p:cNvSpPr/>
            <p:nvPr/>
          </p:nvSpPr>
          <p:spPr>
            <a:xfrm>
              <a:off x="8943881"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25"/>
            <p:cNvSpPr/>
            <p:nvPr/>
          </p:nvSpPr>
          <p:spPr>
            <a:xfrm>
              <a:off x="8943884"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25"/>
            <p:cNvSpPr/>
            <p:nvPr/>
          </p:nvSpPr>
          <p:spPr>
            <a:xfrm>
              <a:off x="6719384"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 name="Google Shape;474;p25"/>
            <p:cNvSpPr/>
            <p:nvPr/>
          </p:nvSpPr>
          <p:spPr>
            <a:xfrm>
              <a:off x="7342059"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25"/>
            <p:cNvSpPr/>
            <p:nvPr/>
          </p:nvSpPr>
          <p:spPr>
            <a:xfrm>
              <a:off x="5694387"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 name="Google Shape;476;p25"/>
            <p:cNvSpPr/>
            <p:nvPr/>
          </p:nvSpPr>
          <p:spPr>
            <a:xfrm>
              <a:off x="8543012"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 name="Google Shape;477;p25"/>
            <p:cNvSpPr/>
            <p:nvPr/>
          </p:nvSpPr>
          <p:spPr>
            <a:xfrm>
              <a:off x="58587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25"/>
            <p:cNvSpPr/>
            <p:nvPr/>
          </p:nvSpPr>
          <p:spPr>
            <a:xfrm>
              <a:off x="6948431"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 name="Google Shape;479;p25"/>
            <p:cNvSpPr/>
            <p:nvPr/>
          </p:nvSpPr>
          <p:spPr>
            <a:xfrm>
              <a:off x="85275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25"/>
            <p:cNvSpPr/>
            <p:nvPr/>
          </p:nvSpPr>
          <p:spPr>
            <a:xfrm>
              <a:off x="8407656"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25"/>
            <p:cNvSpPr/>
            <p:nvPr/>
          </p:nvSpPr>
          <p:spPr>
            <a:xfrm>
              <a:off x="8797256"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25"/>
            <p:cNvSpPr/>
            <p:nvPr/>
          </p:nvSpPr>
          <p:spPr>
            <a:xfrm>
              <a:off x="5279706"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3" name="Google Shape;483;p25"/>
          <p:cNvGrpSpPr/>
          <p:nvPr/>
        </p:nvGrpSpPr>
        <p:grpSpPr>
          <a:xfrm rot="10800000" flipH="1">
            <a:off x="7089842" y="108840"/>
            <a:ext cx="4998553" cy="4208529"/>
            <a:chOff x="5279706" y="1837129"/>
            <a:chExt cx="3748915" cy="3156397"/>
          </a:xfrm>
        </p:grpSpPr>
        <p:sp>
          <p:nvSpPr>
            <p:cNvPr id="484" name="Google Shape;484;p25"/>
            <p:cNvSpPr/>
            <p:nvPr/>
          </p:nvSpPr>
          <p:spPr>
            <a:xfrm>
              <a:off x="7645888"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 name="Google Shape;485;p25"/>
            <p:cNvSpPr/>
            <p:nvPr/>
          </p:nvSpPr>
          <p:spPr>
            <a:xfrm>
              <a:off x="7849964"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 name="Google Shape;486;p25"/>
            <p:cNvSpPr/>
            <p:nvPr/>
          </p:nvSpPr>
          <p:spPr>
            <a:xfrm>
              <a:off x="8165884"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 name="Google Shape;487;p25"/>
            <p:cNvSpPr/>
            <p:nvPr/>
          </p:nvSpPr>
          <p:spPr>
            <a:xfrm>
              <a:off x="8354711"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 name="Google Shape;488;p25"/>
            <p:cNvSpPr/>
            <p:nvPr/>
          </p:nvSpPr>
          <p:spPr>
            <a:xfrm>
              <a:off x="8697054"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25"/>
            <p:cNvSpPr/>
            <p:nvPr/>
          </p:nvSpPr>
          <p:spPr>
            <a:xfrm>
              <a:off x="8527551"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 name="Google Shape;490;p25"/>
            <p:cNvSpPr/>
            <p:nvPr/>
          </p:nvSpPr>
          <p:spPr>
            <a:xfrm>
              <a:off x="8928422"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 name="Google Shape;491;p25"/>
            <p:cNvSpPr/>
            <p:nvPr/>
          </p:nvSpPr>
          <p:spPr>
            <a:xfrm>
              <a:off x="8627762"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25"/>
            <p:cNvSpPr/>
            <p:nvPr/>
          </p:nvSpPr>
          <p:spPr>
            <a:xfrm>
              <a:off x="8943887"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 name="Google Shape;493;p25"/>
            <p:cNvSpPr/>
            <p:nvPr/>
          </p:nvSpPr>
          <p:spPr>
            <a:xfrm>
              <a:off x="6930135"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 name="Google Shape;494;p25"/>
            <p:cNvSpPr/>
            <p:nvPr/>
          </p:nvSpPr>
          <p:spPr>
            <a:xfrm>
              <a:off x="8943881"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25"/>
            <p:cNvSpPr/>
            <p:nvPr/>
          </p:nvSpPr>
          <p:spPr>
            <a:xfrm>
              <a:off x="8943884"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 name="Google Shape;496;p25"/>
            <p:cNvSpPr/>
            <p:nvPr/>
          </p:nvSpPr>
          <p:spPr>
            <a:xfrm>
              <a:off x="6719384"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 name="Google Shape;497;p25"/>
            <p:cNvSpPr/>
            <p:nvPr/>
          </p:nvSpPr>
          <p:spPr>
            <a:xfrm>
              <a:off x="7342059"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25"/>
            <p:cNvSpPr/>
            <p:nvPr/>
          </p:nvSpPr>
          <p:spPr>
            <a:xfrm>
              <a:off x="5694387"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 name="Google Shape;499;p25"/>
            <p:cNvSpPr/>
            <p:nvPr/>
          </p:nvSpPr>
          <p:spPr>
            <a:xfrm>
              <a:off x="8543012"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25"/>
            <p:cNvSpPr/>
            <p:nvPr/>
          </p:nvSpPr>
          <p:spPr>
            <a:xfrm>
              <a:off x="58587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25"/>
            <p:cNvSpPr/>
            <p:nvPr/>
          </p:nvSpPr>
          <p:spPr>
            <a:xfrm>
              <a:off x="6948431"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 name="Google Shape;502;p25"/>
            <p:cNvSpPr/>
            <p:nvPr/>
          </p:nvSpPr>
          <p:spPr>
            <a:xfrm>
              <a:off x="85275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 name="Google Shape;503;p25"/>
            <p:cNvSpPr/>
            <p:nvPr/>
          </p:nvSpPr>
          <p:spPr>
            <a:xfrm>
              <a:off x="8407656"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25"/>
            <p:cNvSpPr/>
            <p:nvPr/>
          </p:nvSpPr>
          <p:spPr>
            <a:xfrm>
              <a:off x="8797256"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 name="Google Shape;505;p25"/>
            <p:cNvSpPr/>
            <p:nvPr/>
          </p:nvSpPr>
          <p:spPr>
            <a:xfrm>
              <a:off x="5279706"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06" name="Google Shape;506;p25"/>
          <p:cNvSpPr txBox="1">
            <a:spLocks noGrp="1"/>
          </p:cNvSpPr>
          <p:nvPr>
            <p:ph type="title"/>
          </p:nvPr>
        </p:nvSpPr>
        <p:spPr>
          <a:xfrm>
            <a:off x="5676400" y="3067733"/>
            <a:ext cx="5555600" cy="87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8E8BD8"/>
              </a:buClr>
              <a:buSzPts val="1600"/>
              <a:buFont typeface="Titillium Web"/>
              <a:buNone/>
              <a:defRPr sz="2133">
                <a:solidFill>
                  <a:srgbClr val="8E8BD8"/>
                </a:solidFill>
                <a:latin typeface="Titillium Web"/>
                <a:ea typeface="Titillium Web"/>
                <a:cs typeface="Titillium Web"/>
                <a:sym typeface="Titillium Web"/>
              </a:defRPr>
            </a:lvl1pPr>
            <a:lvl2pPr lvl="1" algn="r" rtl="0">
              <a:spcBef>
                <a:spcPts val="0"/>
              </a:spcBef>
              <a:spcAft>
                <a:spcPts val="0"/>
              </a:spcAft>
              <a:buClr>
                <a:srgbClr val="8E8BD8"/>
              </a:buClr>
              <a:buSzPts val="1600"/>
              <a:buFont typeface="Titillium Web"/>
              <a:buNone/>
              <a:defRPr sz="2133">
                <a:solidFill>
                  <a:srgbClr val="8E8BD8"/>
                </a:solidFill>
                <a:latin typeface="Titillium Web"/>
                <a:ea typeface="Titillium Web"/>
                <a:cs typeface="Titillium Web"/>
                <a:sym typeface="Titillium Web"/>
              </a:defRPr>
            </a:lvl2pPr>
            <a:lvl3pPr lvl="2" algn="r" rtl="0">
              <a:spcBef>
                <a:spcPts val="0"/>
              </a:spcBef>
              <a:spcAft>
                <a:spcPts val="0"/>
              </a:spcAft>
              <a:buClr>
                <a:srgbClr val="8E8BD8"/>
              </a:buClr>
              <a:buSzPts val="1600"/>
              <a:buFont typeface="Titillium Web"/>
              <a:buNone/>
              <a:defRPr sz="2133">
                <a:solidFill>
                  <a:srgbClr val="8E8BD8"/>
                </a:solidFill>
                <a:latin typeface="Titillium Web"/>
                <a:ea typeface="Titillium Web"/>
                <a:cs typeface="Titillium Web"/>
                <a:sym typeface="Titillium Web"/>
              </a:defRPr>
            </a:lvl3pPr>
            <a:lvl4pPr lvl="3" algn="r" rtl="0">
              <a:spcBef>
                <a:spcPts val="0"/>
              </a:spcBef>
              <a:spcAft>
                <a:spcPts val="0"/>
              </a:spcAft>
              <a:buClr>
                <a:srgbClr val="8E8BD8"/>
              </a:buClr>
              <a:buSzPts val="1600"/>
              <a:buFont typeface="Titillium Web"/>
              <a:buNone/>
              <a:defRPr sz="2133">
                <a:solidFill>
                  <a:srgbClr val="8E8BD8"/>
                </a:solidFill>
                <a:latin typeface="Titillium Web"/>
                <a:ea typeface="Titillium Web"/>
                <a:cs typeface="Titillium Web"/>
                <a:sym typeface="Titillium Web"/>
              </a:defRPr>
            </a:lvl4pPr>
            <a:lvl5pPr lvl="4" algn="r" rtl="0">
              <a:spcBef>
                <a:spcPts val="0"/>
              </a:spcBef>
              <a:spcAft>
                <a:spcPts val="0"/>
              </a:spcAft>
              <a:buClr>
                <a:srgbClr val="8E8BD8"/>
              </a:buClr>
              <a:buSzPts val="1600"/>
              <a:buFont typeface="Titillium Web"/>
              <a:buNone/>
              <a:defRPr sz="2133">
                <a:solidFill>
                  <a:srgbClr val="8E8BD8"/>
                </a:solidFill>
                <a:latin typeface="Titillium Web"/>
                <a:ea typeface="Titillium Web"/>
                <a:cs typeface="Titillium Web"/>
                <a:sym typeface="Titillium Web"/>
              </a:defRPr>
            </a:lvl5pPr>
            <a:lvl6pPr lvl="5" algn="r" rtl="0">
              <a:spcBef>
                <a:spcPts val="0"/>
              </a:spcBef>
              <a:spcAft>
                <a:spcPts val="0"/>
              </a:spcAft>
              <a:buClr>
                <a:srgbClr val="8E8BD8"/>
              </a:buClr>
              <a:buSzPts val="1600"/>
              <a:buFont typeface="Titillium Web"/>
              <a:buNone/>
              <a:defRPr sz="2133">
                <a:solidFill>
                  <a:srgbClr val="8E8BD8"/>
                </a:solidFill>
                <a:latin typeface="Titillium Web"/>
                <a:ea typeface="Titillium Web"/>
                <a:cs typeface="Titillium Web"/>
                <a:sym typeface="Titillium Web"/>
              </a:defRPr>
            </a:lvl6pPr>
            <a:lvl7pPr lvl="6" algn="r" rtl="0">
              <a:spcBef>
                <a:spcPts val="0"/>
              </a:spcBef>
              <a:spcAft>
                <a:spcPts val="0"/>
              </a:spcAft>
              <a:buClr>
                <a:srgbClr val="8E8BD8"/>
              </a:buClr>
              <a:buSzPts val="1600"/>
              <a:buFont typeface="Titillium Web"/>
              <a:buNone/>
              <a:defRPr sz="2133">
                <a:solidFill>
                  <a:srgbClr val="8E8BD8"/>
                </a:solidFill>
                <a:latin typeface="Titillium Web"/>
                <a:ea typeface="Titillium Web"/>
                <a:cs typeface="Titillium Web"/>
                <a:sym typeface="Titillium Web"/>
              </a:defRPr>
            </a:lvl7pPr>
            <a:lvl8pPr lvl="7" algn="r" rtl="0">
              <a:spcBef>
                <a:spcPts val="0"/>
              </a:spcBef>
              <a:spcAft>
                <a:spcPts val="0"/>
              </a:spcAft>
              <a:buClr>
                <a:srgbClr val="8E8BD8"/>
              </a:buClr>
              <a:buSzPts val="1600"/>
              <a:buFont typeface="Titillium Web"/>
              <a:buNone/>
              <a:defRPr sz="2133">
                <a:solidFill>
                  <a:srgbClr val="8E8BD8"/>
                </a:solidFill>
                <a:latin typeface="Titillium Web"/>
                <a:ea typeface="Titillium Web"/>
                <a:cs typeface="Titillium Web"/>
                <a:sym typeface="Titillium Web"/>
              </a:defRPr>
            </a:lvl8pPr>
            <a:lvl9pPr lvl="8" algn="r" rtl="0">
              <a:spcBef>
                <a:spcPts val="0"/>
              </a:spcBef>
              <a:spcAft>
                <a:spcPts val="0"/>
              </a:spcAft>
              <a:buClr>
                <a:srgbClr val="8E8BD8"/>
              </a:buClr>
              <a:buSzPts val="1600"/>
              <a:buFont typeface="Titillium Web"/>
              <a:buNone/>
              <a:defRPr sz="2133">
                <a:solidFill>
                  <a:srgbClr val="8E8BD8"/>
                </a:solidFill>
                <a:latin typeface="Titillium Web"/>
                <a:ea typeface="Titillium Web"/>
                <a:cs typeface="Titillium Web"/>
                <a:sym typeface="Titillium Web"/>
              </a:defRPr>
            </a:lvl9pPr>
          </a:lstStyle>
          <a:p>
            <a:r>
              <a:rPr lang="en-US"/>
              <a:t>Click to edit Master title style</a:t>
            </a:r>
            <a:endParaRPr/>
          </a:p>
        </p:txBody>
      </p:sp>
      <p:sp>
        <p:nvSpPr>
          <p:cNvPr id="507" name="Google Shape;507;p25"/>
          <p:cNvSpPr txBox="1"/>
          <p:nvPr/>
        </p:nvSpPr>
        <p:spPr>
          <a:xfrm>
            <a:off x="5676400" y="4952267"/>
            <a:ext cx="5555600" cy="923600"/>
          </a:xfrm>
          <a:prstGeom prst="rect">
            <a:avLst/>
          </a:prstGeom>
          <a:noFill/>
          <a:ln>
            <a:noFill/>
          </a:ln>
        </p:spPr>
        <p:txBody>
          <a:bodyPr spcFirstLastPara="1" wrap="square" lIns="121900" tIns="121900" rIns="121900" bIns="121900" anchor="t" anchorCtr="0">
            <a:noAutofit/>
          </a:bodyPr>
          <a:lstStyle/>
          <a:p>
            <a:pPr marL="0" lvl="0" indent="0" algn="r" rtl="0">
              <a:spcBef>
                <a:spcPts val="400"/>
              </a:spcBef>
              <a:spcAft>
                <a:spcPts val="0"/>
              </a:spcAft>
              <a:buNone/>
            </a:pPr>
            <a:r>
              <a:rPr lang="en" sz="1333" b="1">
                <a:solidFill>
                  <a:srgbClr val="8E8BD8"/>
                </a:solidFill>
                <a:latin typeface="Titillium Web"/>
                <a:ea typeface="Titillium Web"/>
                <a:cs typeface="Titillium Web"/>
                <a:sym typeface="Titillium Web"/>
              </a:rPr>
              <a:t>CREDITS:</a:t>
            </a:r>
            <a:r>
              <a:rPr lang="en" sz="1333">
                <a:solidFill>
                  <a:srgbClr val="8E8BD8"/>
                </a:solidFill>
                <a:latin typeface="Titillium Web"/>
                <a:ea typeface="Titillium Web"/>
                <a:cs typeface="Titillium Web"/>
                <a:sym typeface="Titillium Web"/>
              </a:rPr>
              <a:t> This presentation template was created by </a:t>
            </a:r>
            <a:r>
              <a:rPr lang="en" sz="1333" b="1">
                <a:solidFill>
                  <a:srgbClr val="8E8BD8"/>
                </a:solidFill>
                <a:uFill>
                  <a:noFill/>
                </a:uFill>
                <a:latin typeface="Titillium Web"/>
                <a:ea typeface="Titillium Web"/>
                <a:cs typeface="Titillium Web"/>
                <a:sym typeface="Titillium Web"/>
                <a:hlinkClick r:id="rId2">
                  <a:extLst>
                    <a:ext uri="{A12FA001-AC4F-418D-AE19-62706E023703}">
                      <ahyp:hlinkClr xmlns:ahyp="http://schemas.microsoft.com/office/drawing/2018/hyperlinkcolor" val="tx"/>
                    </a:ext>
                  </a:extLst>
                </a:hlinkClick>
              </a:rPr>
              <a:t>Slidesgo</a:t>
            </a:r>
            <a:r>
              <a:rPr lang="en" sz="1333">
                <a:solidFill>
                  <a:srgbClr val="8E8BD8"/>
                </a:solidFill>
                <a:latin typeface="Titillium Web"/>
                <a:ea typeface="Titillium Web"/>
                <a:cs typeface="Titillium Web"/>
                <a:sym typeface="Titillium Web"/>
              </a:rPr>
              <a:t>, including icons by </a:t>
            </a:r>
            <a:r>
              <a:rPr lang="en" sz="1333" b="1">
                <a:solidFill>
                  <a:srgbClr val="8E8BD8"/>
                </a:solidFill>
                <a:uFill>
                  <a:noFill/>
                </a:uFill>
                <a:latin typeface="Titillium Web"/>
                <a:ea typeface="Titillium Web"/>
                <a:cs typeface="Titillium Web"/>
                <a:sym typeface="Titillium Web"/>
                <a:hlinkClick r:id="rId3">
                  <a:extLst>
                    <a:ext uri="{A12FA001-AC4F-418D-AE19-62706E023703}">
                      <ahyp:hlinkClr xmlns:ahyp="http://schemas.microsoft.com/office/drawing/2018/hyperlinkcolor" val="tx"/>
                    </a:ext>
                  </a:extLst>
                </a:hlinkClick>
              </a:rPr>
              <a:t>Flaticon</a:t>
            </a:r>
            <a:r>
              <a:rPr lang="en" sz="1333">
                <a:solidFill>
                  <a:srgbClr val="8E8BD8"/>
                </a:solidFill>
                <a:latin typeface="Titillium Web"/>
                <a:ea typeface="Titillium Web"/>
                <a:cs typeface="Titillium Web"/>
                <a:sym typeface="Titillium Web"/>
              </a:rPr>
              <a:t>, infographics &amp; images by </a:t>
            </a:r>
            <a:r>
              <a:rPr lang="en" sz="1333" b="1">
                <a:solidFill>
                  <a:srgbClr val="8E8BD8"/>
                </a:solidFill>
                <a:uFill>
                  <a:noFill/>
                </a:uFill>
                <a:latin typeface="Titillium Web"/>
                <a:ea typeface="Titillium Web"/>
                <a:cs typeface="Titillium Web"/>
                <a:sym typeface="Titillium Web"/>
                <a:hlinkClick r:id="rId4">
                  <a:extLst>
                    <a:ext uri="{A12FA001-AC4F-418D-AE19-62706E023703}">
                      <ahyp:hlinkClr xmlns:ahyp="http://schemas.microsoft.com/office/drawing/2018/hyperlinkcolor" val="tx"/>
                    </a:ext>
                  </a:extLst>
                </a:hlinkClick>
              </a:rPr>
              <a:t>Freepik</a:t>
            </a:r>
            <a:r>
              <a:rPr lang="en" sz="1333">
                <a:solidFill>
                  <a:srgbClr val="8E8BD8"/>
                </a:solidFill>
                <a:latin typeface="Titillium Web"/>
                <a:ea typeface="Titillium Web"/>
                <a:cs typeface="Titillium Web"/>
                <a:sym typeface="Titillium Web"/>
              </a:rPr>
              <a:t> </a:t>
            </a:r>
            <a:endParaRPr sz="1333" b="1">
              <a:solidFill>
                <a:srgbClr val="8E8BD8"/>
              </a:solidFill>
              <a:latin typeface="Titillium Web"/>
              <a:ea typeface="Titillium Web"/>
              <a:cs typeface="Titillium Web"/>
              <a:sym typeface="Titillium Web"/>
            </a:endParaRPr>
          </a:p>
        </p:txBody>
      </p:sp>
      <p:sp>
        <p:nvSpPr>
          <p:cNvPr id="508" name="Google Shape;508;p25"/>
          <p:cNvSpPr txBox="1">
            <a:spLocks noGrp="1"/>
          </p:cNvSpPr>
          <p:nvPr>
            <p:ph type="subTitle" idx="1"/>
          </p:nvPr>
        </p:nvSpPr>
        <p:spPr>
          <a:xfrm>
            <a:off x="5680367" y="2122133"/>
            <a:ext cx="5555600" cy="8044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Clr>
                <a:srgbClr val="FFFFFF"/>
              </a:buClr>
              <a:buSzPts val="3000"/>
              <a:buFont typeface="Squada One"/>
              <a:buNone/>
              <a:defRPr sz="4000">
                <a:solidFill>
                  <a:srgbClr val="FFFFFF"/>
                </a:solidFill>
                <a:latin typeface="Squada One"/>
                <a:ea typeface="Squada One"/>
                <a:cs typeface="Squada One"/>
                <a:sym typeface="Squada One"/>
              </a:defRPr>
            </a:lvl1pPr>
            <a:lvl2pPr lvl="1">
              <a:spcBef>
                <a:spcPts val="0"/>
              </a:spcBef>
              <a:spcAft>
                <a:spcPts val="0"/>
              </a:spcAft>
              <a:buSzPts val="1600"/>
              <a:buNone/>
              <a:defRPr/>
            </a:lvl2pPr>
            <a:lvl3pPr lvl="2">
              <a:spcBef>
                <a:spcPts val="2133"/>
              </a:spcBef>
              <a:spcAft>
                <a:spcPts val="0"/>
              </a:spcAft>
              <a:buSzPts val="1600"/>
              <a:buNone/>
              <a:defRPr/>
            </a:lvl3pPr>
            <a:lvl4pPr lvl="3">
              <a:spcBef>
                <a:spcPts val="2133"/>
              </a:spcBef>
              <a:spcAft>
                <a:spcPts val="0"/>
              </a:spcAft>
              <a:buSzPts val="1600"/>
              <a:buNone/>
              <a:defRPr/>
            </a:lvl4pPr>
            <a:lvl5pPr lvl="4">
              <a:spcBef>
                <a:spcPts val="2133"/>
              </a:spcBef>
              <a:spcAft>
                <a:spcPts val="0"/>
              </a:spcAft>
              <a:buSzPts val="1600"/>
              <a:buNone/>
              <a:defRPr/>
            </a:lvl5pPr>
            <a:lvl6pPr lvl="5">
              <a:spcBef>
                <a:spcPts val="2133"/>
              </a:spcBef>
              <a:spcAft>
                <a:spcPts val="0"/>
              </a:spcAft>
              <a:buSzPts val="1600"/>
              <a:buNone/>
              <a:defRPr/>
            </a:lvl6pPr>
            <a:lvl7pPr lvl="6">
              <a:spcBef>
                <a:spcPts val="2133"/>
              </a:spcBef>
              <a:spcAft>
                <a:spcPts val="0"/>
              </a:spcAft>
              <a:buSzPts val="1600"/>
              <a:buNone/>
              <a:defRPr/>
            </a:lvl7pPr>
            <a:lvl8pPr lvl="7">
              <a:spcBef>
                <a:spcPts val="2133"/>
              </a:spcBef>
              <a:spcAft>
                <a:spcPts val="0"/>
              </a:spcAft>
              <a:buSzPts val="1600"/>
              <a:buNone/>
              <a:defRPr/>
            </a:lvl8pPr>
            <a:lvl9pPr lvl="8">
              <a:spcBef>
                <a:spcPts val="2133"/>
              </a:spcBef>
              <a:spcAft>
                <a:spcPts val="2133"/>
              </a:spcAft>
              <a:buSzPts val="1600"/>
              <a:buNone/>
              <a:defRPr/>
            </a:lvl9pPr>
          </a:lstStyle>
          <a:p>
            <a:r>
              <a:rPr lang="en-US"/>
              <a:t>Click to edit Master subtitle style</a:t>
            </a:r>
            <a:endParaRPr/>
          </a:p>
        </p:txBody>
      </p:sp>
      <p:sp>
        <p:nvSpPr>
          <p:cNvPr id="509" name="Google Shape;509;p25"/>
          <p:cNvSpPr txBox="1">
            <a:spLocks noGrp="1"/>
          </p:cNvSpPr>
          <p:nvPr>
            <p:ph type="title" idx="2"/>
          </p:nvPr>
        </p:nvSpPr>
        <p:spPr>
          <a:xfrm>
            <a:off x="4589835" y="720016"/>
            <a:ext cx="6642000" cy="1460800"/>
          </a:xfrm>
          <a:prstGeom prst="rect">
            <a:avLst/>
          </a:prstGeom>
          <a:effectLst>
            <a:outerShdw blurRad="57150" algn="bl" rotWithShape="0">
              <a:srgbClr val="DFDEFF">
                <a:alpha val="50000"/>
              </a:srgbClr>
            </a:outerShdw>
          </a:effectLst>
        </p:spPr>
        <p:txBody>
          <a:bodyPr spcFirstLastPara="1" wrap="square" lIns="91425" tIns="91425" rIns="91425" bIns="91425" anchor="ctr" anchorCtr="0">
            <a:noAutofit/>
          </a:bodyPr>
          <a:lstStyle>
            <a:lvl1pPr lvl="0" algn="r" rtl="0">
              <a:spcBef>
                <a:spcPts val="0"/>
              </a:spcBef>
              <a:spcAft>
                <a:spcPts val="0"/>
              </a:spcAft>
              <a:buClr>
                <a:srgbClr val="775EF5"/>
              </a:buClr>
              <a:buSzPts val="7000"/>
              <a:buNone/>
              <a:defRPr sz="12000">
                <a:solidFill>
                  <a:srgbClr val="775EF5"/>
                </a:solidFill>
              </a:defRPr>
            </a:lvl1pPr>
            <a:lvl2pPr lvl="1" algn="r" rtl="0">
              <a:spcBef>
                <a:spcPts val="0"/>
              </a:spcBef>
              <a:spcAft>
                <a:spcPts val="0"/>
              </a:spcAft>
              <a:buClr>
                <a:srgbClr val="775EF5"/>
              </a:buClr>
              <a:buSzPts val="7000"/>
              <a:buNone/>
              <a:defRPr sz="9333">
                <a:solidFill>
                  <a:srgbClr val="775EF5"/>
                </a:solidFill>
              </a:defRPr>
            </a:lvl2pPr>
            <a:lvl3pPr lvl="2" algn="r" rtl="0">
              <a:spcBef>
                <a:spcPts val="0"/>
              </a:spcBef>
              <a:spcAft>
                <a:spcPts val="0"/>
              </a:spcAft>
              <a:buClr>
                <a:srgbClr val="775EF5"/>
              </a:buClr>
              <a:buSzPts val="7000"/>
              <a:buNone/>
              <a:defRPr sz="9333">
                <a:solidFill>
                  <a:srgbClr val="775EF5"/>
                </a:solidFill>
              </a:defRPr>
            </a:lvl3pPr>
            <a:lvl4pPr lvl="3" algn="r" rtl="0">
              <a:spcBef>
                <a:spcPts val="0"/>
              </a:spcBef>
              <a:spcAft>
                <a:spcPts val="0"/>
              </a:spcAft>
              <a:buClr>
                <a:srgbClr val="775EF5"/>
              </a:buClr>
              <a:buSzPts val="7000"/>
              <a:buNone/>
              <a:defRPr sz="9333">
                <a:solidFill>
                  <a:srgbClr val="775EF5"/>
                </a:solidFill>
              </a:defRPr>
            </a:lvl4pPr>
            <a:lvl5pPr lvl="4" algn="r" rtl="0">
              <a:spcBef>
                <a:spcPts val="0"/>
              </a:spcBef>
              <a:spcAft>
                <a:spcPts val="0"/>
              </a:spcAft>
              <a:buClr>
                <a:srgbClr val="775EF5"/>
              </a:buClr>
              <a:buSzPts val="7000"/>
              <a:buNone/>
              <a:defRPr sz="9333">
                <a:solidFill>
                  <a:srgbClr val="775EF5"/>
                </a:solidFill>
              </a:defRPr>
            </a:lvl5pPr>
            <a:lvl6pPr lvl="5" algn="r" rtl="0">
              <a:spcBef>
                <a:spcPts val="0"/>
              </a:spcBef>
              <a:spcAft>
                <a:spcPts val="0"/>
              </a:spcAft>
              <a:buClr>
                <a:srgbClr val="775EF5"/>
              </a:buClr>
              <a:buSzPts val="7000"/>
              <a:buNone/>
              <a:defRPr sz="9333">
                <a:solidFill>
                  <a:srgbClr val="775EF5"/>
                </a:solidFill>
              </a:defRPr>
            </a:lvl6pPr>
            <a:lvl7pPr lvl="6" algn="r" rtl="0">
              <a:spcBef>
                <a:spcPts val="0"/>
              </a:spcBef>
              <a:spcAft>
                <a:spcPts val="0"/>
              </a:spcAft>
              <a:buClr>
                <a:srgbClr val="775EF5"/>
              </a:buClr>
              <a:buSzPts val="7000"/>
              <a:buNone/>
              <a:defRPr sz="9333">
                <a:solidFill>
                  <a:srgbClr val="775EF5"/>
                </a:solidFill>
              </a:defRPr>
            </a:lvl7pPr>
            <a:lvl8pPr lvl="7" algn="r" rtl="0">
              <a:spcBef>
                <a:spcPts val="0"/>
              </a:spcBef>
              <a:spcAft>
                <a:spcPts val="0"/>
              </a:spcAft>
              <a:buClr>
                <a:srgbClr val="775EF5"/>
              </a:buClr>
              <a:buSzPts val="7000"/>
              <a:buNone/>
              <a:defRPr sz="9333">
                <a:solidFill>
                  <a:srgbClr val="775EF5"/>
                </a:solidFill>
              </a:defRPr>
            </a:lvl8pPr>
            <a:lvl9pPr lvl="8" algn="r" rtl="0">
              <a:spcBef>
                <a:spcPts val="0"/>
              </a:spcBef>
              <a:spcAft>
                <a:spcPts val="0"/>
              </a:spcAft>
              <a:buClr>
                <a:srgbClr val="775EF5"/>
              </a:buClr>
              <a:buSzPts val="7000"/>
              <a:buNone/>
              <a:defRPr sz="9333">
                <a:solidFill>
                  <a:srgbClr val="775EF5"/>
                </a:solidFill>
              </a:defRPr>
            </a:lvl9pPr>
          </a:lstStyle>
          <a:p>
            <a:r>
              <a:rPr lang="en-US"/>
              <a:t>Click to edit Master title style</a:t>
            </a:r>
            <a:endParaRPr/>
          </a:p>
        </p:txBody>
      </p:sp>
    </p:spTree>
    <p:extLst>
      <p:ext uri="{BB962C8B-B14F-4D97-AF65-F5344CB8AC3E}">
        <p14:creationId xmlns:p14="http://schemas.microsoft.com/office/powerpoint/2010/main" val="26530626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510"/>
        <p:cNvGrpSpPr/>
        <p:nvPr/>
      </p:nvGrpSpPr>
      <p:grpSpPr>
        <a:xfrm>
          <a:off x="0" y="0"/>
          <a:ext cx="0" cy="0"/>
          <a:chOff x="0" y="0"/>
          <a:chExt cx="0" cy="0"/>
        </a:xfrm>
      </p:grpSpPr>
    </p:spTree>
    <p:extLst>
      <p:ext uri="{BB962C8B-B14F-4D97-AF65-F5344CB8AC3E}">
        <p14:creationId xmlns:p14="http://schemas.microsoft.com/office/powerpoint/2010/main" val="2806780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573"/>
        <p:cNvGrpSpPr/>
        <p:nvPr/>
      </p:nvGrpSpPr>
      <p:grpSpPr>
        <a:xfrm>
          <a:off x="0" y="0"/>
          <a:ext cx="0" cy="0"/>
          <a:chOff x="0" y="0"/>
          <a:chExt cx="0" cy="0"/>
        </a:xfrm>
      </p:grpSpPr>
    </p:spTree>
    <p:extLst>
      <p:ext uri="{BB962C8B-B14F-4D97-AF65-F5344CB8AC3E}">
        <p14:creationId xmlns:p14="http://schemas.microsoft.com/office/powerpoint/2010/main" val="22651101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gradFill>
          <a:gsLst>
            <a:gs pos="0">
              <a:srgbClr val="403F6E"/>
            </a:gs>
            <a:gs pos="100000">
              <a:srgbClr val="0B0D17"/>
            </a:gs>
          </a:gsLst>
          <a:lin ang="2700006"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475033" y="2153067"/>
            <a:ext cx="5752000" cy="15388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5200"/>
              <a:buNone/>
              <a:defRPr sz="6933">
                <a:solidFill>
                  <a:srgbClr val="FFFFFF"/>
                </a:solidFill>
                <a:latin typeface="Squada One"/>
                <a:ea typeface="Squada One"/>
                <a:cs typeface="Squada One"/>
                <a:sym typeface="Squada One"/>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0" name="Google Shape;10;p2"/>
          <p:cNvSpPr txBox="1">
            <a:spLocks noGrp="1"/>
          </p:cNvSpPr>
          <p:nvPr>
            <p:ph type="subTitle" idx="1"/>
          </p:nvPr>
        </p:nvSpPr>
        <p:spPr>
          <a:xfrm>
            <a:off x="5679484" y="4230700"/>
            <a:ext cx="5426000" cy="341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775EF5"/>
              </a:buClr>
              <a:buSzPts val="2800"/>
              <a:buNone/>
              <a:defRPr sz="2133">
                <a:solidFill>
                  <a:srgbClr val="FFFFFF"/>
                </a:solidFill>
                <a:latin typeface="Titillium Web"/>
                <a:ea typeface="Titillium Web"/>
                <a:cs typeface="Titillium Web"/>
                <a:sym typeface="Titillium Web"/>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grpSp>
        <p:nvGrpSpPr>
          <p:cNvPr id="11" name="Google Shape;11;p2"/>
          <p:cNvGrpSpPr/>
          <p:nvPr/>
        </p:nvGrpSpPr>
        <p:grpSpPr>
          <a:xfrm>
            <a:off x="135976" y="2449506"/>
            <a:ext cx="4998553" cy="4208529"/>
            <a:chOff x="101981" y="1837129"/>
            <a:chExt cx="3748915" cy="3156397"/>
          </a:xfrm>
        </p:grpSpPr>
        <p:sp>
          <p:nvSpPr>
            <p:cNvPr id="12" name="Google Shape;12;p2"/>
            <p:cNvSpPr/>
            <p:nvPr/>
          </p:nvSpPr>
          <p:spPr>
            <a:xfrm flipH="1">
              <a:off x="1384516"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 name="Google Shape;13;p2"/>
            <p:cNvSpPr/>
            <p:nvPr/>
          </p:nvSpPr>
          <p:spPr>
            <a:xfrm flipH="1">
              <a:off x="1211339"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 name="Google Shape;14;p2"/>
            <p:cNvSpPr/>
            <p:nvPr/>
          </p:nvSpPr>
          <p:spPr>
            <a:xfrm flipH="1">
              <a:off x="895419"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 name="Google Shape;15;p2"/>
            <p:cNvSpPr/>
            <p:nvPr/>
          </p:nvSpPr>
          <p:spPr>
            <a:xfrm flipH="1">
              <a:off x="706592"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 name="Google Shape;16;p2"/>
            <p:cNvSpPr/>
            <p:nvPr/>
          </p:nvSpPr>
          <p:spPr>
            <a:xfrm flipH="1">
              <a:off x="333349"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 name="Google Shape;17;p2"/>
            <p:cNvSpPr/>
            <p:nvPr/>
          </p:nvSpPr>
          <p:spPr>
            <a:xfrm flipH="1">
              <a:off x="895418" y="354260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 name="Google Shape;18;p2"/>
            <p:cNvSpPr/>
            <p:nvPr/>
          </p:nvSpPr>
          <p:spPr>
            <a:xfrm flipH="1">
              <a:off x="502852"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 name="Google Shape;19;p2"/>
            <p:cNvSpPr/>
            <p:nvPr/>
          </p:nvSpPr>
          <p:spPr>
            <a:xfrm flipH="1">
              <a:off x="101981"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 name="Google Shape;20;p2"/>
            <p:cNvSpPr/>
            <p:nvPr/>
          </p:nvSpPr>
          <p:spPr>
            <a:xfrm flipH="1">
              <a:off x="433541"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 name="Google Shape;21;p2"/>
            <p:cNvSpPr/>
            <p:nvPr/>
          </p:nvSpPr>
          <p:spPr>
            <a:xfrm flipH="1">
              <a:off x="117416"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 name="Google Shape;22;p2"/>
            <p:cNvSpPr/>
            <p:nvPr/>
          </p:nvSpPr>
          <p:spPr>
            <a:xfrm flipH="1">
              <a:off x="1525616" y="409600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 name="Google Shape;23;p2"/>
            <p:cNvSpPr/>
            <p:nvPr/>
          </p:nvSpPr>
          <p:spPr>
            <a:xfrm flipH="1">
              <a:off x="2131168"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 name="Google Shape;24;p2"/>
            <p:cNvSpPr/>
            <p:nvPr/>
          </p:nvSpPr>
          <p:spPr>
            <a:xfrm flipH="1">
              <a:off x="895419" y="409599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 name="Google Shape;25;p2"/>
            <p:cNvSpPr/>
            <p:nvPr/>
          </p:nvSpPr>
          <p:spPr>
            <a:xfrm flipH="1">
              <a:off x="1026803" y="33583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 name="Google Shape;26;p2"/>
            <p:cNvSpPr/>
            <p:nvPr/>
          </p:nvSpPr>
          <p:spPr>
            <a:xfrm flipH="1">
              <a:off x="154022"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 name="Google Shape;27;p2"/>
            <p:cNvSpPr/>
            <p:nvPr/>
          </p:nvSpPr>
          <p:spPr>
            <a:xfrm flipH="1">
              <a:off x="117419"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 name="Google Shape;28;p2"/>
            <p:cNvSpPr/>
            <p:nvPr/>
          </p:nvSpPr>
          <p:spPr>
            <a:xfrm flipH="1">
              <a:off x="2341919"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 name="Google Shape;29;p2"/>
            <p:cNvSpPr/>
            <p:nvPr/>
          </p:nvSpPr>
          <p:spPr>
            <a:xfrm flipH="1">
              <a:off x="1719244"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 name="Google Shape;30;p2"/>
            <p:cNvSpPr/>
            <p:nvPr/>
          </p:nvSpPr>
          <p:spPr>
            <a:xfrm flipH="1">
              <a:off x="3366916"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 name="Google Shape;31;p2"/>
            <p:cNvSpPr/>
            <p:nvPr/>
          </p:nvSpPr>
          <p:spPr>
            <a:xfrm flipH="1">
              <a:off x="2131166" y="4215788"/>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 name="Google Shape;32;p2"/>
            <p:cNvSpPr/>
            <p:nvPr/>
          </p:nvSpPr>
          <p:spPr>
            <a:xfrm flipH="1">
              <a:off x="518291"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 name="Google Shape;33;p2"/>
            <p:cNvSpPr/>
            <p:nvPr/>
          </p:nvSpPr>
          <p:spPr>
            <a:xfrm flipH="1">
              <a:off x="32391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 name="Google Shape;34;p2"/>
            <p:cNvSpPr/>
            <p:nvPr/>
          </p:nvSpPr>
          <p:spPr>
            <a:xfrm flipH="1">
              <a:off x="2149472"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 name="Google Shape;35;p2"/>
            <p:cNvSpPr/>
            <p:nvPr/>
          </p:nvSpPr>
          <p:spPr>
            <a:xfrm flipH="1">
              <a:off x="2098472" y="39276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 name="Google Shape;36;p2"/>
            <p:cNvSpPr/>
            <p:nvPr/>
          </p:nvSpPr>
          <p:spPr>
            <a:xfrm flipH="1">
              <a:off x="5703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 name="Google Shape;37;p2"/>
            <p:cNvSpPr/>
            <p:nvPr/>
          </p:nvSpPr>
          <p:spPr>
            <a:xfrm flipH="1">
              <a:off x="690247"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 name="Google Shape;38;p2"/>
            <p:cNvSpPr/>
            <p:nvPr/>
          </p:nvSpPr>
          <p:spPr>
            <a:xfrm flipH="1">
              <a:off x="300647"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 name="Google Shape;39;p2"/>
            <p:cNvSpPr/>
            <p:nvPr/>
          </p:nvSpPr>
          <p:spPr>
            <a:xfrm flipH="1">
              <a:off x="3818197"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0" name="Google Shape;40;p2"/>
          <p:cNvGrpSpPr/>
          <p:nvPr/>
        </p:nvGrpSpPr>
        <p:grpSpPr>
          <a:xfrm rot="10800000" flipH="1">
            <a:off x="135976" y="124273"/>
            <a:ext cx="4998553" cy="4208529"/>
            <a:chOff x="101981" y="1837129"/>
            <a:chExt cx="3748915" cy="3156397"/>
          </a:xfrm>
        </p:grpSpPr>
        <p:sp>
          <p:nvSpPr>
            <p:cNvPr id="41" name="Google Shape;41;p2"/>
            <p:cNvSpPr/>
            <p:nvPr/>
          </p:nvSpPr>
          <p:spPr>
            <a:xfrm flipH="1">
              <a:off x="1384516"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 name="Google Shape;42;p2"/>
            <p:cNvSpPr/>
            <p:nvPr/>
          </p:nvSpPr>
          <p:spPr>
            <a:xfrm flipH="1">
              <a:off x="1211339"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 name="Google Shape;43;p2"/>
            <p:cNvSpPr/>
            <p:nvPr/>
          </p:nvSpPr>
          <p:spPr>
            <a:xfrm flipH="1">
              <a:off x="895419"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 name="Google Shape;44;p2"/>
            <p:cNvSpPr/>
            <p:nvPr/>
          </p:nvSpPr>
          <p:spPr>
            <a:xfrm flipH="1">
              <a:off x="706592"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 name="Google Shape;45;p2"/>
            <p:cNvSpPr/>
            <p:nvPr/>
          </p:nvSpPr>
          <p:spPr>
            <a:xfrm flipH="1">
              <a:off x="333349"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 name="Google Shape;46;p2"/>
            <p:cNvSpPr/>
            <p:nvPr/>
          </p:nvSpPr>
          <p:spPr>
            <a:xfrm flipH="1">
              <a:off x="895418" y="354260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 name="Google Shape;47;p2"/>
            <p:cNvSpPr/>
            <p:nvPr/>
          </p:nvSpPr>
          <p:spPr>
            <a:xfrm flipH="1">
              <a:off x="502852"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 name="Google Shape;48;p2"/>
            <p:cNvSpPr/>
            <p:nvPr/>
          </p:nvSpPr>
          <p:spPr>
            <a:xfrm flipH="1">
              <a:off x="101981"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 name="Google Shape;49;p2"/>
            <p:cNvSpPr/>
            <p:nvPr/>
          </p:nvSpPr>
          <p:spPr>
            <a:xfrm flipH="1">
              <a:off x="433541"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 name="Google Shape;50;p2"/>
            <p:cNvSpPr/>
            <p:nvPr/>
          </p:nvSpPr>
          <p:spPr>
            <a:xfrm flipH="1">
              <a:off x="117416"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 name="Google Shape;51;p2"/>
            <p:cNvSpPr/>
            <p:nvPr/>
          </p:nvSpPr>
          <p:spPr>
            <a:xfrm flipH="1">
              <a:off x="1525616" y="409600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 name="Google Shape;52;p2"/>
            <p:cNvSpPr/>
            <p:nvPr/>
          </p:nvSpPr>
          <p:spPr>
            <a:xfrm flipH="1">
              <a:off x="2131168"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 name="Google Shape;53;p2"/>
            <p:cNvSpPr/>
            <p:nvPr/>
          </p:nvSpPr>
          <p:spPr>
            <a:xfrm flipH="1">
              <a:off x="895419" y="409599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 name="Google Shape;54;p2"/>
            <p:cNvSpPr/>
            <p:nvPr/>
          </p:nvSpPr>
          <p:spPr>
            <a:xfrm flipH="1">
              <a:off x="1026803" y="33583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 name="Google Shape;55;p2"/>
            <p:cNvSpPr/>
            <p:nvPr/>
          </p:nvSpPr>
          <p:spPr>
            <a:xfrm flipH="1">
              <a:off x="154022"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 name="Google Shape;56;p2"/>
            <p:cNvSpPr/>
            <p:nvPr/>
          </p:nvSpPr>
          <p:spPr>
            <a:xfrm flipH="1">
              <a:off x="117419"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 name="Google Shape;57;p2"/>
            <p:cNvSpPr/>
            <p:nvPr/>
          </p:nvSpPr>
          <p:spPr>
            <a:xfrm flipH="1">
              <a:off x="2341919"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 name="Google Shape;58;p2"/>
            <p:cNvSpPr/>
            <p:nvPr/>
          </p:nvSpPr>
          <p:spPr>
            <a:xfrm flipH="1">
              <a:off x="1719244"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 name="Google Shape;59;p2"/>
            <p:cNvSpPr/>
            <p:nvPr/>
          </p:nvSpPr>
          <p:spPr>
            <a:xfrm flipH="1">
              <a:off x="3366916"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 name="Google Shape;60;p2"/>
            <p:cNvSpPr/>
            <p:nvPr/>
          </p:nvSpPr>
          <p:spPr>
            <a:xfrm flipH="1">
              <a:off x="2131166" y="4215788"/>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 name="Google Shape;61;p2"/>
            <p:cNvSpPr/>
            <p:nvPr/>
          </p:nvSpPr>
          <p:spPr>
            <a:xfrm flipH="1">
              <a:off x="518291"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 name="Google Shape;62;p2"/>
            <p:cNvSpPr/>
            <p:nvPr/>
          </p:nvSpPr>
          <p:spPr>
            <a:xfrm flipH="1">
              <a:off x="32391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 name="Google Shape;63;p2"/>
            <p:cNvSpPr/>
            <p:nvPr/>
          </p:nvSpPr>
          <p:spPr>
            <a:xfrm flipH="1">
              <a:off x="2149472"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 name="Google Shape;64;p2"/>
            <p:cNvSpPr/>
            <p:nvPr/>
          </p:nvSpPr>
          <p:spPr>
            <a:xfrm flipH="1">
              <a:off x="2098472" y="39276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 name="Google Shape;65;p2"/>
            <p:cNvSpPr/>
            <p:nvPr/>
          </p:nvSpPr>
          <p:spPr>
            <a:xfrm flipH="1">
              <a:off x="5703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 name="Google Shape;66;p2"/>
            <p:cNvSpPr/>
            <p:nvPr/>
          </p:nvSpPr>
          <p:spPr>
            <a:xfrm flipH="1">
              <a:off x="690247"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 name="Google Shape;67;p2"/>
            <p:cNvSpPr/>
            <p:nvPr/>
          </p:nvSpPr>
          <p:spPr>
            <a:xfrm flipH="1">
              <a:off x="300647"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 name="Google Shape;68;p2"/>
            <p:cNvSpPr/>
            <p:nvPr/>
          </p:nvSpPr>
          <p:spPr>
            <a:xfrm flipH="1">
              <a:off x="3818197"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1629074963"/>
      </p:ext>
    </p:extLst>
  </p:cSld>
  <p:clrMapOvr>
    <a:masterClrMapping/>
  </p:clrMapOvr>
  <p:extLst>
    <p:ext uri="{DCECCB84-F9BA-43D5-87BE-67443E8EF086}">
      <p15:sldGuideLst xmlns:p15="http://schemas.microsoft.com/office/powerpoint/2012/main">
        <p15:guide id="1" orient="horz" pos="340">
          <p15:clr>
            <a:srgbClr val="FA7B17"/>
          </p15:clr>
        </p15:guide>
        <p15:guide id="2" orient="horz" pos="2900">
          <p15:clr>
            <a:srgbClr val="FA7B17"/>
          </p15:clr>
        </p15:guide>
        <p15:guide id="3" pos="454">
          <p15:clr>
            <a:srgbClr val="FA7B17"/>
          </p15:clr>
        </p15:guide>
        <p15:guide id="4" pos="5306">
          <p15:clr>
            <a:srgbClr val="FA7B17"/>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69"/>
        <p:cNvGrpSpPr/>
        <p:nvPr/>
      </p:nvGrpSpPr>
      <p:grpSpPr>
        <a:xfrm>
          <a:off x="0" y="0"/>
          <a:ext cx="0" cy="0"/>
          <a:chOff x="0" y="0"/>
          <a:chExt cx="0" cy="0"/>
        </a:xfrm>
      </p:grpSpPr>
      <p:sp>
        <p:nvSpPr>
          <p:cNvPr id="70" name="Google Shape;70;p3"/>
          <p:cNvSpPr txBox="1">
            <a:spLocks noGrp="1"/>
          </p:cNvSpPr>
          <p:nvPr>
            <p:ph type="title"/>
          </p:nvPr>
        </p:nvSpPr>
        <p:spPr>
          <a:xfrm>
            <a:off x="5933933" y="2455051"/>
            <a:ext cx="3399600" cy="7476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333"/>
            </a:lvl1pPr>
            <a:lvl2pPr lvl="1">
              <a:spcBef>
                <a:spcPts val="0"/>
              </a:spcBef>
              <a:spcAft>
                <a:spcPts val="0"/>
              </a:spcAft>
              <a:buSzPts val="3600"/>
              <a:buNone/>
              <a:defRPr sz="4800"/>
            </a:lvl2pPr>
            <a:lvl3pPr lvl="2">
              <a:spcBef>
                <a:spcPts val="0"/>
              </a:spcBef>
              <a:spcAft>
                <a:spcPts val="0"/>
              </a:spcAft>
              <a:buSzPts val="3600"/>
              <a:buNone/>
              <a:defRPr sz="4800"/>
            </a:lvl3pPr>
            <a:lvl4pPr lvl="3">
              <a:spcBef>
                <a:spcPts val="0"/>
              </a:spcBef>
              <a:spcAft>
                <a:spcPts val="0"/>
              </a:spcAft>
              <a:buSzPts val="3600"/>
              <a:buNone/>
              <a:defRPr sz="4800"/>
            </a:lvl4pPr>
            <a:lvl5pPr lvl="4">
              <a:spcBef>
                <a:spcPts val="0"/>
              </a:spcBef>
              <a:spcAft>
                <a:spcPts val="0"/>
              </a:spcAft>
              <a:buSzPts val="3600"/>
              <a:buNone/>
              <a:defRPr sz="4800"/>
            </a:lvl5pPr>
            <a:lvl6pPr lvl="5">
              <a:spcBef>
                <a:spcPts val="0"/>
              </a:spcBef>
              <a:spcAft>
                <a:spcPts val="0"/>
              </a:spcAft>
              <a:buSzPts val="3600"/>
              <a:buNone/>
              <a:defRPr sz="4800"/>
            </a:lvl6pPr>
            <a:lvl7pPr lvl="6">
              <a:spcBef>
                <a:spcPts val="0"/>
              </a:spcBef>
              <a:spcAft>
                <a:spcPts val="0"/>
              </a:spcAft>
              <a:buSzPts val="3600"/>
              <a:buNone/>
              <a:defRPr sz="4800"/>
            </a:lvl7pPr>
            <a:lvl8pPr lvl="7">
              <a:spcBef>
                <a:spcPts val="0"/>
              </a:spcBef>
              <a:spcAft>
                <a:spcPts val="0"/>
              </a:spcAft>
              <a:buSzPts val="3600"/>
              <a:buNone/>
              <a:defRPr sz="4800"/>
            </a:lvl8pPr>
            <a:lvl9pPr lvl="8">
              <a:spcBef>
                <a:spcPts val="0"/>
              </a:spcBef>
              <a:spcAft>
                <a:spcPts val="0"/>
              </a:spcAft>
              <a:buSzPts val="3600"/>
              <a:buNone/>
              <a:defRPr sz="4800"/>
            </a:lvl9pPr>
          </a:lstStyle>
          <a:p>
            <a:r>
              <a:rPr lang="en-US"/>
              <a:t>Click to edit Master title style</a:t>
            </a:r>
            <a:endParaRPr/>
          </a:p>
        </p:txBody>
      </p:sp>
      <p:sp>
        <p:nvSpPr>
          <p:cNvPr id="71" name="Google Shape;71;p3"/>
          <p:cNvSpPr/>
          <p:nvPr/>
        </p:nvSpPr>
        <p:spPr>
          <a:xfrm rot="-5400000" flipH="1">
            <a:off x="254530" y="990391"/>
            <a:ext cx="3054316" cy="1031300"/>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72" name="Google Shape;72;p3"/>
          <p:cNvSpPr/>
          <p:nvPr/>
        </p:nvSpPr>
        <p:spPr>
          <a:xfrm rot="-5400000">
            <a:off x="254530" y="4831491"/>
            <a:ext cx="3054316" cy="1031300"/>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cxnSp>
        <p:nvCxnSpPr>
          <p:cNvPr id="73" name="Google Shape;73;p3"/>
          <p:cNvCxnSpPr/>
          <p:nvPr/>
        </p:nvCxnSpPr>
        <p:spPr>
          <a:xfrm rot="5400000">
            <a:off x="-2960429" y="3431712"/>
            <a:ext cx="6894800" cy="0"/>
          </a:xfrm>
          <a:prstGeom prst="straightConnector1">
            <a:avLst/>
          </a:prstGeom>
          <a:noFill/>
          <a:ln w="19050" cap="flat" cmpd="sng">
            <a:solidFill>
              <a:srgbClr val="775EF5"/>
            </a:solidFill>
            <a:prstDash val="solid"/>
            <a:round/>
            <a:headEnd type="none" w="med" len="med"/>
            <a:tailEnd type="none" w="med" len="med"/>
          </a:ln>
          <a:effectLst>
            <a:outerShdw blurRad="57150" algn="bl" rotWithShape="0">
              <a:srgbClr val="DFDEFF">
                <a:alpha val="50000"/>
              </a:srgbClr>
            </a:outerShdw>
          </a:effectLst>
        </p:spPr>
      </p:cxnSp>
      <p:cxnSp>
        <p:nvCxnSpPr>
          <p:cNvPr id="74" name="Google Shape;74;p3"/>
          <p:cNvCxnSpPr/>
          <p:nvPr/>
        </p:nvCxnSpPr>
        <p:spPr>
          <a:xfrm rot="-5400000" flipH="1">
            <a:off x="1686271" y="2216607"/>
            <a:ext cx="800" cy="2419600"/>
          </a:xfrm>
          <a:prstGeom prst="straightConnector1">
            <a:avLst/>
          </a:pr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cxnSp>
      <p:grpSp>
        <p:nvGrpSpPr>
          <p:cNvPr id="75" name="Google Shape;75;p3"/>
          <p:cNvGrpSpPr/>
          <p:nvPr/>
        </p:nvGrpSpPr>
        <p:grpSpPr>
          <a:xfrm flipH="1">
            <a:off x="126809" y="2549906"/>
            <a:ext cx="4998553" cy="4208529"/>
            <a:chOff x="5279706" y="1837129"/>
            <a:chExt cx="3748915" cy="3156397"/>
          </a:xfrm>
        </p:grpSpPr>
        <p:sp>
          <p:nvSpPr>
            <p:cNvPr id="76" name="Google Shape;76;p3"/>
            <p:cNvSpPr/>
            <p:nvPr/>
          </p:nvSpPr>
          <p:spPr>
            <a:xfrm>
              <a:off x="7645888"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7" name="Google Shape;77;p3"/>
            <p:cNvSpPr/>
            <p:nvPr/>
          </p:nvSpPr>
          <p:spPr>
            <a:xfrm>
              <a:off x="7849964"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 name="Google Shape;78;p3"/>
            <p:cNvSpPr/>
            <p:nvPr/>
          </p:nvSpPr>
          <p:spPr>
            <a:xfrm>
              <a:off x="8165884"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 name="Google Shape;79;p3"/>
            <p:cNvSpPr/>
            <p:nvPr/>
          </p:nvSpPr>
          <p:spPr>
            <a:xfrm>
              <a:off x="8354711"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 name="Google Shape;80;p3"/>
            <p:cNvSpPr/>
            <p:nvPr/>
          </p:nvSpPr>
          <p:spPr>
            <a:xfrm>
              <a:off x="8704455"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 name="Google Shape;81;p3"/>
            <p:cNvSpPr/>
            <p:nvPr/>
          </p:nvSpPr>
          <p:spPr>
            <a:xfrm>
              <a:off x="8527551"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2" name="Google Shape;82;p3"/>
            <p:cNvSpPr/>
            <p:nvPr/>
          </p:nvSpPr>
          <p:spPr>
            <a:xfrm>
              <a:off x="8928422"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3" name="Google Shape;83;p3"/>
            <p:cNvSpPr/>
            <p:nvPr/>
          </p:nvSpPr>
          <p:spPr>
            <a:xfrm>
              <a:off x="8627762"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4" name="Google Shape;84;p3"/>
            <p:cNvSpPr/>
            <p:nvPr/>
          </p:nvSpPr>
          <p:spPr>
            <a:xfrm>
              <a:off x="8943887"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5" name="Google Shape;85;p3"/>
            <p:cNvSpPr/>
            <p:nvPr/>
          </p:nvSpPr>
          <p:spPr>
            <a:xfrm>
              <a:off x="6930135"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 name="Google Shape;86;p3"/>
            <p:cNvSpPr/>
            <p:nvPr/>
          </p:nvSpPr>
          <p:spPr>
            <a:xfrm>
              <a:off x="8943881"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7" name="Google Shape;87;p3"/>
            <p:cNvSpPr/>
            <p:nvPr/>
          </p:nvSpPr>
          <p:spPr>
            <a:xfrm>
              <a:off x="8943884"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8" name="Google Shape;88;p3"/>
            <p:cNvSpPr/>
            <p:nvPr/>
          </p:nvSpPr>
          <p:spPr>
            <a:xfrm>
              <a:off x="6719384"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9" name="Google Shape;89;p3"/>
            <p:cNvSpPr/>
            <p:nvPr/>
          </p:nvSpPr>
          <p:spPr>
            <a:xfrm>
              <a:off x="7342059"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 name="Google Shape;90;p3"/>
            <p:cNvSpPr/>
            <p:nvPr/>
          </p:nvSpPr>
          <p:spPr>
            <a:xfrm>
              <a:off x="5694387"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1" name="Google Shape;91;p3"/>
            <p:cNvSpPr/>
            <p:nvPr/>
          </p:nvSpPr>
          <p:spPr>
            <a:xfrm>
              <a:off x="8543012"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 name="Google Shape;92;p3"/>
            <p:cNvSpPr/>
            <p:nvPr/>
          </p:nvSpPr>
          <p:spPr>
            <a:xfrm>
              <a:off x="58587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 name="Google Shape;93;p3"/>
            <p:cNvSpPr/>
            <p:nvPr/>
          </p:nvSpPr>
          <p:spPr>
            <a:xfrm>
              <a:off x="6948431"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4" name="Google Shape;94;p3"/>
            <p:cNvSpPr/>
            <p:nvPr/>
          </p:nvSpPr>
          <p:spPr>
            <a:xfrm>
              <a:off x="85275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5" name="Google Shape;95;p3"/>
            <p:cNvSpPr/>
            <p:nvPr/>
          </p:nvSpPr>
          <p:spPr>
            <a:xfrm>
              <a:off x="8407656"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 name="Google Shape;96;p3"/>
            <p:cNvSpPr/>
            <p:nvPr/>
          </p:nvSpPr>
          <p:spPr>
            <a:xfrm>
              <a:off x="8797256"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7" name="Google Shape;97;p3"/>
            <p:cNvSpPr/>
            <p:nvPr/>
          </p:nvSpPr>
          <p:spPr>
            <a:xfrm>
              <a:off x="5279706"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98" name="Google Shape;98;p3"/>
          <p:cNvGrpSpPr/>
          <p:nvPr/>
        </p:nvGrpSpPr>
        <p:grpSpPr>
          <a:xfrm rot="10800000" flipH="1">
            <a:off x="7089842" y="108840"/>
            <a:ext cx="4998553" cy="4208529"/>
            <a:chOff x="5279706" y="1837129"/>
            <a:chExt cx="3748915" cy="3156397"/>
          </a:xfrm>
        </p:grpSpPr>
        <p:sp>
          <p:nvSpPr>
            <p:cNvPr id="99" name="Google Shape;99;p3"/>
            <p:cNvSpPr/>
            <p:nvPr/>
          </p:nvSpPr>
          <p:spPr>
            <a:xfrm>
              <a:off x="7645888"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0" name="Google Shape;100;p3"/>
            <p:cNvSpPr/>
            <p:nvPr/>
          </p:nvSpPr>
          <p:spPr>
            <a:xfrm>
              <a:off x="7849964"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 name="Google Shape;101;p3"/>
            <p:cNvSpPr/>
            <p:nvPr/>
          </p:nvSpPr>
          <p:spPr>
            <a:xfrm>
              <a:off x="8165884"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2" name="Google Shape;102;p3"/>
            <p:cNvSpPr/>
            <p:nvPr/>
          </p:nvSpPr>
          <p:spPr>
            <a:xfrm>
              <a:off x="8354711"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 name="Google Shape;103;p3"/>
            <p:cNvSpPr/>
            <p:nvPr/>
          </p:nvSpPr>
          <p:spPr>
            <a:xfrm>
              <a:off x="8697054"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 name="Google Shape;104;p3"/>
            <p:cNvSpPr/>
            <p:nvPr/>
          </p:nvSpPr>
          <p:spPr>
            <a:xfrm>
              <a:off x="8527551"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5" name="Google Shape;105;p3"/>
            <p:cNvSpPr/>
            <p:nvPr/>
          </p:nvSpPr>
          <p:spPr>
            <a:xfrm>
              <a:off x="8928422"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6" name="Google Shape;106;p3"/>
            <p:cNvSpPr/>
            <p:nvPr/>
          </p:nvSpPr>
          <p:spPr>
            <a:xfrm>
              <a:off x="8627762"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 name="Google Shape;107;p3"/>
            <p:cNvSpPr/>
            <p:nvPr/>
          </p:nvSpPr>
          <p:spPr>
            <a:xfrm>
              <a:off x="8943887"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 name="Google Shape;108;p3"/>
            <p:cNvSpPr/>
            <p:nvPr/>
          </p:nvSpPr>
          <p:spPr>
            <a:xfrm>
              <a:off x="6930135"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9" name="Google Shape;109;p3"/>
            <p:cNvSpPr/>
            <p:nvPr/>
          </p:nvSpPr>
          <p:spPr>
            <a:xfrm>
              <a:off x="8943881"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0" name="Google Shape;110;p3"/>
            <p:cNvSpPr/>
            <p:nvPr/>
          </p:nvSpPr>
          <p:spPr>
            <a:xfrm>
              <a:off x="8943884"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 name="Google Shape;111;p3"/>
            <p:cNvSpPr/>
            <p:nvPr/>
          </p:nvSpPr>
          <p:spPr>
            <a:xfrm>
              <a:off x="6719384"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2" name="Google Shape;112;p3"/>
            <p:cNvSpPr/>
            <p:nvPr/>
          </p:nvSpPr>
          <p:spPr>
            <a:xfrm>
              <a:off x="7342059"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3" name="Google Shape;113;p3"/>
            <p:cNvSpPr/>
            <p:nvPr/>
          </p:nvSpPr>
          <p:spPr>
            <a:xfrm>
              <a:off x="5694387"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4" name="Google Shape;114;p3"/>
            <p:cNvSpPr/>
            <p:nvPr/>
          </p:nvSpPr>
          <p:spPr>
            <a:xfrm>
              <a:off x="8543012"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5" name="Google Shape;115;p3"/>
            <p:cNvSpPr/>
            <p:nvPr/>
          </p:nvSpPr>
          <p:spPr>
            <a:xfrm>
              <a:off x="58587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6" name="Google Shape;116;p3"/>
            <p:cNvSpPr/>
            <p:nvPr/>
          </p:nvSpPr>
          <p:spPr>
            <a:xfrm>
              <a:off x="6948431"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7" name="Google Shape;117;p3"/>
            <p:cNvSpPr/>
            <p:nvPr/>
          </p:nvSpPr>
          <p:spPr>
            <a:xfrm>
              <a:off x="85275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8" name="Google Shape;118;p3"/>
            <p:cNvSpPr/>
            <p:nvPr/>
          </p:nvSpPr>
          <p:spPr>
            <a:xfrm>
              <a:off x="8407656"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9" name="Google Shape;119;p3"/>
            <p:cNvSpPr/>
            <p:nvPr/>
          </p:nvSpPr>
          <p:spPr>
            <a:xfrm>
              <a:off x="8797256"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0" name="Google Shape;120;p3"/>
            <p:cNvSpPr/>
            <p:nvPr/>
          </p:nvSpPr>
          <p:spPr>
            <a:xfrm>
              <a:off x="5279706"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21" name="Google Shape;121;p3"/>
          <p:cNvSpPr txBox="1">
            <a:spLocks noGrp="1"/>
          </p:cNvSpPr>
          <p:nvPr>
            <p:ph type="title" idx="2" hasCustomPrompt="1"/>
          </p:nvPr>
        </p:nvSpPr>
        <p:spPr>
          <a:xfrm>
            <a:off x="2905967" y="2455067"/>
            <a:ext cx="2770400" cy="1787600"/>
          </a:xfrm>
          <a:prstGeom prst="rect">
            <a:avLst/>
          </a:prstGeom>
          <a:effectLst>
            <a:outerShdw blurRad="57150" algn="bl" rotWithShape="0">
              <a:srgbClr val="DFDEFF">
                <a:alpha val="50000"/>
              </a:srgbClr>
            </a:outerShdw>
          </a:effectLst>
        </p:spPr>
        <p:txBody>
          <a:bodyPr spcFirstLastPara="1" wrap="square" lIns="91425" tIns="91425" rIns="91425" bIns="91425" anchor="ctr" anchorCtr="0">
            <a:noAutofit/>
          </a:bodyPr>
          <a:lstStyle>
            <a:lvl1pPr lvl="0" algn="ctr" rtl="0">
              <a:spcBef>
                <a:spcPts val="0"/>
              </a:spcBef>
              <a:spcAft>
                <a:spcPts val="0"/>
              </a:spcAft>
              <a:buClr>
                <a:srgbClr val="775EF5"/>
              </a:buClr>
              <a:buSzPts val="12000"/>
              <a:buNone/>
              <a:defRPr sz="20000">
                <a:solidFill>
                  <a:srgbClr val="775EF5"/>
                </a:solidFill>
              </a:defRPr>
            </a:lvl1pPr>
            <a:lvl2pPr lvl="1" algn="ctr" rtl="0">
              <a:spcBef>
                <a:spcPts val="0"/>
              </a:spcBef>
              <a:spcAft>
                <a:spcPts val="0"/>
              </a:spcAft>
              <a:buClr>
                <a:srgbClr val="775EF5"/>
              </a:buClr>
              <a:buSzPts val="12000"/>
              <a:buNone/>
              <a:defRPr sz="16000">
                <a:solidFill>
                  <a:srgbClr val="775EF5"/>
                </a:solidFill>
              </a:defRPr>
            </a:lvl2pPr>
            <a:lvl3pPr lvl="2" algn="ctr" rtl="0">
              <a:spcBef>
                <a:spcPts val="0"/>
              </a:spcBef>
              <a:spcAft>
                <a:spcPts val="0"/>
              </a:spcAft>
              <a:buClr>
                <a:srgbClr val="775EF5"/>
              </a:buClr>
              <a:buSzPts val="12000"/>
              <a:buNone/>
              <a:defRPr sz="16000">
                <a:solidFill>
                  <a:srgbClr val="775EF5"/>
                </a:solidFill>
              </a:defRPr>
            </a:lvl3pPr>
            <a:lvl4pPr lvl="3" algn="ctr" rtl="0">
              <a:spcBef>
                <a:spcPts val="0"/>
              </a:spcBef>
              <a:spcAft>
                <a:spcPts val="0"/>
              </a:spcAft>
              <a:buClr>
                <a:srgbClr val="775EF5"/>
              </a:buClr>
              <a:buSzPts val="12000"/>
              <a:buNone/>
              <a:defRPr sz="16000">
                <a:solidFill>
                  <a:srgbClr val="775EF5"/>
                </a:solidFill>
              </a:defRPr>
            </a:lvl4pPr>
            <a:lvl5pPr lvl="4" algn="ctr" rtl="0">
              <a:spcBef>
                <a:spcPts val="0"/>
              </a:spcBef>
              <a:spcAft>
                <a:spcPts val="0"/>
              </a:spcAft>
              <a:buClr>
                <a:srgbClr val="775EF5"/>
              </a:buClr>
              <a:buSzPts val="12000"/>
              <a:buNone/>
              <a:defRPr sz="16000">
                <a:solidFill>
                  <a:srgbClr val="775EF5"/>
                </a:solidFill>
              </a:defRPr>
            </a:lvl5pPr>
            <a:lvl6pPr lvl="5" algn="ctr" rtl="0">
              <a:spcBef>
                <a:spcPts val="0"/>
              </a:spcBef>
              <a:spcAft>
                <a:spcPts val="0"/>
              </a:spcAft>
              <a:buClr>
                <a:srgbClr val="775EF5"/>
              </a:buClr>
              <a:buSzPts val="12000"/>
              <a:buNone/>
              <a:defRPr sz="16000">
                <a:solidFill>
                  <a:srgbClr val="775EF5"/>
                </a:solidFill>
              </a:defRPr>
            </a:lvl6pPr>
            <a:lvl7pPr lvl="6" algn="ctr" rtl="0">
              <a:spcBef>
                <a:spcPts val="0"/>
              </a:spcBef>
              <a:spcAft>
                <a:spcPts val="0"/>
              </a:spcAft>
              <a:buClr>
                <a:srgbClr val="775EF5"/>
              </a:buClr>
              <a:buSzPts val="12000"/>
              <a:buNone/>
              <a:defRPr sz="16000">
                <a:solidFill>
                  <a:srgbClr val="775EF5"/>
                </a:solidFill>
              </a:defRPr>
            </a:lvl7pPr>
            <a:lvl8pPr lvl="7" algn="ctr" rtl="0">
              <a:spcBef>
                <a:spcPts val="0"/>
              </a:spcBef>
              <a:spcAft>
                <a:spcPts val="0"/>
              </a:spcAft>
              <a:buClr>
                <a:srgbClr val="775EF5"/>
              </a:buClr>
              <a:buSzPts val="12000"/>
              <a:buNone/>
              <a:defRPr sz="16000">
                <a:solidFill>
                  <a:srgbClr val="775EF5"/>
                </a:solidFill>
              </a:defRPr>
            </a:lvl8pPr>
            <a:lvl9pPr lvl="8" algn="ctr" rtl="0">
              <a:spcBef>
                <a:spcPts val="0"/>
              </a:spcBef>
              <a:spcAft>
                <a:spcPts val="0"/>
              </a:spcAft>
              <a:buClr>
                <a:srgbClr val="775EF5"/>
              </a:buClr>
              <a:buSzPts val="12000"/>
              <a:buNone/>
              <a:defRPr sz="16000">
                <a:solidFill>
                  <a:srgbClr val="775EF5"/>
                </a:solidFill>
              </a:defRPr>
            </a:lvl9pPr>
          </a:lstStyle>
          <a:p>
            <a:r>
              <a:t>xx%</a:t>
            </a:r>
          </a:p>
        </p:txBody>
      </p:sp>
      <p:sp>
        <p:nvSpPr>
          <p:cNvPr id="122" name="Google Shape;122;p3"/>
          <p:cNvSpPr txBox="1">
            <a:spLocks noGrp="1"/>
          </p:cNvSpPr>
          <p:nvPr>
            <p:ph type="title" idx="3"/>
          </p:nvPr>
        </p:nvSpPr>
        <p:spPr>
          <a:xfrm>
            <a:off x="5933933" y="3524951"/>
            <a:ext cx="3399600" cy="878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8E8BD8"/>
              </a:buClr>
              <a:buSzPts val="1600"/>
              <a:buFont typeface="Titillium Web"/>
              <a:buNone/>
              <a:defRPr sz="2133">
                <a:solidFill>
                  <a:srgbClr val="8E8BD8"/>
                </a:solidFill>
                <a:latin typeface="Titillium Web"/>
                <a:ea typeface="Titillium Web"/>
                <a:cs typeface="Titillium Web"/>
                <a:sym typeface="Titillium Web"/>
              </a:defRPr>
            </a:lvl1pPr>
            <a:lvl2pPr lvl="1" rtl="0">
              <a:spcBef>
                <a:spcPts val="0"/>
              </a:spcBef>
              <a:spcAft>
                <a:spcPts val="0"/>
              </a:spcAft>
              <a:buClr>
                <a:srgbClr val="8E8BD8"/>
              </a:buClr>
              <a:buSzPts val="1600"/>
              <a:buFont typeface="Titillium Web"/>
              <a:buNone/>
              <a:defRPr sz="2133">
                <a:solidFill>
                  <a:srgbClr val="8E8BD8"/>
                </a:solidFill>
                <a:latin typeface="Titillium Web"/>
                <a:ea typeface="Titillium Web"/>
                <a:cs typeface="Titillium Web"/>
                <a:sym typeface="Titillium Web"/>
              </a:defRPr>
            </a:lvl2pPr>
            <a:lvl3pPr lvl="2" rtl="0">
              <a:spcBef>
                <a:spcPts val="0"/>
              </a:spcBef>
              <a:spcAft>
                <a:spcPts val="0"/>
              </a:spcAft>
              <a:buClr>
                <a:srgbClr val="8E8BD8"/>
              </a:buClr>
              <a:buSzPts val="1600"/>
              <a:buFont typeface="Titillium Web"/>
              <a:buNone/>
              <a:defRPr sz="2133">
                <a:solidFill>
                  <a:srgbClr val="8E8BD8"/>
                </a:solidFill>
                <a:latin typeface="Titillium Web"/>
                <a:ea typeface="Titillium Web"/>
                <a:cs typeface="Titillium Web"/>
                <a:sym typeface="Titillium Web"/>
              </a:defRPr>
            </a:lvl3pPr>
            <a:lvl4pPr lvl="3" rtl="0">
              <a:spcBef>
                <a:spcPts val="0"/>
              </a:spcBef>
              <a:spcAft>
                <a:spcPts val="0"/>
              </a:spcAft>
              <a:buClr>
                <a:srgbClr val="8E8BD8"/>
              </a:buClr>
              <a:buSzPts val="1600"/>
              <a:buFont typeface="Titillium Web"/>
              <a:buNone/>
              <a:defRPr sz="2133">
                <a:solidFill>
                  <a:srgbClr val="8E8BD8"/>
                </a:solidFill>
                <a:latin typeface="Titillium Web"/>
                <a:ea typeface="Titillium Web"/>
                <a:cs typeface="Titillium Web"/>
                <a:sym typeface="Titillium Web"/>
              </a:defRPr>
            </a:lvl4pPr>
            <a:lvl5pPr lvl="4" rtl="0">
              <a:spcBef>
                <a:spcPts val="0"/>
              </a:spcBef>
              <a:spcAft>
                <a:spcPts val="0"/>
              </a:spcAft>
              <a:buClr>
                <a:srgbClr val="8E8BD8"/>
              </a:buClr>
              <a:buSzPts val="1600"/>
              <a:buFont typeface="Titillium Web"/>
              <a:buNone/>
              <a:defRPr sz="2133">
                <a:solidFill>
                  <a:srgbClr val="8E8BD8"/>
                </a:solidFill>
                <a:latin typeface="Titillium Web"/>
                <a:ea typeface="Titillium Web"/>
                <a:cs typeface="Titillium Web"/>
                <a:sym typeface="Titillium Web"/>
              </a:defRPr>
            </a:lvl5pPr>
            <a:lvl6pPr lvl="5" rtl="0">
              <a:spcBef>
                <a:spcPts val="0"/>
              </a:spcBef>
              <a:spcAft>
                <a:spcPts val="0"/>
              </a:spcAft>
              <a:buClr>
                <a:srgbClr val="8E8BD8"/>
              </a:buClr>
              <a:buSzPts val="1600"/>
              <a:buFont typeface="Titillium Web"/>
              <a:buNone/>
              <a:defRPr sz="2133">
                <a:solidFill>
                  <a:srgbClr val="8E8BD8"/>
                </a:solidFill>
                <a:latin typeface="Titillium Web"/>
                <a:ea typeface="Titillium Web"/>
                <a:cs typeface="Titillium Web"/>
                <a:sym typeface="Titillium Web"/>
              </a:defRPr>
            </a:lvl6pPr>
            <a:lvl7pPr lvl="6" rtl="0">
              <a:spcBef>
                <a:spcPts val="0"/>
              </a:spcBef>
              <a:spcAft>
                <a:spcPts val="0"/>
              </a:spcAft>
              <a:buClr>
                <a:srgbClr val="8E8BD8"/>
              </a:buClr>
              <a:buSzPts val="1600"/>
              <a:buFont typeface="Titillium Web"/>
              <a:buNone/>
              <a:defRPr sz="2133">
                <a:solidFill>
                  <a:srgbClr val="8E8BD8"/>
                </a:solidFill>
                <a:latin typeface="Titillium Web"/>
                <a:ea typeface="Titillium Web"/>
                <a:cs typeface="Titillium Web"/>
                <a:sym typeface="Titillium Web"/>
              </a:defRPr>
            </a:lvl7pPr>
            <a:lvl8pPr lvl="7" rtl="0">
              <a:spcBef>
                <a:spcPts val="0"/>
              </a:spcBef>
              <a:spcAft>
                <a:spcPts val="0"/>
              </a:spcAft>
              <a:buClr>
                <a:srgbClr val="8E8BD8"/>
              </a:buClr>
              <a:buSzPts val="1600"/>
              <a:buFont typeface="Titillium Web"/>
              <a:buNone/>
              <a:defRPr sz="2133">
                <a:solidFill>
                  <a:srgbClr val="8E8BD8"/>
                </a:solidFill>
                <a:latin typeface="Titillium Web"/>
                <a:ea typeface="Titillium Web"/>
                <a:cs typeface="Titillium Web"/>
                <a:sym typeface="Titillium Web"/>
              </a:defRPr>
            </a:lvl8pPr>
            <a:lvl9pPr lvl="8" rtl="0">
              <a:spcBef>
                <a:spcPts val="0"/>
              </a:spcBef>
              <a:spcAft>
                <a:spcPts val="0"/>
              </a:spcAft>
              <a:buClr>
                <a:srgbClr val="8E8BD8"/>
              </a:buClr>
              <a:buSzPts val="1600"/>
              <a:buFont typeface="Titillium Web"/>
              <a:buNone/>
              <a:defRPr sz="2133">
                <a:solidFill>
                  <a:srgbClr val="8E8BD8"/>
                </a:solidFill>
                <a:latin typeface="Titillium Web"/>
                <a:ea typeface="Titillium Web"/>
                <a:cs typeface="Titillium Web"/>
                <a:sym typeface="Titillium Web"/>
              </a:defRPr>
            </a:lvl9pPr>
          </a:lstStyle>
          <a:p>
            <a:r>
              <a:rPr lang="en-US"/>
              <a:t>Click to edit Master title style</a:t>
            </a:r>
            <a:endParaRPr/>
          </a:p>
        </p:txBody>
      </p:sp>
    </p:spTree>
    <p:extLst>
      <p:ext uri="{BB962C8B-B14F-4D97-AF65-F5344CB8AC3E}">
        <p14:creationId xmlns:p14="http://schemas.microsoft.com/office/powerpoint/2010/main" val="71581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23"/>
        <p:cNvGrpSpPr/>
        <p:nvPr/>
      </p:nvGrpSpPr>
      <p:grpSpPr>
        <a:xfrm>
          <a:off x="0" y="0"/>
          <a:ext cx="0" cy="0"/>
          <a:chOff x="0" y="0"/>
          <a:chExt cx="0" cy="0"/>
        </a:xfrm>
      </p:grpSpPr>
      <p:sp>
        <p:nvSpPr>
          <p:cNvPr id="124" name="Google Shape;124;p4"/>
          <p:cNvSpPr txBox="1">
            <a:spLocks noGrp="1"/>
          </p:cNvSpPr>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r>
              <a:rPr lang="en-US"/>
              <a:t>Click to edit Master title style</a:t>
            </a:r>
            <a:endParaRPr/>
          </a:p>
        </p:txBody>
      </p:sp>
      <p:sp>
        <p:nvSpPr>
          <p:cNvPr id="125" name="Google Shape;125;p4"/>
          <p:cNvSpPr txBox="1">
            <a:spLocks noGrp="1"/>
          </p:cNvSpPr>
          <p:nvPr>
            <p:ph type="body" idx="1"/>
          </p:nvPr>
        </p:nvSpPr>
        <p:spPr>
          <a:xfrm>
            <a:off x="960000" y="1617267"/>
            <a:ext cx="10272000" cy="4520800"/>
          </a:xfrm>
          <a:prstGeom prst="rect">
            <a:avLst/>
          </a:prstGeom>
        </p:spPr>
        <p:txBody>
          <a:bodyPr spcFirstLastPara="1" wrap="square" lIns="91425" tIns="91425" rIns="91425" bIns="91425" anchor="ctr" anchorCtr="0">
            <a:noAutofit/>
          </a:bodyPr>
          <a:lstStyle>
            <a:lvl1pPr marL="609585" lvl="0" indent="-406390">
              <a:lnSpc>
                <a:spcPct val="100000"/>
              </a:lnSpc>
              <a:spcBef>
                <a:spcPts val="0"/>
              </a:spcBef>
              <a:spcAft>
                <a:spcPts val="0"/>
              </a:spcAft>
              <a:buClr>
                <a:srgbClr val="8E8BD8"/>
              </a:buClr>
              <a:buSzPts val="1200"/>
              <a:buFont typeface="Livvic"/>
              <a:buAutoNum type="arabicPeriod"/>
              <a:defRPr sz="1600">
                <a:solidFill>
                  <a:srgbClr val="8E8BD8"/>
                </a:solidFill>
              </a:defRPr>
            </a:lvl1pPr>
            <a:lvl2pPr marL="1219170" lvl="1" indent="-406390">
              <a:lnSpc>
                <a:spcPct val="100000"/>
              </a:lnSpc>
              <a:spcBef>
                <a:spcPts val="0"/>
              </a:spcBef>
              <a:spcAft>
                <a:spcPts val="0"/>
              </a:spcAft>
              <a:buClr>
                <a:srgbClr val="8E8BD8"/>
              </a:buClr>
              <a:buSzPts val="1200"/>
              <a:buFont typeface="Roboto Condensed Light"/>
              <a:buAutoNum type="alphaLcPeriod"/>
              <a:defRPr>
                <a:solidFill>
                  <a:srgbClr val="8E8BD8"/>
                </a:solidFill>
              </a:defRPr>
            </a:lvl2pPr>
            <a:lvl3pPr marL="1828754" lvl="2" indent="-406390">
              <a:lnSpc>
                <a:spcPct val="100000"/>
              </a:lnSpc>
              <a:spcBef>
                <a:spcPts val="0"/>
              </a:spcBef>
              <a:spcAft>
                <a:spcPts val="0"/>
              </a:spcAft>
              <a:buClr>
                <a:srgbClr val="8E8BD8"/>
              </a:buClr>
              <a:buSzPts val="1200"/>
              <a:buFont typeface="Roboto Condensed Light"/>
              <a:buAutoNum type="romanLcPeriod"/>
              <a:defRPr>
                <a:solidFill>
                  <a:srgbClr val="8E8BD8"/>
                </a:solidFill>
              </a:defRPr>
            </a:lvl3pPr>
            <a:lvl4pPr marL="2438339" lvl="3" indent="-406390">
              <a:lnSpc>
                <a:spcPct val="100000"/>
              </a:lnSpc>
              <a:spcBef>
                <a:spcPts val="0"/>
              </a:spcBef>
              <a:spcAft>
                <a:spcPts val="0"/>
              </a:spcAft>
              <a:buClr>
                <a:srgbClr val="8E8BD8"/>
              </a:buClr>
              <a:buSzPts val="1200"/>
              <a:buFont typeface="Roboto Condensed Light"/>
              <a:buAutoNum type="arabicPeriod"/>
              <a:defRPr>
                <a:solidFill>
                  <a:srgbClr val="8E8BD8"/>
                </a:solidFill>
              </a:defRPr>
            </a:lvl4pPr>
            <a:lvl5pPr marL="3047924" lvl="4" indent="-406390">
              <a:lnSpc>
                <a:spcPct val="100000"/>
              </a:lnSpc>
              <a:spcBef>
                <a:spcPts val="0"/>
              </a:spcBef>
              <a:spcAft>
                <a:spcPts val="0"/>
              </a:spcAft>
              <a:buClr>
                <a:srgbClr val="8E8BD8"/>
              </a:buClr>
              <a:buSzPts val="1200"/>
              <a:buFont typeface="Roboto Condensed Light"/>
              <a:buAutoNum type="alphaLcPeriod"/>
              <a:defRPr>
                <a:solidFill>
                  <a:srgbClr val="8E8BD8"/>
                </a:solidFill>
              </a:defRPr>
            </a:lvl5pPr>
            <a:lvl6pPr marL="3657509" lvl="5" indent="-406390">
              <a:lnSpc>
                <a:spcPct val="100000"/>
              </a:lnSpc>
              <a:spcBef>
                <a:spcPts val="0"/>
              </a:spcBef>
              <a:spcAft>
                <a:spcPts val="0"/>
              </a:spcAft>
              <a:buClr>
                <a:srgbClr val="8E8BD8"/>
              </a:buClr>
              <a:buSzPts val="1200"/>
              <a:buFont typeface="Roboto Condensed Light"/>
              <a:buAutoNum type="romanLcPeriod"/>
              <a:defRPr>
                <a:solidFill>
                  <a:srgbClr val="8E8BD8"/>
                </a:solidFill>
              </a:defRPr>
            </a:lvl6pPr>
            <a:lvl7pPr marL="4267093" lvl="6" indent="-406390">
              <a:lnSpc>
                <a:spcPct val="100000"/>
              </a:lnSpc>
              <a:spcBef>
                <a:spcPts val="0"/>
              </a:spcBef>
              <a:spcAft>
                <a:spcPts val="0"/>
              </a:spcAft>
              <a:buClr>
                <a:srgbClr val="8E8BD8"/>
              </a:buClr>
              <a:buSzPts val="1200"/>
              <a:buFont typeface="Roboto Condensed Light"/>
              <a:buAutoNum type="arabicPeriod"/>
              <a:defRPr>
                <a:solidFill>
                  <a:srgbClr val="8E8BD8"/>
                </a:solidFill>
              </a:defRPr>
            </a:lvl7pPr>
            <a:lvl8pPr marL="4876678" lvl="7" indent="-406390">
              <a:lnSpc>
                <a:spcPct val="100000"/>
              </a:lnSpc>
              <a:spcBef>
                <a:spcPts val="0"/>
              </a:spcBef>
              <a:spcAft>
                <a:spcPts val="0"/>
              </a:spcAft>
              <a:buClr>
                <a:srgbClr val="8E8BD8"/>
              </a:buClr>
              <a:buSzPts val="1200"/>
              <a:buFont typeface="Roboto Condensed Light"/>
              <a:buAutoNum type="alphaLcPeriod"/>
              <a:defRPr>
                <a:solidFill>
                  <a:srgbClr val="8E8BD8"/>
                </a:solidFill>
              </a:defRPr>
            </a:lvl8pPr>
            <a:lvl9pPr marL="5486263" lvl="8" indent="-406390">
              <a:lnSpc>
                <a:spcPct val="100000"/>
              </a:lnSpc>
              <a:spcBef>
                <a:spcPts val="0"/>
              </a:spcBef>
              <a:spcAft>
                <a:spcPts val="0"/>
              </a:spcAft>
              <a:buClr>
                <a:srgbClr val="8E8BD8"/>
              </a:buClr>
              <a:buSzPts val="1200"/>
              <a:buFont typeface="Roboto Condensed Light"/>
              <a:buAutoNum type="romanLcPeriod"/>
              <a:defRPr>
                <a:solidFill>
                  <a:srgbClr val="8E8BD8"/>
                </a:solidFill>
              </a:defRPr>
            </a:lvl9pPr>
          </a:lstStyle>
          <a:p>
            <a:pPr lvl="0"/>
            <a:r>
              <a:rPr lang="en-US"/>
              <a:t>Click to edit Master text styles</a:t>
            </a:r>
          </a:p>
        </p:txBody>
      </p:sp>
      <p:grpSp>
        <p:nvGrpSpPr>
          <p:cNvPr id="126" name="Google Shape;126;p4"/>
          <p:cNvGrpSpPr/>
          <p:nvPr/>
        </p:nvGrpSpPr>
        <p:grpSpPr>
          <a:xfrm>
            <a:off x="7039609" y="2449506"/>
            <a:ext cx="4998553" cy="4208529"/>
            <a:chOff x="5279706" y="1837129"/>
            <a:chExt cx="3748915" cy="3156397"/>
          </a:xfrm>
        </p:grpSpPr>
        <p:sp>
          <p:nvSpPr>
            <p:cNvPr id="127" name="Google Shape;127;p4"/>
            <p:cNvSpPr/>
            <p:nvPr/>
          </p:nvSpPr>
          <p:spPr>
            <a:xfrm>
              <a:off x="7645888"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8" name="Google Shape;128;p4"/>
            <p:cNvSpPr/>
            <p:nvPr/>
          </p:nvSpPr>
          <p:spPr>
            <a:xfrm>
              <a:off x="7849964"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9" name="Google Shape;129;p4"/>
            <p:cNvSpPr/>
            <p:nvPr/>
          </p:nvSpPr>
          <p:spPr>
            <a:xfrm>
              <a:off x="8165884"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0" name="Google Shape;130;p4"/>
            <p:cNvSpPr/>
            <p:nvPr/>
          </p:nvSpPr>
          <p:spPr>
            <a:xfrm>
              <a:off x="8354711"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1" name="Google Shape;131;p4"/>
            <p:cNvSpPr/>
            <p:nvPr/>
          </p:nvSpPr>
          <p:spPr>
            <a:xfrm>
              <a:off x="8697054"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2" name="Google Shape;132;p4"/>
            <p:cNvSpPr/>
            <p:nvPr/>
          </p:nvSpPr>
          <p:spPr>
            <a:xfrm>
              <a:off x="8527551"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3" name="Google Shape;133;p4"/>
            <p:cNvSpPr/>
            <p:nvPr/>
          </p:nvSpPr>
          <p:spPr>
            <a:xfrm>
              <a:off x="8928422"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4" name="Google Shape;134;p4"/>
            <p:cNvSpPr/>
            <p:nvPr/>
          </p:nvSpPr>
          <p:spPr>
            <a:xfrm>
              <a:off x="8627762"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5" name="Google Shape;135;p4"/>
            <p:cNvSpPr/>
            <p:nvPr/>
          </p:nvSpPr>
          <p:spPr>
            <a:xfrm>
              <a:off x="8943887"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6" name="Google Shape;136;p4"/>
            <p:cNvSpPr/>
            <p:nvPr/>
          </p:nvSpPr>
          <p:spPr>
            <a:xfrm>
              <a:off x="6930135"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7" name="Google Shape;137;p4"/>
            <p:cNvSpPr/>
            <p:nvPr/>
          </p:nvSpPr>
          <p:spPr>
            <a:xfrm>
              <a:off x="8943881"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8" name="Google Shape;138;p4"/>
            <p:cNvSpPr/>
            <p:nvPr/>
          </p:nvSpPr>
          <p:spPr>
            <a:xfrm>
              <a:off x="8943884"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9" name="Google Shape;139;p4"/>
            <p:cNvSpPr/>
            <p:nvPr/>
          </p:nvSpPr>
          <p:spPr>
            <a:xfrm>
              <a:off x="6719384"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0" name="Google Shape;140;p4"/>
            <p:cNvSpPr/>
            <p:nvPr/>
          </p:nvSpPr>
          <p:spPr>
            <a:xfrm>
              <a:off x="7342059"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1" name="Google Shape;141;p4"/>
            <p:cNvSpPr/>
            <p:nvPr/>
          </p:nvSpPr>
          <p:spPr>
            <a:xfrm>
              <a:off x="5694387"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2" name="Google Shape;142;p4"/>
            <p:cNvSpPr/>
            <p:nvPr/>
          </p:nvSpPr>
          <p:spPr>
            <a:xfrm>
              <a:off x="8543012"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3" name="Google Shape;143;p4"/>
            <p:cNvSpPr/>
            <p:nvPr/>
          </p:nvSpPr>
          <p:spPr>
            <a:xfrm>
              <a:off x="58587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4" name="Google Shape;144;p4"/>
            <p:cNvSpPr/>
            <p:nvPr/>
          </p:nvSpPr>
          <p:spPr>
            <a:xfrm>
              <a:off x="6948431"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5" name="Google Shape;145;p4"/>
            <p:cNvSpPr/>
            <p:nvPr/>
          </p:nvSpPr>
          <p:spPr>
            <a:xfrm>
              <a:off x="85275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6" name="Google Shape;146;p4"/>
            <p:cNvSpPr/>
            <p:nvPr/>
          </p:nvSpPr>
          <p:spPr>
            <a:xfrm>
              <a:off x="8407656"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7" name="Google Shape;147;p4"/>
            <p:cNvSpPr/>
            <p:nvPr/>
          </p:nvSpPr>
          <p:spPr>
            <a:xfrm>
              <a:off x="8797256"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8" name="Google Shape;148;p4"/>
            <p:cNvSpPr/>
            <p:nvPr/>
          </p:nvSpPr>
          <p:spPr>
            <a:xfrm>
              <a:off x="5279706"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1002583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23"/>
        <p:cNvGrpSpPr/>
        <p:nvPr/>
      </p:nvGrpSpPr>
      <p:grpSpPr>
        <a:xfrm>
          <a:off x="0" y="0"/>
          <a:ext cx="0" cy="0"/>
          <a:chOff x="0" y="0"/>
          <a:chExt cx="0" cy="0"/>
        </a:xfrm>
      </p:grpSpPr>
      <p:sp>
        <p:nvSpPr>
          <p:cNvPr id="124" name="Google Shape;124;p4"/>
          <p:cNvSpPr txBox="1">
            <a:spLocks noGrp="1"/>
          </p:cNvSpPr>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r>
              <a:rPr lang="en-US"/>
              <a:t>Click to edit Master title style</a:t>
            </a:r>
            <a:endParaRPr/>
          </a:p>
        </p:txBody>
      </p:sp>
      <p:sp>
        <p:nvSpPr>
          <p:cNvPr id="125" name="Google Shape;125;p4"/>
          <p:cNvSpPr txBox="1">
            <a:spLocks noGrp="1"/>
          </p:cNvSpPr>
          <p:nvPr>
            <p:ph type="body" idx="1"/>
          </p:nvPr>
        </p:nvSpPr>
        <p:spPr>
          <a:xfrm>
            <a:off x="960000" y="1617267"/>
            <a:ext cx="10272000" cy="4520800"/>
          </a:xfrm>
          <a:prstGeom prst="rect">
            <a:avLst/>
          </a:prstGeom>
        </p:spPr>
        <p:txBody>
          <a:bodyPr spcFirstLastPara="1" wrap="square" lIns="91425" tIns="91425" rIns="91425" bIns="91425" anchor="ctr" anchorCtr="0">
            <a:noAutofit/>
          </a:bodyPr>
          <a:lstStyle>
            <a:lvl1pPr marL="609585" lvl="0" indent="-406390">
              <a:lnSpc>
                <a:spcPct val="100000"/>
              </a:lnSpc>
              <a:spcBef>
                <a:spcPts val="0"/>
              </a:spcBef>
              <a:spcAft>
                <a:spcPts val="0"/>
              </a:spcAft>
              <a:buClr>
                <a:srgbClr val="8E8BD8"/>
              </a:buClr>
              <a:buSzPts val="1200"/>
              <a:buFont typeface="Livvic"/>
              <a:buAutoNum type="arabicPeriod"/>
              <a:defRPr sz="1600">
                <a:solidFill>
                  <a:srgbClr val="8E8BD8"/>
                </a:solidFill>
              </a:defRPr>
            </a:lvl1pPr>
            <a:lvl2pPr marL="1219170" lvl="1" indent="-406390">
              <a:lnSpc>
                <a:spcPct val="100000"/>
              </a:lnSpc>
              <a:spcBef>
                <a:spcPts val="0"/>
              </a:spcBef>
              <a:spcAft>
                <a:spcPts val="0"/>
              </a:spcAft>
              <a:buClr>
                <a:srgbClr val="8E8BD8"/>
              </a:buClr>
              <a:buSzPts val="1200"/>
              <a:buFont typeface="Roboto Condensed Light"/>
              <a:buAutoNum type="alphaLcPeriod"/>
              <a:defRPr>
                <a:solidFill>
                  <a:srgbClr val="8E8BD8"/>
                </a:solidFill>
              </a:defRPr>
            </a:lvl2pPr>
            <a:lvl3pPr marL="1828754" lvl="2" indent="-406390">
              <a:lnSpc>
                <a:spcPct val="100000"/>
              </a:lnSpc>
              <a:spcBef>
                <a:spcPts val="0"/>
              </a:spcBef>
              <a:spcAft>
                <a:spcPts val="0"/>
              </a:spcAft>
              <a:buClr>
                <a:srgbClr val="8E8BD8"/>
              </a:buClr>
              <a:buSzPts val="1200"/>
              <a:buFont typeface="Roboto Condensed Light"/>
              <a:buAutoNum type="romanLcPeriod"/>
              <a:defRPr>
                <a:solidFill>
                  <a:srgbClr val="8E8BD8"/>
                </a:solidFill>
              </a:defRPr>
            </a:lvl3pPr>
            <a:lvl4pPr marL="2438339" lvl="3" indent="-406390">
              <a:lnSpc>
                <a:spcPct val="100000"/>
              </a:lnSpc>
              <a:spcBef>
                <a:spcPts val="0"/>
              </a:spcBef>
              <a:spcAft>
                <a:spcPts val="0"/>
              </a:spcAft>
              <a:buClr>
                <a:srgbClr val="8E8BD8"/>
              </a:buClr>
              <a:buSzPts val="1200"/>
              <a:buFont typeface="Roboto Condensed Light"/>
              <a:buAutoNum type="arabicPeriod"/>
              <a:defRPr>
                <a:solidFill>
                  <a:srgbClr val="8E8BD8"/>
                </a:solidFill>
              </a:defRPr>
            </a:lvl4pPr>
            <a:lvl5pPr marL="3047924" lvl="4" indent="-406390">
              <a:lnSpc>
                <a:spcPct val="100000"/>
              </a:lnSpc>
              <a:spcBef>
                <a:spcPts val="0"/>
              </a:spcBef>
              <a:spcAft>
                <a:spcPts val="0"/>
              </a:spcAft>
              <a:buClr>
                <a:srgbClr val="8E8BD8"/>
              </a:buClr>
              <a:buSzPts val="1200"/>
              <a:buFont typeface="Roboto Condensed Light"/>
              <a:buAutoNum type="alphaLcPeriod"/>
              <a:defRPr>
                <a:solidFill>
                  <a:srgbClr val="8E8BD8"/>
                </a:solidFill>
              </a:defRPr>
            </a:lvl5pPr>
            <a:lvl6pPr marL="3657509" lvl="5" indent="-406390">
              <a:lnSpc>
                <a:spcPct val="100000"/>
              </a:lnSpc>
              <a:spcBef>
                <a:spcPts val="0"/>
              </a:spcBef>
              <a:spcAft>
                <a:spcPts val="0"/>
              </a:spcAft>
              <a:buClr>
                <a:srgbClr val="8E8BD8"/>
              </a:buClr>
              <a:buSzPts val="1200"/>
              <a:buFont typeface="Roboto Condensed Light"/>
              <a:buAutoNum type="romanLcPeriod"/>
              <a:defRPr>
                <a:solidFill>
                  <a:srgbClr val="8E8BD8"/>
                </a:solidFill>
              </a:defRPr>
            </a:lvl6pPr>
            <a:lvl7pPr marL="4267093" lvl="6" indent="-406390">
              <a:lnSpc>
                <a:spcPct val="100000"/>
              </a:lnSpc>
              <a:spcBef>
                <a:spcPts val="0"/>
              </a:spcBef>
              <a:spcAft>
                <a:spcPts val="0"/>
              </a:spcAft>
              <a:buClr>
                <a:srgbClr val="8E8BD8"/>
              </a:buClr>
              <a:buSzPts val="1200"/>
              <a:buFont typeface="Roboto Condensed Light"/>
              <a:buAutoNum type="arabicPeriod"/>
              <a:defRPr>
                <a:solidFill>
                  <a:srgbClr val="8E8BD8"/>
                </a:solidFill>
              </a:defRPr>
            </a:lvl7pPr>
            <a:lvl8pPr marL="4876678" lvl="7" indent="-406390">
              <a:lnSpc>
                <a:spcPct val="100000"/>
              </a:lnSpc>
              <a:spcBef>
                <a:spcPts val="0"/>
              </a:spcBef>
              <a:spcAft>
                <a:spcPts val="0"/>
              </a:spcAft>
              <a:buClr>
                <a:srgbClr val="8E8BD8"/>
              </a:buClr>
              <a:buSzPts val="1200"/>
              <a:buFont typeface="Roboto Condensed Light"/>
              <a:buAutoNum type="alphaLcPeriod"/>
              <a:defRPr>
                <a:solidFill>
                  <a:srgbClr val="8E8BD8"/>
                </a:solidFill>
              </a:defRPr>
            </a:lvl8pPr>
            <a:lvl9pPr marL="5486263" lvl="8" indent="-406390">
              <a:lnSpc>
                <a:spcPct val="100000"/>
              </a:lnSpc>
              <a:spcBef>
                <a:spcPts val="0"/>
              </a:spcBef>
              <a:spcAft>
                <a:spcPts val="0"/>
              </a:spcAft>
              <a:buClr>
                <a:srgbClr val="8E8BD8"/>
              </a:buClr>
              <a:buSzPts val="1200"/>
              <a:buFont typeface="Roboto Condensed Light"/>
              <a:buAutoNum type="romanLcPeriod"/>
              <a:defRPr>
                <a:solidFill>
                  <a:srgbClr val="8E8BD8"/>
                </a:solidFill>
              </a:defRPr>
            </a:lvl9pPr>
          </a:lstStyle>
          <a:p>
            <a:pPr lvl="0"/>
            <a:r>
              <a:rPr lang="en-US"/>
              <a:t>Click to edit Master text styles</a:t>
            </a:r>
          </a:p>
        </p:txBody>
      </p:sp>
      <p:grpSp>
        <p:nvGrpSpPr>
          <p:cNvPr id="126" name="Google Shape;126;p4"/>
          <p:cNvGrpSpPr/>
          <p:nvPr/>
        </p:nvGrpSpPr>
        <p:grpSpPr>
          <a:xfrm>
            <a:off x="7039609" y="2449506"/>
            <a:ext cx="4998553" cy="4208529"/>
            <a:chOff x="5279706" y="1837129"/>
            <a:chExt cx="3748915" cy="3156397"/>
          </a:xfrm>
        </p:grpSpPr>
        <p:sp>
          <p:nvSpPr>
            <p:cNvPr id="127" name="Google Shape;127;p4"/>
            <p:cNvSpPr/>
            <p:nvPr/>
          </p:nvSpPr>
          <p:spPr>
            <a:xfrm>
              <a:off x="7645888"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4"/>
            <p:cNvSpPr/>
            <p:nvPr/>
          </p:nvSpPr>
          <p:spPr>
            <a:xfrm>
              <a:off x="7849964"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4"/>
            <p:cNvSpPr/>
            <p:nvPr/>
          </p:nvSpPr>
          <p:spPr>
            <a:xfrm>
              <a:off x="8165884"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4"/>
            <p:cNvSpPr/>
            <p:nvPr/>
          </p:nvSpPr>
          <p:spPr>
            <a:xfrm>
              <a:off x="8354711"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4"/>
            <p:cNvSpPr/>
            <p:nvPr/>
          </p:nvSpPr>
          <p:spPr>
            <a:xfrm>
              <a:off x="8697054"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4"/>
            <p:cNvSpPr/>
            <p:nvPr/>
          </p:nvSpPr>
          <p:spPr>
            <a:xfrm>
              <a:off x="8527551"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4"/>
            <p:cNvSpPr/>
            <p:nvPr/>
          </p:nvSpPr>
          <p:spPr>
            <a:xfrm>
              <a:off x="8928422"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4"/>
            <p:cNvSpPr/>
            <p:nvPr/>
          </p:nvSpPr>
          <p:spPr>
            <a:xfrm>
              <a:off x="8627762"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 name="Google Shape;135;p4"/>
            <p:cNvSpPr/>
            <p:nvPr/>
          </p:nvSpPr>
          <p:spPr>
            <a:xfrm>
              <a:off x="8943887"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 name="Google Shape;136;p4"/>
            <p:cNvSpPr/>
            <p:nvPr/>
          </p:nvSpPr>
          <p:spPr>
            <a:xfrm>
              <a:off x="6930135"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4"/>
            <p:cNvSpPr/>
            <p:nvPr/>
          </p:nvSpPr>
          <p:spPr>
            <a:xfrm>
              <a:off x="8943881"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4"/>
            <p:cNvSpPr/>
            <p:nvPr/>
          </p:nvSpPr>
          <p:spPr>
            <a:xfrm>
              <a:off x="8943884"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4"/>
            <p:cNvSpPr/>
            <p:nvPr/>
          </p:nvSpPr>
          <p:spPr>
            <a:xfrm>
              <a:off x="6719384"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4"/>
            <p:cNvSpPr/>
            <p:nvPr/>
          </p:nvSpPr>
          <p:spPr>
            <a:xfrm>
              <a:off x="7342059"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4"/>
            <p:cNvSpPr/>
            <p:nvPr/>
          </p:nvSpPr>
          <p:spPr>
            <a:xfrm>
              <a:off x="5694387"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4"/>
            <p:cNvSpPr/>
            <p:nvPr/>
          </p:nvSpPr>
          <p:spPr>
            <a:xfrm>
              <a:off x="8543012"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4"/>
            <p:cNvSpPr/>
            <p:nvPr/>
          </p:nvSpPr>
          <p:spPr>
            <a:xfrm>
              <a:off x="58587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4"/>
            <p:cNvSpPr/>
            <p:nvPr/>
          </p:nvSpPr>
          <p:spPr>
            <a:xfrm>
              <a:off x="6948431"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4"/>
            <p:cNvSpPr/>
            <p:nvPr/>
          </p:nvSpPr>
          <p:spPr>
            <a:xfrm>
              <a:off x="85275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4"/>
            <p:cNvSpPr/>
            <p:nvPr/>
          </p:nvSpPr>
          <p:spPr>
            <a:xfrm>
              <a:off x="8407656"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4"/>
            <p:cNvSpPr/>
            <p:nvPr/>
          </p:nvSpPr>
          <p:spPr>
            <a:xfrm>
              <a:off x="8797256"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4"/>
            <p:cNvSpPr/>
            <p:nvPr/>
          </p:nvSpPr>
          <p:spPr>
            <a:xfrm>
              <a:off x="5279706"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21993851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gradFill>
          <a:gsLst>
            <a:gs pos="0">
              <a:srgbClr val="403F6E"/>
            </a:gs>
            <a:gs pos="100000">
              <a:srgbClr val="0B0D17"/>
            </a:gs>
          </a:gsLst>
          <a:lin ang="18900044" scaled="0"/>
        </a:gradFill>
        <a:effectLst/>
      </p:bgPr>
    </p:bg>
    <p:spTree>
      <p:nvGrpSpPr>
        <p:cNvPr id="1" name="Shape 149"/>
        <p:cNvGrpSpPr/>
        <p:nvPr/>
      </p:nvGrpSpPr>
      <p:grpSpPr>
        <a:xfrm>
          <a:off x="0" y="0"/>
          <a:ext cx="0" cy="0"/>
          <a:chOff x="0" y="0"/>
          <a:chExt cx="0" cy="0"/>
        </a:xfrm>
      </p:grpSpPr>
      <p:sp>
        <p:nvSpPr>
          <p:cNvPr id="150" name="Google Shape;150;p5"/>
          <p:cNvSpPr txBox="1">
            <a:spLocks noGrp="1"/>
          </p:cNvSpPr>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r>
              <a:rPr lang="en-US"/>
              <a:t>Click to edit Master title style</a:t>
            </a:r>
            <a:endParaRPr/>
          </a:p>
        </p:txBody>
      </p:sp>
      <p:sp>
        <p:nvSpPr>
          <p:cNvPr id="151" name="Google Shape;151;p5"/>
          <p:cNvSpPr txBox="1">
            <a:spLocks noGrp="1"/>
          </p:cNvSpPr>
          <p:nvPr>
            <p:ph type="subTitle" idx="1"/>
          </p:nvPr>
        </p:nvSpPr>
        <p:spPr>
          <a:xfrm>
            <a:off x="1876167" y="4251833"/>
            <a:ext cx="3206000" cy="55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2000"/>
              <a:buFont typeface="Squada One"/>
              <a:buNone/>
              <a:defRPr sz="3067">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152" name="Google Shape;152;p5"/>
          <p:cNvSpPr txBox="1">
            <a:spLocks noGrp="1"/>
          </p:cNvSpPr>
          <p:nvPr>
            <p:ph type="subTitle" idx="2"/>
          </p:nvPr>
        </p:nvSpPr>
        <p:spPr>
          <a:xfrm>
            <a:off x="1876167" y="5004000"/>
            <a:ext cx="3206000" cy="93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153" name="Google Shape;153;p5"/>
          <p:cNvSpPr txBox="1">
            <a:spLocks noGrp="1"/>
          </p:cNvSpPr>
          <p:nvPr>
            <p:ph type="subTitle" idx="3"/>
          </p:nvPr>
        </p:nvSpPr>
        <p:spPr>
          <a:xfrm>
            <a:off x="7159000" y="4251833"/>
            <a:ext cx="3206000" cy="55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2000"/>
              <a:buFont typeface="Squada One"/>
              <a:buNone/>
              <a:defRPr sz="3067">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154" name="Google Shape;154;p5"/>
          <p:cNvSpPr txBox="1">
            <a:spLocks noGrp="1"/>
          </p:cNvSpPr>
          <p:nvPr>
            <p:ph type="subTitle" idx="4"/>
          </p:nvPr>
        </p:nvSpPr>
        <p:spPr>
          <a:xfrm>
            <a:off x="7159000" y="5004000"/>
            <a:ext cx="3206000" cy="93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155" name="Google Shape;155;p5"/>
          <p:cNvSpPr/>
          <p:nvPr/>
        </p:nvSpPr>
        <p:spPr>
          <a:xfrm>
            <a:off x="10768" y="1702300"/>
            <a:ext cx="11227233" cy="255467"/>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Tree>
    <p:extLst>
      <p:ext uri="{BB962C8B-B14F-4D97-AF65-F5344CB8AC3E}">
        <p14:creationId xmlns:p14="http://schemas.microsoft.com/office/powerpoint/2010/main" val="33038043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56"/>
        <p:cNvGrpSpPr/>
        <p:nvPr/>
      </p:nvGrpSpPr>
      <p:grpSpPr>
        <a:xfrm>
          <a:off x="0" y="0"/>
          <a:ext cx="0" cy="0"/>
          <a:chOff x="0" y="0"/>
          <a:chExt cx="0" cy="0"/>
        </a:xfrm>
      </p:grpSpPr>
      <p:sp>
        <p:nvSpPr>
          <p:cNvPr id="157" name="Google Shape;157;p6"/>
          <p:cNvSpPr txBox="1">
            <a:spLocks noGrp="1"/>
          </p:cNvSpPr>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r>
              <a:rPr lang="en-US"/>
              <a:t>Click to edit Master title style</a:t>
            </a:r>
            <a:endParaRPr/>
          </a:p>
        </p:txBody>
      </p:sp>
      <p:sp>
        <p:nvSpPr>
          <p:cNvPr id="158" name="Google Shape;158;p6"/>
          <p:cNvSpPr/>
          <p:nvPr/>
        </p:nvSpPr>
        <p:spPr>
          <a:xfrm>
            <a:off x="10768" y="1702300"/>
            <a:ext cx="11227233" cy="255467"/>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Tree>
    <p:extLst>
      <p:ext uri="{BB962C8B-B14F-4D97-AF65-F5344CB8AC3E}">
        <p14:creationId xmlns:p14="http://schemas.microsoft.com/office/powerpoint/2010/main" val="31252292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59"/>
        <p:cNvGrpSpPr/>
        <p:nvPr/>
      </p:nvGrpSpPr>
      <p:grpSpPr>
        <a:xfrm>
          <a:off x="0" y="0"/>
          <a:ext cx="0" cy="0"/>
          <a:chOff x="0" y="0"/>
          <a:chExt cx="0" cy="0"/>
        </a:xfrm>
      </p:grpSpPr>
      <p:sp>
        <p:nvSpPr>
          <p:cNvPr id="160" name="Google Shape;160;p7"/>
          <p:cNvSpPr txBox="1">
            <a:spLocks noGrp="1"/>
          </p:cNvSpPr>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161" name="Google Shape;161;p7"/>
          <p:cNvSpPr txBox="1">
            <a:spLocks noGrp="1"/>
          </p:cNvSpPr>
          <p:nvPr>
            <p:ph type="body" idx="1"/>
          </p:nvPr>
        </p:nvSpPr>
        <p:spPr>
          <a:xfrm>
            <a:off x="960000" y="2024000"/>
            <a:ext cx="5447200" cy="4114000"/>
          </a:xfrm>
          <a:prstGeom prst="rect">
            <a:avLst/>
          </a:prstGeom>
        </p:spPr>
        <p:txBody>
          <a:bodyPr spcFirstLastPara="1" wrap="square" lIns="91425" tIns="91425" rIns="91425" bIns="91425" anchor="ctr" anchorCtr="0">
            <a:noAutofit/>
          </a:bodyPr>
          <a:lstStyle>
            <a:lvl1pPr marL="609585" lvl="0" indent="-457189" rtl="0">
              <a:lnSpc>
                <a:spcPct val="100000"/>
              </a:lnSpc>
              <a:spcBef>
                <a:spcPts val="0"/>
              </a:spcBef>
              <a:spcAft>
                <a:spcPts val="0"/>
              </a:spcAft>
              <a:buClr>
                <a:srgbClr val="8E8BD8"/>
              </a:buClr>
              <a:buSzPts val="1800"/>
              <a:buFont typeface="Oswald"/>
              <a:buChar char="●"/>
              <a:defRPr>
                <a:solidFill>
                  <a:srgbClr val="8E8BD8"/>
                </a:solidFill>
              </a:defRPr>
            </a:lvl1pPr>
            <a:lvl2pPr marL="1219170" lvl="1" indent="-423323" rtl="0">
              <a:lnSpc>
                <a:spcPct val="100000"/>
              </a:lnSpc>
              <a:spcBef>
                <a:spcPts val="0"/>
              </a:spcBef>
              <a:spcAft>
                <a:spcPts val="0"/>
              </a:spcAft>
              <a:buClr>
                <a:srgbClr val="8E8BD8"/>
              </a:buClr>
              <a:buSzPts val="1400"/>
              <a:buFont typeface="Oswald"/>
              <a:buChar char="○"/>
              <a:defRPr>
                <a:solidFill>
                  <a:srgbClr val="8E8BD8"/>
                </a:solidFill>
              </a:defRPr>
            </a:lvl2pPr>
            <a:lvl3pPr marL="1828754" lvl="2" indent="-423323" rtl="0">
              <a:lnSpc>
                <a:spcPct val="100000"/>
              </a:lnSpc>
              <a:spcBef>
                <a:spcPts val="2133"/>
              </a:spcBef>
              <a:spcAft>
                <a:spcPts val="0"/>
              </a:spcAft>
              <a:buClr>
                <a:srgbClr val="8E8BD8"/>
              </a:buClr>
              <a:buSzPts val="1400"/>
              <a:buFont typeface="Oswald"/>
              <a:buChar char="■"/>
              <a:defRPr>
                <a:solidFill>
                  <a:srgbClr val="8E8BD8"/>
                </a:solidFill>
              </a:defRPr>
            </a:lvl3pPr>
            <a:lvl4pPr marL="2438339" lvl="3" indent="-423323" rtl="0">
              <a:lnSpc>
                <a:spcPct val="100000"/>
              </a:lnSpc>
              <a:spcBef>
                <a:spcPts val="2133"/>
              </a:spcBef>
              <a:spcAft>
                <a:spcPts val="0"/>
              </a:spcAft>
              <a:buClr>
                <a:srgbClr val="8E8BD8"/>
              </a:buClr>
              <a:buSzPts val="1400"/>
              <a:buFont typeface="Oswald"/>
              <a:buChar char="●"/>
              <a:defRPr>
                <a:solidFill>
                  <a:srgbClr val="8E8BD8"/>
                </a:solidFill>
              </a:defRPr>
            </a:lvl4pPr>
            <a:lvl5pPr marL="3047924" lvl="4" indent="-423323" rtl="0">
              <a:lnSpc>
                <a:spcPct val="100000"/>
              </a:lnSpc>
              <a:spcBef>
                <a:spcPts val="2133"/>
              </a:spcBef>
              <a:spcAft>
                <a:spcPts val="0"/>
              </a:spcAft>
              <a:buClr>
                <a:srgbClr val="8E8BD8"/>
              </a:buClr>
              <a:buSzPts val="1400"/>
              <a:buFont typeface="Oswald"/>
              <a:buChar char="○"/>
              <a:defRPr>
                <a:solidFill>
                  <a:srgbClr val="8E8BD8"/>
                </a:solidFill>
              </a:defRPr>
            </a:lvl5pPr>
            <a:lvl6pPr marL="3657509" lvl="5" indent="-423323" rtl="0">
              <a:lnSpc>
                <a:spcPct val="100000"/>
              </a:lnSpc>
              <a:spcBef>
                <a:spcPts val="2133"/>
              </a:spcBef>
              <a:spcAft>
                <a:spcPts val="0"/>
              </a:spcAft>
              <a:buClr>
                <a:srgbClr val="8E8BD8"/>
              </a:buClr>
              <a:buSzPts val="1400"/>
              <a:buFont typeface="Oswald"/>
              <a:buChar char="■"/>
              <a:defRPr>
                <a:solidFill>
                  <a:srgbClr val="8E8BD8"/>
                </a:solidFill>
              </a:defRPr>
            </a:lvl6pPr>
            <a:lvl7pPr marL="4267093" lvl="6" indent="-423323" rtl="0">
              <a:lnSpc>
                <a:spcPct val="100000"/>
              </a:lnSpc>
              <a:spcBef>
                <a:spcPts val="2133"/>
              </a:spcBef>
              <a:spcAft>
                <a:spcPts val="0"/>
              </a:spcAft>
              <a:buClr>
                <a:srgbClr val="8E8BD8"/>
              </a:buClr>
              <a:buSzPts val="1400"/>
              <a:buFont typeface="Oswald"/>
              <a:buChar char="●"/>
              <a:defRPr>
                <a:solidFill>
                  <a:srgbClr val="8E8BD8"/>
                </a:solidFill>
              </a:defRPr>
            </a:lvl7pPr>
            <a:lvl8pPr marL="4876678" lvl="7" indent="-423323" rtl="0">
              <a:lnSpc>
                <a:spcPct val="100000"/>
              </a:lnSpc>
              <a:spcBef>
                <a:spcPts val="2133"/>
              </a:spcBef>
              <a:spcAft>
                <a:spcPts val="0"/>
              </a:spcAft>
              <a:buClr>
                <a:srgbClr val="8E8BD8"/>
              </a:buClr>
              <a:buSzPts val="1400"/>
              <a:buFont typeface="Oswald"/>
              <a:buChar char="○"/>
              <a:defRPr>
                <a:solidFill>
                  <a:srgbClr val="8E8BD8"/>
                </a:solidFill>
              </a:defRPr>
            </a:lvl8pPr>
            <a:lvl9pPr marL="5486263" lvl="8" indent="-423323" rtl="0">
              <a:lnSpc>
                <a:spcPct val="100000"/>
              </a:lnSpc>
              <a:spcBef>
                <a:spcPts val="2133"/>
              </a:spcBef>
              <a:spcAft>
                <a:spcPts val="2133"/>
              </a:spcAft>
              <a:buClr>
                <a:srgbClr val="8E8BD8"/>
              </a:buClr>
              <a:buSzPts val="1400"/>
              <a:buFont typeface="Oswald"/>
              <a:buChar char="■"/>
              <a:defRPr>
                <a:solidFill>
                  <a:srgbClr val="8E8BD8"/>
                </a:solidFill>
              </a:defRPr>
            </a:lvl9pPr>
          </a:lstStyle>
          <a:p>
            <a:pPr lvl="0"/>
            <a:r>
              <a:rPr lang="en-US"/>
              <a:t>Click to edit Master text styles</a:t>
            </a:r>
          </a:p>
        </p:txBody>
      </p:sp>
      <p:sp>
        <p:nvSpPr>
          <p:cNvPr id="162" name="Google Shape;162;p7"/>
          <p:cNvSpPr/>
          <p:nvPr/>
        </p:nvSpPr>
        <p:spPr>
          <a:xfrm>
            <a:off x="10768" y="1702300"/>
            <a:ext cx="11227233" cy="255467"/>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Tree>
    <p:extLst>
      <p:ext uri="{BB962C8B-B14F-4D97-AF65-F5344CB8AC3E}">
        <p14:creationId xmlns:p14="http://schemas.microsoft.com/office/powerpoint/2010/main" val="28673900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63"/>
        <p:cNvGrpSpPr/>
        <p:nvPr/>
      </p:nvGrpSpPr>
      <p:grpSpPr>
        <a:xfrm>
          <a:off x="0" y="0"/>
          <a:ext cx="0" cy="0"/>
          <a:chOff x="0" y="0"/>
          <a:chExt cx="0" cy="0"/>
        </a:xfrm>
      </p:grpSpPr>
      <p:sp>
        <p:nvSpPr>
          <p:cNvPr id="164" name="Google Shape;164;p8"/>
          <p:cNvSpPr txBox="1">
            <a:spLocks noGrp="1"/>
          </p:cNvSpPr>
          <p:nvPr>
            <p:ph type="title"/>
          </p:nvPr>
        </p:nvSpPr>
        <p:spPr>
          <a:xfrm>
            <a:off x="3616500" y="1667400"/>
            <a:ext cx="4899200" cy="35232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333"/>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
        <p:nvSpPr>
          <p:cNvPr id="165" name="Google Shape;165;p8"/>
          <p:cNvSpPr/>
          <p:nvPr/>
        </p:nvSpPr>
        <p:spPr>
          <a:xfrm rot="5400000">
            <a:off x="8906359" y="990391"/>
            <a:ext cx="3054316" cy="1031300"/>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166" name="Google Shape;166;p8"/>
          <p:cNvSpPr/>
          <p:nvPr/>
        </p:nvSpPr>
        <p:spPr>
          <a:xfrm rot="5400000" flipH="1">
            <a:off x="8906359" y="4831491"/>
            <a:ext cx="3054316" cy="1031300"/>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cxnSp>
        <p:nvCxnSpPr>
          <p:cNvPr id="167" name="Google Shape;167;p8"/>
          <p:cNvCxnSpPr/>
          <p:nvPr/>
        </p:nvCxnSpPr>
        <p:spPr>
          <a:xfrm rot="5400000">
            <a:off x="8280833" y="3431712"/>
            <a:ext cx="6894800" cy="0"/>
          </a:xfrm>
          <a:prstGeom prst="straightConnector1">
            <a:avLst/>
          </a:prstGeom>
          <a:noFill/>
          <a:ln w="19050" cap="flat" cmpd="sng">
            <a:solidFill>
              <a:srgbClr val="775EF5"/>
            </a:solidFill>
            <a:prstDash val="solid"/>
            <a:round/>
            <a:headEnd type="none" w="med" len="med"/>
            <a:tailEnd type="none" w="med" len="med"/>
          </a:ln>
          <a:effectLst>
            <a:outerShdw blurRad="57150" algn="bl" rotWithShape="0">
              <a:srgbClr val="DFDEFF">
                <a:alpha val="50000"/>
              </a:srgbClr>
            </a:outerShdw>
          </a:effectLst>
        </p:spPr>
      </p:cxnSp>
      <p:cxnSp>
        <p:nvCxnSpPr>
          <p:cNvPr id="168" name="Google Shape;168;p8"/>
          <p:cNvCxnSpPr/>
          <p:nvPr/>
        </p:nvCxnSpPr>
        <p:spPr>
          <a:xfrm rot="5400000">
            <a:off x="10528133" y="2216607"/>
            <a:ext cx="800" cy="2419600"/>
          </a:xfrm>
          <a:prstGeom prst="straightConnector1">
            <a:avLst/>
          </a:pr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cxnSp>
      <p:grpSp>
        <p:nvGrpSpPr>
          <p:cNvPr id="169" name="Google Shape;169;p8"/>
          <p:cNvGrpSpPr/>
          <p:nvPr/>
        </p:nvGrpSpPr>
        <p:grpSpPr>
          <a:xfrm rot="10800000">
            <a:off x="110042" y="89440"/>
            <a:ext cx="4998553" cy="4208529"/>
            <a:chOff x="5279706" y="1837129"/>
            <a:chExt cx="3748915" cy="3156397"/>
          </a:xfrm>
        </p:grpSpPr>
        <p:sp>
          <p:nvSpPr>
            <p:cNvPr id="170" name="Google Shape;170;p8"/>
            <p:cNvSpPr/>
            <p:nvPr/>
          </p:nvSpPr>
          <p:spPr>
            <a:xfrm>
              <a:off x="7645888"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1" name="Google Shape;171;p8"/>
            <p:cNvSpPr/>
            <p:nvPr/>
          </p:nvSpPr>
          <p:spPr>
            <a:xfrm>
              <a:off x="7849964"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2" name="Google Shape;172;p8"/>
            <p:cNvSpPr/>
            <p:nvPr/>
          </p:nvSpPr>
          <p:spPr>
            <a:xfrm>
              <a:off x="8165884"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3" name="Google Shape;173;p8"/>
            <p:cNvSpPr/>
            <p:nvPr/>
          </p:nvSpPr>
          <p:spPr>
            <a:xfrm>
              <a:off x="8354711"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4" name="Google Shape;174;p8"/>
            <p:cNvSpPr/>
            <p:nvPr/>
          </p:nvSpPr>
          <p:spPr>
            <a:xfrm>
              <a:off x="8697054"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5" name="Google Shape;175;p8"/>
            <p:cNvSpPr/>
            <p:nvPr/>
          </p:nvSpPr>
          <p:spPr>
            <a:xfrm>
              <a:off x="8527551"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6" name="Google Shape;176;p8"/>
            <p:cNvSpPr/>
            <p:nvPr/>
          </p:nvSpPr>
          <p:spPr>
            <a:xfrm>
              <a:off x="8928422"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7" name="Google Shape;177;p8"/>
            <p:cNvSpPr/>
            <p:nvPr/>
          </p:nvSpPr>
          <p:spPr>
            <a:xfrm>
              <a:off x="8627762"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8" name="Google Shape;178;p8"/>
            <p:cNvSpPr/>
            <p:nvPr/>
          </p:nvSpPr>
          <p:spPr>
            <a:xfrm>
              <a:off x="8943887"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9" name="Google Shape;179;p8"/>
            <p:cNvSpPr/>
            <p:nvPr/>
          </p:nvSpPr>
          <p:spPr>
            <a:xfrm>
              <a:off x="6930135"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0" name="Google Shape;180;p8"/>
            <p:cNvSpPr/>
            <p:nvPr/>
          </p:nvSpPr>
          <p:spPr>
            <a:xfrm>
              <a:off x="8943881"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1" name="Google Shape;181;p8"/>
            <p:cNvSpPr/>
            <p:nvPr/>
          </p:nvSpPr>
          <p:spPr>
            <a:xfrm>
              <a:off x="8943884"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2" name="Google Shape;182;p8"/>
            <p:cNvSpPr/>
            <p:nvPr/>
          </p:nvSpPr>
          <p:spPr>
            <a:xfrm>
              <a:off x="6719384"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3" name="Google Shape;183;p8"/>
            <p:cNvSpPr/>
            <p:nvPr/>
          </p:nvSpPr>
          <p:spPr>
            <a:xfrm>
              <a:off x="7342059"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4" name="Google Shape;184;p8"/>
            <p:cNvSpPr/>
            <p:nvPr/>
          </p:nvSpPr>
          <p:spPr>
            <a:xfrm>
              <a:off x="5694387"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5" name="Google Shape;185;p8"/>
            <p:cNvSpPr/>
            <p:nvPr/>
          </p:nvSpPr>
          <p:spPr>
            <a:xfrm>
              <a:off x="8543012"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6" name="Google Shape;186;p8"/>
            <p:cNvSpPr/>
            <p:nvPr/>
          </p:nvSpPr>
          <p:spPr>
            <a:xfrm>
              <a:off x="58587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7" name="Google Shape;187;p8"/>
            <p:cNvSpPr/>
            <p:nvPr/>
          </p:nvSpPr>
          <p:spPr>
            <a:xfrm>
              <a:off x="6948431"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8" name="Google Shape;188;p8"/>
            <p:cNvSpPr/>
            <p:nvPr/>
          </p:nvSpPr>
          <p:spPr>
            <a:xfrm>
              <a:off x="85275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9" name="Google Shape;189;p8"/>
            <p:cNvSpPr/>
            <p:nvPr/>
          </p:nvSpPr>
          <p:spPr>
            <a:xfrm>
              <a:off x="8407656"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0" name="Google Shape;190;p8"/>
            <p:cNvSpPr/>
            <p:nvPr/>
          </p:nvSpPr>
          <p:spPr>
            <a:xfrm>
              <a:off x="8797256"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1" name="Google Shape;191;p8"/>
            <p:cNvSpPr/>
            <p:nvPr/>
          </p:nvSpPr>
          <p:spPr>
            <a:xfrm>
              <a:off x="5279706"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92" name="Google Shape;192;p8"/>
          <p:cNvSpPr/>
          <p:nvPr/>
        </p:nvSpPr>
        <p:spPr>
          <a:xfrm rot="-5400000" flipH="1">
            <a:off x="208493" y="990391"/>
            <a:ext cx="3054316" cy="1031300"/>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193" name="Google Shape;193;p8"/>
          <p:cNvSpPr/>
          <p:nvPr/>
        </p:nvSpPr>
        <p:spPr>
          <a:xfrm rot="-5400000">
            <a:off x="208493" y="4831491"/>
            <a:ext cx="3054316" cy="1031300"/>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cxnSp>
        <p:nvCxnSpPr>
          <p:cNvPr id="194" name="Google Shape;194;p8"/>
          <p:cNvCxnSpPr/>
          <p:nvPr/>
        </p:nvCxnSpPr>
        <p:spPr>
          <a:xfrm rot="5400000">
            <a:off x="-3006467" y="3431712"/>
            <a:ext cx="6894800" cy="0"/>
          </a:xfrm>
          <a:prstGeom prst="straightConnector1">
            <a:avLst/>
          </a:prstGeom>
          <a:noFill/>
          <a:ln w="19050" cap="flat" cmpd="sng">
            <a:solidFill>
              <a:srgbClr val="775EF5"/>
            </a:solidFill>
            <a:prstDash val="solid"/>
            <a:round/>
            <a:headEnd type="none" w="med" len="med"/>
            <a:tailEnd type="none" w="med" len="med"/>
          </a:ln>
          <a:effectLst>
            <a:outerShdw blurRad="57150" algn="bl" rotWithShape="0">
              <a:srgbClr val="DFDEFF">
                <a:alpha val="50000"/>
              </a:srgbClr>
            </a:outerShdw>
          </a:effectLst>
        </p:spPr>
      </p:cxnSp>
      <p:cxnSp>
        <p:nvCxnSpPr>
          <p:cNvPr id="195" name="Google Shape;195;p8"/>
          <p:cNvCxnSpPr/>
          <p:nvPr/>
        </p:nvCxnSpPr>
        <p:spPr>
          <a:xfrm rot="-5400000" flipH="1">
            <a:off x="1640233" y="2216607"/>
            <a:ext cx="800" cy="2419600"/>
          </a:xfrm>
          <a:prstGeom prst="straightConnector1">
            <a:avLst/>
          </a:pr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cxnSp>
      <p:grpSp>
        <p:nvGrpSpPr>
          <p:cNvPr id="196" name="Google Shape;196;p8"/>
          <p:cNvGrpSpPr/>
          <p:nvPr/>
        </p:nvGrpSpPr>
        <p:grpSpPr>
          <a:xfrm>
            <a:off x="7089842" y="2549906"/>
            <a:ext cx="4998553" cy="4208529"/>
            <a:chOff x="5279706" y="1837129"/>
            <a:chExt cx="3748915" cy="3156397"/>
          </a:xfrm>
        </p:grpSpPr>
        <p:sp>
          <p:nvSpPr>
            <p:cNvPr id="197" name="Google Shape;197;p8"/>
            <p:cNvSpPr/>
            <p:nvPr/>
          </p:nvSpPr>
          <p:spPr>
            <a:xfrm>
              <a:off x="7645888"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8" name="Google Shape;198;p8"/>
            <p:cNvSpPr/>
            <p:nvPr/>
          </p:nvSpPr>
          <p:spPr>
            <a:xfrm>
              <a:off x="7849964"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9" name="Google Shape;199;p8"/>
            <p:cNvSpPr/>
            <p:nvPr/>
          </p:nvSpPr>
          <p:spPr>
            <a:xfrm>
              <a:off x="8165884"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0" name="Google Shape;200;p8"/>
            <p:cNvSpPr/>
            <p:nvPr/>
          </p:nvSpPr>
          <p:spPr>
            <a:xfrm>
              <a:off x="8354711"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1" name="Google Shape;201;p8"/>
            <p:cNvSpPr/>
            <p:nvPr/>
          </p:nvSpPr>
          <p:spPr>
            <a:xfrm>
              <a:off x="8697054"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2" name="Google Shape;202;p8"/>
            <p:cNvSpPr/>
            <p:nvPr/>
          </p:nvSpPr>
          <p:spPr>
            <a:xfrm>
              <a:off x="8527551"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3" name="Google Shape;203;p8"/>
            <p:cNvSpPr/>
            <p:nvPr/>
          </p:nvSpPr>
          <p:spPr>
            <a:xfrm>
              <a:off x="8928422"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4" name="Google Shape;204;p8"/>
            <p:cNvSpPr/>
            <p:nvPr/>
          </p:nvSpPr>
          <p:spPr>
            <a:xfrm>
              <a:off x="8627762"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5" name="Google Shape;205;p8"/>
            <p:cNvSpPr/>
            <p:nvPr/>
          </p:nvSpPr>
          <p:spPr>
            <a:xfrm>
              <a:off x="8943887"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6" name="Google Shape;206;p8"/>
            <p:cNvSpPr/>
            <p:nvPr/>
          </p:nvSpPr>
          <p:spPr>
            <a:xfrm>
              <a:off x="6930135"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7" name="Google Shape;207;p8"/>
            <p:cNvSpPr/>
            <p:nvPr/>
          </p:nvSpPr>
          <p:spPr>
            <a:xfrm>
              <a:off x="8943881"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8" name="Google Shape;208;p8"/>
            <p:cNvSpPr/>
            <p:nvPr/>
          </p:nvSpPr>
          <p:spPr>
            <a:xfrm>
              <a:off x="8943884"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9" name="Google Shape;209;p8"/>
            <p:cNvSpPr/>
            <p:nvPr/>
          </p:nvSpPr>
          <p:spPr>
            <a:xfrm>
              <a:off x="6719384"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0" name="Google Shape;210;p8"/>
            <p:cNvSpPr/>
            <p:nvPr/>
          </p:nvSpPr>
          <p:spPr>
            <a:xfrm>
              <a:off x="7342059"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1" name="Google Shape;211;p8"/>
            <p:cNvSpPr/>
            <p:nvPr/>
          </p:nvSpPr>
          <p:spPr>
            <a:xfrm>
              <a:off x="5694387"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2" name="Google Shape;212;p8"/>
            <p:cNvSpPr/>
            <p:nvPr/>
          </p:nvSpPr>
          <p:spPr>
            <a:xfrm>
              <a:off x="8543012"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3" name="Google Shape;213;p8"/>
            <p:cNvSpPr/>
            <p:nvPr/>
          </p:nvSpPr>
          <p:spPr>
            <a:xfrm>
              <a:off x="58587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4" name="Google Shape;214;p8"/>
            <p:cNvSpPr/>
            <p:nvPr/>
          </p:nvSpPr>
          <p:spPr>
            <a:xfrm>
              <a:off x="6948431"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5" name="Google Shape;215;p8"/>
            <p:cNvSpPr/>
            <p:nvPr/>
          </p:nvSpPr>
          <p:spPr>
            <a:xfrm>
              <a:off x="85275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6" name="Google Shape;216;p8"/>
            <p:cNvSpPr/>
            <p:nvPr/>
          </p:nvSpPr>
          <p:spPr>
            <a:xfrm>
              <a:off x="8407656"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7" name="Google Shape;217;p8"/>
            <p:cNvSpPr/>
            <p:nvPr/>
          </p:nvSpPr>
          <p:spPr>
            <a:xfrm>
              <a:off x="8797256"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8" name="Google Shape;218;p8"/>
            <p:cNvSpPr/>
            <p:nvPr/>
          </p:nvSpPr>
          <p:spPr>
            <a:xfrm>
              <a:off x="5279706"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17889076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19"/>
        <p:cNvGrpSpPr/>
        <p:nvPr/>
      </p:nvGrpSpPr>
      <p:grpSpPr>
        <a:xfrm>
          <a:off x="0" y="0"/>
          <a:ext cx="0" cy="0"/>
          <a:chOff x="0" y="0"/>
          <a:chExt cx="0" cy="0"/>
        </a:xfrm>
      </p:grpSpPr>
      <p:sp>
        <p:nvSpPr>
          <p:cNvPr id="220" name="Google Shape;220;p9"/>
          <p:cNvSpPr txBox="1">
            <a:spLocks noGrp="1"/>
          </p:cNvSpPr>
          <p:nvPr>
            <p:ph type="title"/>
          </p:nvPr>
        </p:nvSpPr>
        <p:spPr>
          <a:xfrm>
            <a:off x="960000" y="1883933"/>
            <a:ext cx="4787600" cy="13604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n-US"/>
              <a:t>Click to edit Master title style</a:t>
            </a:r>
            <a:endParaRPr/>
          </a:p>
        </p:txBody>
      </p:sp>
      <p:sp>
        <p:nvSpPr>
          <p:cNvPr id="221" name="Google Shape;221;p9"/>
          <p:cNvSpPr txBox="1">
            <a:spLocks noGrp="1"/>
          </p:cNvSpPr>
          <p:nvPr>
            <p:ph type="subTitle" idx="1"/>
          </p:nvPr>
        </p:nvSpPr>
        <p:spPr>
          <a:xfrm>
            <a:off x="960000" y="3841633"/>
            <a:ext cx="5034000" cy="1646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a:solidFill>
                  <a:srgbClr val="8E8BD8"/>
                </a:solidFill>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n-US"/>
              <a:t>Click to edit Master subtitle style</a:t>
            </a:r>
            <a:endParaRPr/>
          </a:p>
        </p:txBody>
      </p:sp>
      <p:sp>
        <p:nvSpPr>
          <p:cNvPr id="222" name="Google Shape;222;p9"/>
          <p:cNvSpPr/>
          <p:nvPr/>
        </p:nvSpPr>
        <p:spPr>
          <a:xfrm>
            <a:off x="6374800" y="1177600"/>
            <a:ext cx="4502800" cy="45028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3" name="Google Shape;223;p9"/>
          <p:cNvSpPr/>
          <p:nvPr/>
        </p:nvSpPr>
        <p:spPr>
          <a:xfrm>
            <a:off x="10768" y="3456233"/>
            <a:ext cx="6364033" cy="255467"/>
          </a:xfrm>
          <a:custGeom>
            <a:avLst/>
            <a:gdLst/>
            <a:ahLst/>
            <a:cxnLst/>
            <a:rect l="l" t="t" r="r" b="b"/>
            <a:pathLst>
              <a:path w="190921" h="7664" extrusionOk="0">
                <a:moveTo>
                  <a:pt x="0" y="7664"/>
                </a:moveTo>
                <a:lnTo>
                  <a:pt x="29121" y="7664"/>
                </a:lnTo>
                <a:lnTo>
                  <a:pt x="29121" y="0"/>
                </a:lnTo>
                <a:lnTo>
                  <a:pt x="190921" y="97"/>
                </a:lnTo>
              </a:path>
            </a:pathLst>
          </a:custGeom>
          <a:noFill/>
          <a:ln w="19050" cap="flat" cmpd="sng">
            <a:solidFill>
              <a:srgbClr val="775EF5"/>
            </a:solidFill>
            <a:prstDash val="solid"/>
            <a:round/>
            <a:headEnd type="none" w="med" len="med"/>
            <a:tailEnd type="none" w="med" len="med"/>
          </a:ln>
          <a:effectLst>
            <a:outerShdw blurRad="57150" algn="bl" rotWithShape="0">
              <a:srgbClr val="DFDEFF">
                <a:alpha val="50000"/>
              </a:srgbClr>
            </a:outerShdw>
          </a:effectLst>
        </p:spPr>
      </p:sp>
    </p:spTree>
    <p:extLst>
      <p:ext uri="{BB962C8B-B14F-4D97-AF65-F5344CB8AC3E}">
        <p14:creationId xmlns:p14="http://schemas.microsoft.com/office/powerpoint/2010/main" val="20870811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24"/>
        <p:cNvGrpSpPr/>
        <p:nvPr/>
      </p:nvGrpSpPr>
      <p:grpSpPr>
        <a:xfrm>
          <a:off x="0" y="0"/>
          <a:ext cx="0" cy="0"/>
          <a:chOff x="0" y="0"/>
          <a:chExt cx="0" cy="0"/>
        </a:xfrm>
      </p:grpSpPr>
      <p:sp>
        <p:nvSpPr>
          <p:cNvPr id="225" name="Google Shape;225;p10"/>
          <p:cNvSpPr txBox="1">
            <a:spLocks noGrp="1"/>
          </p:cNvSpPr>
          <p:nvPr>
            <p:ph type="body" idx="1"/>
          </p:nvPr>
        </p:nvSpPr>
        <p:spPr>
          <a:xfrm>
            <a:off x="960000" y="3970800"/>
            <a:ext cx="6018400" cy="21672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600"/>
              <a:buNone/>
              <a:defRPr sz="6667">
                <a:solidFill>
                  <a:srgbClr val="FFFFFF"/>
                </a:solidFill>
                <a:latin typeface="Squada One"/>
                <a:ea typeface="Squada One"/>
                <a:cs typeface="Squada One"/>
                <a:sym typeface="Squada One"/>
              </a:defRPr>
            </a:lvl1pPr>
          </a:lstStyle>
          <a:p>
            <a:pPr lvl="0"/>
            <a:r>
              <a:rPr lang="en-US"/>
              <a:t>Click to edit Master text styles</a:t>
            </a:r>
          </a:p>
        </p:txBody>
      </p:sp>
    </p:spTree>
    <p:extLst>
      <p:ext uri="{BB962C8B-B14F-4D97-AF65-F5344CB8AC3E}">
        <p14:creationId xmlns:p14="http://schemas.microsoft.com/office/powerpoint/2010/main" val="23195782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26"/>
        <p:cNvGrpSpPr/>
        <p:nvPr/>
      </p:nvGrpSpPr>
      <p:grpSpPr>
        <a:xfrm>
          <a:off x="0" y="0"/>
          <a:ext cx="0" cy="0"/>
          <a:chOff x="0" y="0"/>
          <a:chExt cx="0" cy="0"/>
        </a:xfrm>
      </p:grpSpPr>
      <p:sp>
        <p:nvSpPr>
          <p:cNvPr id="227" name="Google Shape;227;p11"/>
          <p:cNvSpPr txBox="1">
            <a:spLocks noGrp="1"/>
          </p:cNvSpPr>
          <p:nvPr>
            <p:ph type="title" hasCustomPrompt="1"/>
          </p:nvPr>
        </p:nvSpPr>
        <p:spPr>
          <a:xfrm>
            <a:off x="960000" y="2731867"/>
            <a:ext cx="102720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228" name="Google Shape;228;p11"/>
          <p:cNvSpPr/>
          <p:nvPr/>
        </p:nvSpPr>
        <p:spPr>
          <a:xfrm>
            <a:off x="-1133" y="1101434"/>
            <a:ext cx="5400133" cy="1031300"/>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229" name="Google Shape;229;p11"/>
          <p:cNvSpPr/>
          <p:nvPr/>
        </p:nvSpPr>
        <p:spPr>
          <a:xfrm flipH="1">
            <a:off x="6791867" y="1101434"/>
            <a:ext cx="5400133" cy="1031300"/>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cxnSp>
        <p:nvCxnSpPr>
          <p:cNvPr id="230" name="Google Shape;230;p11"/>
          <p:cNvCxnSpPr/>
          <p:nvPr/>
        </p:nvCxnSpPr>
        <p:spPr>
          <a:xfrm>
            <a:off x="8467" y="322367"/>
            <a:ext cx="12192000" cy="0"/>
          </a:xfrm>
          <a:prstGeom prst="straightConnector1">
            <a:avLst/>
          </a:prstGeom>
          <a:noFill/>
          <a:ln w="19050" cap="flat" cmpd="sng">
            <a:solidFill>
              <a:srgbClr val="775EF5"/>
            </a:solidFill>
            <a:prstDash val="solid"/>
            <a:round/>
            <a:headEnd type="none" w="med" len="med"/>
            <a:tailEnd type="none" w="med" len="med"/>
          </a:ln>
          <a:effectLst>
            <a:outerShdw blurRad="57150" algn="bl" rotWithShape="0">
              <a:srgbClr val="DFDEFF">
                <a:alpha val="50000"/>
              </a:srgbClr>
            </a:outerShdw>
          </a:effectLst>
        </p:spPr>
      </p:cxnSp>
      <p:cxnSp>
        <p:nvCxnSpPr>
          <p:cNvPr id="231" name="Google Shape;231;p11"/>
          <p:cNvCxnSpPr>
            <a:endCxn id="227" idx="0"/>
          </p:cNvCxnSpPr>
          <p:nvPr/>
        </p:nvCxnSpPr>
        <p:spPr>
          <a:xfrm>
            <a:off x="6094400" y="312267"/>
            <a:ext cx="1600" cy="2419600"/>
          </a:xfrm>
          <a:prstGeom prst="straightConnector1">
            <a:avLst/>
          </a:pr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cxnSp>
      <p:sp>
        <p:nvSpPr>
          <p:cNvPr id="232" name="Google Shape;232;p11"/>
          <p:cNvSpPr txBox="1">
            <a:spLocks noGrp="1"/>
          </p:cNvSpPr>
          <p:nvPr>
            <p:ph type="subTitle" idx="1"/>
          </p:nvPr>
        </p:nvSpPr>
        <p:spPr>
          <a:xfrm>
            <a:off x="972567" y="5454267"/>
            <a:ext cx="10272000" cy="68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2133"/>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grpSp>
        <p:nvGrpSpPr>
          <p:cNvPr id="233" name="Google Shape;233;p11"/>
          <p:cNvGrpSpPr/>
          <p:nvPr/>
        </p:nvGrpSpPr>
        <p:grpSpPr>
          <a:xfrm rot="10800000" flipH="1">
            <a:off x="7039609" y="129606"/>
            <a:ext cx="4998553" cy="4208529"/>
            <a:chOff x="5279706" y="1837129"/>
            <a:chExt cx="3748915" cy="3156397"/>
          </a:xfrm>
        </p:grpSpPr>
        <p:sp>
          <p:nvSpPr>
            <p:cNvPr id="234" name="Google Shape;234;p11"/>
            <p:cNvSpPr/>
            <p:nvPr/>
          </p:nvSpPr>
          <p:spPr>
            <a:xfrm>
              <a:off x="7645888"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5" name="Google Shape;235;p11"/>
            <p:cNvSpPr/>
            <p:nvPr/>
          </p:nvSpPr>
          <p:spPr>
            <a:xfrm>
              <a:off x="7849964"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 name="Google Shape;236;p11"/>
            <p:cNvSpPr/>
            <p:nvPr/>
          </p:nvSpPr>
          <p:spPr>
            <a:xfrm>
              <a:off x="8165884"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7" name="Google Shape;237;p11"/>
            <p:cNvSpPr/>
            <p:nvPr/>
          </p:nvSpPr>
          <p:spPr>
            <a:xfrm>
              <a:off x="8354711"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8" name="Google Shape;238;p11"/>
            <p:cNvSpPr/>
            <p:nvPr/>
          </p:nvSpPr>
          <p:spPr>
            <a:xfrm>
              <a:off x="8697054"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9" name="Google Shape;239;p11"/>
            <p:cNvSpPr/>
            <p:nvPr/>
          </p:nvSpPr>
          <p:spPr>
            <a:xfrm>
              <a:off x="8527551"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0" name="Google Shape;240;p11"/>
            <p:cNvSpPr/>
            <p:nvPr/>
          </p:nvSpPr>
          <p:spPr>
            <a:xfrm>
              <a:off x="8928422"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1" name="Google Shape;241;p11"/>
            <p:cNvSpPr/>
            <p:nvPr/>
          </p:nvSpPr>
          <p:spPr>
            <a:xfrm>
              <a:off x="8627762"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 name="Google Shape;242;p11"/>
            <p:cNvSpPr/>
            <p:nvPr/>
          </p:nvSpPr>
          <p:spPr>
            <a:xfrm>
              <a:off x="8943887"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 name="Google Shape;243;p11"/>
            <p:cNvSpPr/>
            <p:nvPr/>
          </p:nvSpPr>
          <p:spPr>
            <a:xfrm>
              <a:off x="6930135"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 name="Google Shape;244;p11"/>
            <p:cNvSpPr/>
            <p:nvPr/>
          </p:nvSpPr>
          <p:spPr>
            <a:xfrm>
              <a:off x="8943881"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 name="Google Shape;245;p11"/>
            <p:cNvSpPr/>
            <p:nvPr/>
          </p:nvSpPr>
          <p:spPr>
            <a:xfrm>
              <a:off x="8943884"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6" name="Google Shape;246;p11"/>
            <p:cNvSpPr/>
            <p:nvPr/>
          </p:nvSpPr>
          <p:spPr>
            <a:xfrm>
              <a:off x="6719384"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7" name="Google Shape;247;p11"/>
            <p:cNvSpPr/>
            <p:nvPr/>
          </p:nvSpPr>
          <p:spPr>
            <a:xfrm>
              <a:off x="7342059"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8" name="Google Shape;248;p11"/>
            <p:cNvSpPr/>
            <p:nvPr/>
          </p:nvSpPr>
          <p:spPr>
            <a:xfrm>
              <a:off x="5694387"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9" name="Google Shape;249;p11"/>
            <p:cNvSpPr/>
            <p:nvPr/>
          </p:nvSpPr>
          <p:spPr>
            <a:xfrm>
              <a:off x="8543012"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0" name="Google Shape;250;p11"/>
            <p:cNvSpPr/>
            <p:nvPr/>
          </p:nvSpPr>
          <p:spPr>
            <a:xfrm>
              <a:off x="58587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1" name="Google Shape;251;p11"/>
            <p:cNvSpPr/>
            <p:nvPr/>
          </p:nvSpPr>
          <p:spPr>
            <a:xfrm>
              <a:off x="6948431"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2" name="Google Shape;252;p11"/>
            <p:cNvSpPr/>
            <p:nvPr/>
          </p:nvSpPr>
          <p:spPr>
            <a:xfrm>
              <a:off x="85275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3" name="Google Shape;253;p11"/>
            <p:cNvSpPr/>
            <p:nvPr/>
          </p:nvSpPr>
          <p:spPr>
            <a:xfrm>
              <a:off x="8407656"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4" name="Google Shape;254;p11"/>
            <p:cNvSpPr/>
            <p:nvPr/>
          </p:nvSpPr>
          <p:spPr>
            <a:xfrm>
              <a:off x="8797256"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5" name="Google Shape;255;p11"/>
            <p:cNvSpPr/>
            <p:nvPr/>
          </p:nvSpPr>
          <p:spPr>
            <a:xfrm>
              <a:off x="5279706"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21100540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56"/>
        <p:cNvGrpSpPr/>
        <p:nvPr/>
      </p:nvGrpSpPr>
      <p:grpSpPr>
        <a:xfrm>
          <a:off x="0" y="0"/>
          <a:ext cx="0" cy="0"/>
          <a:chOff x="0" y="0"/>
          <a:chExt cx="0" cy="0"/>
        </a:xfrm>
      </p:grpSpPr>
    </p:spTree>
    <p:extLst>
      <p:ext uri="{BB962C8B-B14F-4D97-AF65-F5344CB8AC3E}">
        <p14:creationId xmlns:p14="http://schemas.microsoft.com/office/powerpoint/2010/main" val="303336985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gradFill>
          <a:gsLst>
            <a:gs pos="0">
              <a:srgbClr val="403F6E"/>
            </a:gs>
            <a:gs pos="100000">
              <a:srgbClr val="0B0D17"/>
            </a:gs>
          </a:gsLst>
          <a:lin ang="13500032" scaled="0"/>
        </a:gradFill>
        <a:effectLst/>
      </p:bgPr>
    </p:bg>
    <p:spTree>
      <p:nvGrpSpPr>
        <p:cNvPr id="1" name="Shape 257"/>
        <p:cNvGrpSpPr/>
        <p:nvPr/>
      </p:nvGrpSpPr>
      <p:grpSpPr>
        <a:xfrm>
          <a:off x="0" y="0"/>
          <a:ext cx="0" cy="0"/>
          <a:chOff x="0" y="0"/>
          <a:chExt cx="0" cy="0"/>
        </a:xfrm>
      </p:grpSpPr>
      <p:sp>
        <p:nvSpPr>
          <p:cNvPr id="258" name="Google Shape;258;p13"/>
          <p:cNvSpPr txBox="1">
            <a:spLocks noGrp="1"/>
          </p:cNvSpPr>
          <p:nvPr>
            <p:ph type="title" hasCustomPrompt="1"/>
          </p:nvPr>
        </p:nvSpPr>
        <p:spPr>
          <a:xfrm>
            <a:off x="6376484" y="2355133"/>
            <a:ext cx="1717600" cy="1581600"/>
          </a:xfrm>
          <a:prstGeom prst="rect">
            <a:avLst/>
          </a:prstGeom>
          <a:effectLst>
            <a:outerShdw blurRad="42863" algn="bl" rotWithShape="0">
              <a:srgbClr val="DFDEFF">
                <a:alpha val="50000"/>
              </a:srgbClr>
            </a:outerShdw>
          </a:effectLst>
        </p:spPr>
        <p:txBody>
          <a:bodyPr spcFirstLastPara="1" wrap="square" lIns="91425" tIns="91425" rIns="91425" bIns="91425" anchor="b" anchorCtr="0">
            <a:noAutofit/>
          </a:bodyPr>
          <a:lstStyle>
            <a:lvl1pPr lvl="0" algn="ctr" rtl="0">
              <a:spcBef>
                <a:spcPts val="0"/>
              </a:spcBef>
              <a:spcAft>
                <a:spcPts val="0"/>
              </a:spcAft>
              <a:buClr>
                <a:srgbClr val="775EF5"/>
              </a:buClr>
              <a:buSzPts val="8000"/>
              <a:buNone/>
              <a:defRPr sz="10666">
                <a:solidFill>
                  <a:srgbClr val="775EF5"/>
                </a:solidFill>
              </a:defRPr>
            </a:lvl1pPr>
            <a:lvl2pPr lvl="1" algn="ctr" rtl="0">
              <a:spcBef>
                <a:spcPts val="0"/>
              </a:spcBef>
              <a:spcAft>
                <a:spcPts val="0"/>
              </a:spcAft>
              <a:buClr>
                <a:srgbClr val="775EF5"/>
              </a:buClr>
              <a:buSzPts val="8000"/>
              <a:buNone/>
              <a:defRPr sz="10666">
                <a:solidFill>
                  <a:srgbClr val="775EF5"/>
                </a:solidFill>
              </a:defRPr>
            </a:lvl2pPr>
            <a:lvl3pPr lvl="2" algn="ctr" rtl="0">
              <a:spcBef>
                <a:spcPts val="0"/>
              </a:spcBef>
              <a:spcAft>
                <a:spcPts val="0"/>
              </a:spcAft>
              <a:buClr>
                <a:srgbClr val="775EF5"/>
              </a:buClr>
              <a:buSzPts val="8000"/>
              <a:buNone/>
              <a:defRPr sz="10666">
                <a:solidFill>
                  <a:srgbClr val="775EF5"/>
                </a:solidFill>
              </a:defRPr>
            </a:lvl3pPr>
            <a:lvl4pPr lvl="3" algn="ctr" rtl="0">
              <a:spcBef>
                <a:spcPts val="0"/>
              </a:spcBef>
              <a:spcAft>
                <a:spcPts val="0"/>
              </a:spcAft>
              <a:buClr>
                <a:srgbClr val="775EF5"/>
              </a:buClr>
              <a:buSzPts val="8000"/>
              <a:buNone/>
              <a:defRPr sz="10666">
                <a:solidFill>
                  <a:srgbClr val="775EF5"/>
                </a:solidFill>
              </a:defRPr>
            </a:lvl4pPr>
            <a:lvl5pPr lvl="4" algn="ctr" rtl="0">
              <a:spcBef>
                <a:spcPts val="0"/>
              </a:spcBef>
              <a:spcAft>
                <a:spcPts val="0"/>
              </a:spcAft>
              <a:buClr>
                <a:srgbClr val="775EF5"/>
              </a:buClr>
              <a:buSzPts val="8000"/>
              <a:buNone/>
              <a:defRPr sz="10666">
                <a:solidFill>
                  <a:srgbClr val="775EF5"/>
                </a:solidFill>
              </a:defRPr>
            </a:lvl5pPr>
            <a:lvl6pPr lvl="5" algn="ctr" rtl="0">
              <a:spcBef>
                <a:spcPts val="0"/>
              </a:spcBef>
              <a:spcAft>
                <a:spcPts val="0"/>
              </a:spcAft>
              <a:buClr>
                <a:srgbClr val="775EF5"/>
              </a:buClr>
              <a:buSzPts val="8000"/>
              <a:buNone/>
              <a:defRPr sz="10666">
                <a:solidFill>
                  <a:srgbClr val="775EF5"/>
                </a:solidFill>
              </a:defRPr>
            </a:lvl6pPr>
            <a:lvl7pPr lvl="6" algn="ctr" rtl="0">
              <a:spcBef>
                <a:spcPts val="0"/>
              </a:spcBef>
              <a:spcAft>
                <a:spcPts val="0"/>
              </a:spcAft>
              <a:buClr>
                <a:srgbClr val="775EF5"/>
              </a:buClr>
              <a:buSzPts val="8000"/>
              <a:buNone/>
              <a:defRPr sz="10666">
                <a:solidFill>
                  <a:srgbClr val="775EF5"/>
                </a:solidFill>
              </a:defRPr>
            </a:lvl7pPr>
            <a:lvl8pPr lvl="7" algn="ctr" rtl="0">
              <a:spcBef>
                <a:spcPts val="0"/>
              </a:spcBef>
              <a:spcAft>
                <a:spcPts val="0"/>
              </a:spcAft>
              <a:buClr>
                <a:srgbClr val="775EF5"/>
              </a:buClr>
              <a:buSzPts val="8000"/>
              <a:buNone/>
              <a:defRPr sz="10666">
                <a:solidFill>
                  <a:srgbClr val="775EF5"/>
                </a:solidFill>
              </a:defRPr>
            </a:lvl8pPr>
            <a:lvl9pPr lvl="8" algn="ctr" rtl="0">
              <a:spcBef>
                <a:spcPts val="0"/>
              </a:spcBef>
              <a:spcAft>
                <a:spcPts val="0"/>
              </a:spcAft>
              <a:buClr>
                <a:srgbClr val="775EF5"/>
              </a:buClr>
              <a:buSzPts val="8000"/>
              <a:buNone/>
              <a:defRPr sz="10666">
                <a:solidFill>
                  <a:srgbClr val="775EF5"/>
                </a:solidFill>
              </a:defRPr>
            </a:lvl9pPr>
          </a:lstStyle>
          <a:p>
            <a:r>
              <a:t>xx%</a:t>
            </a:r>
          </a:p>
        </p:txBody>
      </p:sp>
      <p:sp>
        <p:nvSpPr>
          <p:cNvPr id="259" name="Google Shape;259;p13"/>
          <p:cNvSpPr txBox="1">
            <a:spLocks noGrp="1"/>
          </p:cNvSpPr>
          <p:nvPr>
            <p:ph type="subTitle" idx="1"/>
          </p:nvPr>
        </p:nvSpPr>
        <p:spPr>
          <a:xfrm>
            <a:off x="8249433" y="2355133"/>
            <a:ext cx="2982400" cy="559600"/>
          </a:xfrm>
          <a:prstGeom prst="rect">
            <a:avLst/>
          </a:prstGeom>
        </p:spPr>
        <p:txBody>
          <a:bodyPr spcFirstLastPara="1" wrap="square" lIns="91425" tIns="91425" rIns="91425" bIns="91425" anchor="t" anchorCtr="0">
            <a:noAutofit/>
          </a:bodyPr>
          <a:lstStyle>
            <a:lvl1pPr lvl="0">
              <a:spcBef>
                <a:spcPts val="0"/>
              </a:spcBef>
              <a:spcAft>
                <a:spcPts val="0"/>
              </a:spcAft>
              <a:buClr>
                <a:srgbClr val="FFFFFF"/>
              </a:buClr>
              <a:buSzPts val="2000"/>
              <a:buFont typeface="Squada One"/>
              <a:buNone/>
              <a:defRPr sz="3067">
                <a:solidFill>
                  <a:srgbClr val="FFFFFF"/>
                </a:solidFill>
                <a:latin typeface="Squada One"/>
                <a:ea typeface="Squada One"/>
                <a:cs typeface="Squada One"/>
                <a:sym typeface="Squada One"/>
              </a:defRPr>
            </a:lvl1pPr>
            <a:lvl2pPr lvl="1">
              <a:spcBef>
                <a:spcPts val="2133"/>
              </a:spcBef>
              <a:spcAft>
                <a:spcPts val="0"/>
              </a:spcAft>
              <a:buSzPts val="1600"/>
              <a:buNone/>
              <a:defRPr/>
            </a:lvl2pPr>
            <a:lvl3pPr lvl="2">
              <a:spcBef>
                <a:spcPts val="2133"/>
              </a:spcBef>
              <a:spcAft>
                <a:spcPts val="0"/>
              </a:spcAft>
              <a:buSzPts val="1600"/>
              <a:buNone/>
              <a:defRPr/>
            </a:lvl3pPr>
            <a:lvl4pPr lvl="3">
              <a:spcBef>
                <a:spcPts val="2133"/>
              </a:spcBef>
              <a:spcAft>
                <a:spcPts val="0"/>
              </a:spcAft>
              <a:buSzPts val="1600"/>
              <a:buNone/>
              <a:defRPr/>
            </a:lvl4pPr>
            <a:lvl5pPr lvl="4">
              <a:spcBef>
                <a:spcPts val="2133"/>
              </a:spcBef>
              <a:spcAft>
                <a:spcPts val="0"/>
              </a:spcAft>
              <a:buSzPts val="1600"/>
              <a:buNone/>
              <a:defRPr/>
            </a:lvl5pPr>
            <a:lvl6pPr lvl="5">
              <a:spcBef>
                <a:spcPts val="2133"/>
              </a:spcBef>
              <a:spcAft>
                <a:spcPts val="0"/>
              </a:spcAft>
              <a:buSzPts val="1600"/>
              <a:buNone/>
              <a:defRPr/>
            </a:lvl6pPr>
            <a:lvl7pPr lvl="6">
              <a:spcBef>
                <a:spcPts val="2133"/>
              </a:spcBef>
              <a:spcAft>
                <a:spcPts val="0"/>
              </a:spcAft>
              <a:buSzPts val="1600"/>
              <a:buNone/>
              <a:defRPr/>
            </a:lvl7pPr>
            <a:lvl8pPr lvl="7">
              <a:spcBef>
                <a:spcPts val="2133"/>
              </a:spcBef>
              <a:spcAft>
                <a:spcPts val="0"/>
              </a:spcAft>
              <a:buSzPts val="1600"/>
              <a:buNone/>
              <a:defRPr/>
            </a:lvl8pPr>
            <a:lvl9pPr lvl="8">
              <a:spcBef>
                <a:spcPts val="2133"/>
              </a:spcBef>
              <a:spcAft>
                <a:spcPts val="2133"/>
              </a:spcAft>
              <a:buSzPts val="1600"/>
              <a:buNone/>
              <a:defRPr/>
            </a:lvl9pPr>
          </a:lstStyle>
          <a:p>
            <a:r>
              <a:rPr lang="en-US"/>
              <a:t>Click to edit Master subtitle style</a:t>
            </a:r>
            <a:endParaRPr/>
          </a:p>
        </p:txBody>
      </p:sp>
      <p:sp>
        <p:nvSpPr>
          <p:cNvPr id="260" name="Google Shape;260;p13"/>
          <p:cNvSpPr txBox="1">
            <a:spLocks noGrp="1"/>
          </p:cNvSpPr>
          <p:nvPr>
            <p:ph type="subTitle" idx="2"/>
          </p:nvPr>
        </p:nvSpPr>
        <p:spPr>
          <a:xfrm>
            <a:off x="8249433" y="2802500"/>
            <a:ext cx="2982400" cy="93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8E8BD8"/>
              </a:buClr>
              <a:buSzPts val="1600"/>
              <a:buNone/>
              <a:defRPr>
                <a:solidFill>
                  <a:srgbClr val="8E8BD8"/>
                </a:solidFill>
              </a:defRPr>
            </a:lvl1pPr>
            <a:lvl2pPr lvl="1" rtl="0">
              <a:spcBef>
                <a:spcPts val="2133"/>
              </a:spcBef>
              <a:spcAft>
                <a:spcPts val="0"/>
              </a:spcAft>
              <a:buClr>
                <a:srgbClr val="8E8BD8"/>
              </a:buClr>
              <a:buSzPts val="1600"/>
              <a:buNone/>
              <a:defRPr>
                <a:solidFill>
                  <a:srgbClr val="8E8BD8"/>
                </a:solidFill>
              </a:defRPr>
            </a:lvl2pPr>
            <a:lvl3pPr lvl="2" rtl="0">
              <a:spcBef>
                <a:spcPts val="2133"/>
              </a:spcBef>
              <a:spcAft>
                <a:spcPts val="0"/>
              </a:spcAft>
              <a:buClr>
                <a:srgbClr val="8E8BD8"/>
              </a:buClr>
              <a:buSzPts val="1600"/>
              <a:buNone/>
              <a:defRPr>
                <a:solidFill>
                  <a:srgbClr val="8E8BD8"/>
                </a:solidFill>
              </a:defRPr>
            </a:lvl3pPr>
            <a:lvl4pPr lvl="3" rtl="0">
              <a:spcBef>
                <a:spcPts val="2133"/>
              </a:spcBef>
              <a:spcAft>
                <a:spcPts val="0"/>
              </a:spcAft>
              <a:buClr>
                <a:srgbClr val="8E8BD8"/>
              </a:buClr>
              <a:buSzPts val="1600"/>
              <a:buNone/>
              <a:defRPr>
                <a:solidFill>
                  <a:srgbClr val="8E8BD8"/>
                </a:solidFill>
              </a:defRPr>
            </a:lvl4pPr>
            <a:lvl5pPr lvl="4" rtl="0">
              <a:spcBef>
                <a:spcPts val="2133"/>
              </a:spcBef>
              <a:spcAft>
                <a:spcPts val="0"/>
              </a:spcAft>
              <a:buClr>
                <a:srgbClr val="8E8BD8"/>
              </a:buClr>
              <a:buSzPts val="1600"/>
              <a:buNone/>
              <a:defRPr>
                <a:solidFill>
                  <a:srgbClr val="8E8BD8"/>
                </a:solidFill>
              </a:defRPr>
            </a:lvl5pPr>
            <a:lvl6pPr lvl="5" rtl="0">
              <a:spcBef>
                <a:spcPts val="2133"/>
              </a:spcBef>
              <a:spcAft>
                <a:spcPts val="0"/>
              </a:spcAft>
              <a:buClr>
                <a:srgbClr val="8E8BD8"/>
              </a:buClr>
              <a:buSzPts val="1600"/>
              <a:buNone/>
              <a:defRPr>
                <a:solidFill>
                  <a:srgbClr val="8E8BD8"/>
                </a:solidFill>
              </a:defRPr>
            </a:lvl6pPr>
            <a:lvl7pPr lvl="6" rtl="0">
              <a:spcBef>
                <a:spcPts val="2133"/>
              </a:spcBef>
              <a:spcAft>
                <a:spcPts val="0"/>
              </a:spcAft>
              <a:buClr>
                <a:srgbClr val="8E8BD8"/>
              </a:buClr>
              <a:buSzPts val="1600"/>
              <a:buNone/>
              <a:defRPr>
                <a:solidFill>
                  <a:srgbClr val="8E8BD8"/>
                </a:solidFill>
              </a:defRPr>
            </a:lvl7pPr>
            <a:lvl8pPr lvl="7" rtl="0">
              <a:spcBef>
                <a:spcPts val="2133"/>
              </a:spcBef>
              <a:spcAft>
                <a:spcPts val="0"/>
              </a:spcAft>
              <a:buClr>
                <a:srgbClr val="8E8BD8"/>
              </a:buClr>
              <a:buSzPts val="1600"/>
              <a:buNone/>
              <a:defRPr>
                <a:solidFill>
                  <a:srgbClr val="8E8BD8"/>
                </a:solidFill>
              </a:defRPr>
            </a:lvl8pPr>
            <a:lvl9pPr lvl="8" rtl="0">
              <a:spcBef>
                <a:spcPts val="2133"/>
              </a:spcBef>
              <a:spcAft>
                <a:spcPts val="2133"/>
              </a:spcAft>
              <a:buClr>
                <a:srgbClr val="8E8BD8"/>
              </a:buClr>
              <a:buSzPts val="1600"/>
              <a:buNone/>
              <a:defRPr>
                <a:solidFill>
                  <a:srgbClr val="8E8BD8"/>
                </a:solidFill>
              </a:defRPr>
            </a:lvl9pPr>
          </a:lstStyle>
          <a:p>
            <a:r>
              <a:rPr lang="en-US"/>
              <a:t>Click to edit Master subtitle style</a:t>
            </a:r>
            <a:endParaRPr/>
          </a:p>
        </p:txBody>
      </p:sp>
      <p:sp>
        <p:nvSpPr>
          <p:cNvPr id="261" name="Google Shape;261;p13"/>
          <p:cNvSpPr txBox="1">
            <a:spLocks noGrp="1"/>
          </p:cNvSpPr>
          <p:nvPr>
            <p:ph type="title" idx="3" hasCustomPrompt="1"/>
          </p:nvPr>
        </p:nvSpPr>
        <p:spPr>
          <a:xfrm>
            <a:off x="6376484" y="4556400"/>
            <a:ext cx="1717600" cy="1581600"/>
          </a:xfrm>
          <a:prstGeom prst="rect">
            <a:avLst/>
          </a:prstGeom>
          <a:effectLst>
            <a:outerShdw blurRad="42863" algn="bl" rotWithShape="0">
              <a:srgbClr val="DFDEFF">
                <a:alpha val="50000"/>
              </a:srgbClr>
            </a:outerShdw>
          </a:effectLst>
        </p:spPr>
        <p:txBody>
          <a:bodyPr spcFirstLastPara="1" wrap="square" lIns="91425" tIns="91425" rIns="91425" bIns="91425" anchor="b" anchorCtr="0">
            <a:noAutofit/>
          </a:bodyPr>
          <a:lstStyle>
            <a:lvl1pPr lvl="0" algn="ctr" rtl="0">
              <a:spcBef>
                <a:spcPts val="0"/>
              </a:spcBef>
              <a:spcAft>
                <a:spcPts val="0"/>
              </a:spcAft>
              <a:buClr>
                <a:srgbClr val="775EF5"/>
              </a:buClr>
              <a:buSzPts val="8000"/>
              <a:buNone/>
              <a:defRPr sz="10666">
                <a:solidFill>
                  <a:srgbClr val="775EF5"/>
                </a:solidFill>
              </a:defRPr>
            </a:lvl1pPr>
            <a:lvl2pPr lvl="1" algn="ctr" rtl="0">
              <a:spcBef>
                <a:spcPts val="0"/>
              </a:spcBef>
              <a:spcAft>
                <a:spcPts val="0"/>
              </a:spcAft>
              <a:buClr>
                <a:srgbClr val="775EF5"/>
              </a:buClr>
              <a:buSzPts val="8000"/>
              <a:buNone/>
              <a:defRPr sz="10666">
                <a:solidFill>
                  <a:srgbClr val="775EF5"/>
                </a:solidFill>
              </a:defRPr>
            </a:lvl2pPr>
            <a:lvl3pPr lvl="2" algn="ctr" rtl="0">
              <a:spcBef>
                <a:spcPts val="0"/>
              </a:spcBef>
              <a:spcAft>
                <a:spcPts val="0"/>
              </a:spcAft>
              <a:buClr>
                <a:srgbClr val="775EF5"/>
              </a:buClr>
              <a:buSzPts val="8000"/>
              <a:buNone/>
              <a:defRPr sz="10666">
                <a:solidFill>
                  <a:srgbClr val="775EF5"/>
                </a:solidFill>
              </a:defRPr>
            </a:lvl3pPr>
            <a:lvl4pPr lvl="3" algn="ctr" rtl="0">
              <a:spcBef>
                <a:spcPts val="0"/>
              </a:spcBef>
              <a:spcAft>
                <a:spcPts val="0"/>
              </a:spcAft>
              <a:buClr>
                <a:srgbClr val="775EF5"/>
              </a:buClr>
              <a:buSzPts val="8000"/>
              <a:buNone/>
              <a:defRPr sz="10666">
                <a:solidFill>
                  <a:srgbClr val="775EF5"/>
                </a:solidFill>
              </a:defRPr>
            </a:lvl4pPr>
            <a:lvl5pPr lvl="4" algn="ctr" rtl="0">
              <a:spcBef>
                <a:spcPts val="0"/>
              </a:spcBef>
              <a:spcAft>
                <a:spcPts val="0"/>
              </a:spcAft>
              <a:buClr>
                <a:srgbClr val="775EF5"/>
              </a:buClr>
              <a:buSzPts val="8000"/>
              <a:buNone/>
              <a:defRPr sz="10666">
                <a:solidFill>
                  <a:srgbClr val="775EF5"/>
                </a:solidFill>
              </a:defRPr>
            </a:lvl5pPr>
            <a:lvl6pPr lvl="5" algn="ctr" rtl="0">
              <a:spcBef>
                <a:spcPts val="0"/>
              </a:spcBef>
              <a:spcAft>
                <a:spcPts val="0"/>
              </a:spcAft>
              <a:buClr>
                <a:srgbClr val="775EF5"/>
              </a:buClr>
              <a:buSzPts val="8000"/>
              <a:buNone/>
              <a:defRPr sz="10666">
                <a:solidFill>
                  <a:srgbClr val="775EF5"/>
                </a:solidFill>
              </a:defRPr>
            </a:lvl6pPr>
            <a:lvl7pPr lvl="6" algn="ctr" rtl="0">
              <a:spcBef>
                <a:spcPts val="0"/>
              </a:spcBef>
              <a:spcAft>
                <a:spcPts val="0"/>
              </a:spcAft>
              <a:buClr>
                <a:srgbClr val="775EF5"/>
              </a:buClr>
              <a:buSzPts val="8000"/>
              <a:buNone/>
              <a:defRPr sz="10666">
                <a:solidFill>
                  <a:srgbClr val="775EF5"/>
                </a:solidFill>
              </a:defRPr>
            </a:lvl7pPr>
            <a:lvl8pPr lvl="7" algn="ctr" rtl="0">
              <a:spcBef>
                <a:spcPts val="0"/>
              </a:spcBef>
              <a:spcAft>
                <a:spcPts val="0"/>
              </a:spcAft>
              <a:buClr>
                <a:srgbClr val="775EF5"/>
              </a:buClr>
              <a:buSzPts val="8000"/>
              <a:buNone/>
              <a:defRPr sz="10666">
                <a:solidFill>
                  <a:srgbClr val="775EF5"/>
                </a:solidFill>
              </a:defRPr>
            </a:lvl8pPr>
            <a:lvl9pPr lvl="8" algn="ctr" rtl="0">
              <a:spcBef>
                <a:spcPts val="0"/>
              </a:spcBef>
              <a:spcAft>
                <a:spcPts val="0"/>
              </a:spcAft>
              <a:buClr>
                <a:srgbClr val="775EF5"/>
              </a:buClr>
              <a:buSzPts val="8000"/>
              <a:buNone/>
              <a:defRPr sz="10666">
                <a:solidFill>
                  <a:srgbClr val="775EF5"/>
                </a:solidFill>
              </a:defRPr>
            </a:lvl9pPr>
          </a:lstStyle>
          <a:p>
            <a:r>
              <a:t>xx%</a:t>
            </a:r>
          </a:p>
        </p:txBody>
      </p:sp>
      <p:sp>
        <p:nvSpPr>
          <p:cNvPr id="262" name="Google Shape;262;p13"/>
          <p:cNvSpPr txBox="1">
            <a:spLocks noGrp="1"/>
          </p:cNvSpPr>
          <p:nvPr>
            <p:ph type="subTitle" idx="4"/>
          </p:nvPr>
        </p:nvSpPr>
        <p:spPr>
          <a:xfrm>
            <a:off x="8249433" y="4556400"/>
            <a:ext cx="2982400" cy="559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000"/>
              <a:buFont typeface="Squada One"/>
              <a:buNone/>
              <a:defRPr sz="3067">
                <a:solidFill>
                  <a:srgbClr val="FFFFFF"/>
                </a:solidFill>
                <a:latin typeface="Squada One"/>
                <a:ea typeface="Squada One"/>
                <a:cs typeface="Squada One"/>
                <a:sym typeface="Squada One"/>
              </a:defRPr>
            </a:lvl1pPr>
            <a:lvl2pPr lvl="1" rtl="0">
              <a:spcBef>
                <a:spcPts val="2133"/>
              </a:spcBef>
              <a:spcAft>
                <a:spcPts val="0"/>
              </a:spcAft>
              <a:buSzPts val="1600"/>
              <a:buNone/>
              <a:defRPr/>
            </a:lvl2pPr>
            <a:lvl3pPr lvl="2" rtl="0">
              <a:spcBef>
                <a:spcPts val="2133"/>
              </a:spcBef>
              <a:spcAft>
                <a:spcPts val="0"/>
              </a:spcAft>
              <a:buSzPts val="1600"/>
              <a:buNone/>
              <a:defRPr/>
            </a:lvl3pPr>
            <a:lvl4pPr lvl="3" rtl="0">
              <a:spcBef>
                <a:spcPts val="2133"/>
              </a:spcBef>
              <a:spcAft>
                <a:spcPts val="0"/>
              </a:spcAft>
              <a:buSzPts val="1600"/>
              <a:buNone/>
              <a:defRPr/>
            </a:lvl4pPr>
            <a:lvl5pPr lvl="4" rtl="0">
              <a:spcBef>
                <a:spcPts val="2133"/>
              </a:spcBef>
              <a:spcAft>
                <a:spcPts val="0"/>
              </a:spcAft>
              <a:buSzPts val="1600"/>
              <a:buNone/>
              <a:defRPr/>
            </a:lvl5pPr>
            <a:lvl6pPr lvl="5" rtl="0">
              <a:spcBef>
                <a:spcPts val="2133"/>
              </a:spcBef>
              <a:spcAft>
                <a:spcPts val="0"/>
              </a:spcAft>
              <a:buSzPts val="1600"/>
              <a:buNone/>
              <a:defRPr/>
            </a:lvl6pPr>
            <a:lvl7pPr lvl="6" rtl="0">
              <a:spcBef>
                <a:spcPts val="2133"/>
              </a:spcBef>
              <a:spcAft>
                <a:spcPts val="0"/>
              </a:spcAft>
              <a:buSzPts val="1600"/>
              <a:buNone/>
              <a:defRPr/>
            </a:lvl7pPr>
            <a:lvl8pPr lvl="7" rtl="0">
              <a:spcBef>
                <a:spcPts val="2133"/>
              </a:spcBef>
              <a:spcAft>
                <a:spcPts val="0"/>
              </a:spcAft>
              <a:buSzPts val="1600"/>
              <a:buNone/>
              <a:defRPr/>
            </a:lvl8pPr>
            <a:lvl9pPr lvl="8" rtl="0">
              <a:spcBef>
                <a:spcPts val="2133"/>
              </a:spcBef>
              <a:spcAft>
                <a:spcPts val="2133"/>
              </a:spcAft>
              <a:buSzPts val="1600"/>
              <a:buNone/>
              <a:defRPr/>
            </a:lvl9pPr>
          </a:lstStyle>
          <a:p>
            <a:r>
              <a:rPr lang="en-US"/>
              <a:t>Click to edit Master subtitle style</a:t>
            </a:r>
            <a:endParaRPr/>
          </a:p>
        </p:txBody>
      </p:sp>
      <p:sp>
        <p:nvSpPr>
          <p:cNvPr id="263" name="Google Shape;263;p13"/>
          <p:cNvSpPr txBox="1">
            <a:spLocks noGrp="1"/>
          </p:cNvSpPr>
          <p:nvPr>
            <p:ph type="subTitle" idx="5"/>
          </p:nvPr>
        </p:nvSpPr>
        <p:spPr>
          <a:xfrm>
            <a:off x="8249433" y="5003767"/>
            <a:ext cx="2982400" cy="93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8E8BD8"/>
              </a:buClr>
              <a:buSzPts val="1600"/>
              <a:buNone/>
              <a:defRPr>
                <a:solidFill>
                  <a:srgbClr val="8E8BD8"/>
                </a:solidFill>
              </a:defRPr>
            </a:lvl1pPr>
            <a:lvl2pPr lvl="1" rtl="0">
              <a:spcBef>
                <a:spcPts val="2133"/>
              </a:spcBef>
              <a:spcAft>
                <a:spcPts val="0"/>
              </a:spcAft>
              <a:buClr>
                <a:srgbClr val="8E8BD8"/>
              </a:buClr>
              <a:buSzPts val="1600"/>
              <a:buNone/>
              <a:defRPr>
                <a:solidFill>
                  <a:srgbClr val="8E8BD8"/>
                </a:solidFill>
              </a:defRPr>
            </a:lvl2pPr>
            <a:lvl3pPr lvl="2" rtl="0">
              <a:spcBef>
                <a:spcPts val="2133"/>
              </a:spcBef>
              <a:spcAft>
                <a:spcPts val="0"/>
              </a:spcAft>
              <a:buClr>
                <a:srgbClr val="8E8BD8"/>
              </a:buClr>
              <a:buSzPts val="1600"/>
              <a:buNone/>
              <a:defRPr>
                <a:solidFill>
                  <a:srgbClr val="8E8BD8"/>
                </a:solidFill>
              </a:defRPr>
            </a:lvl3pPr>
            <a:lvl4pPr lvl="3" rtl="0">
              <a:spcBef>
                <a:spcPts val="2133"/>
              </a:spcBef>
              <a:spcAft>
                <a:spcPts val="0"/>
              </a:spcAft>
              <a:buClr>
                <a:srgbClr val="8E8BD8"/>
              </a:buClr>
              <a:buSzPts val="1600"/>
              <a:buNone/>
              <a:defRPr>
                <a:solidFill>
                  <a:srgbClr val="8E8BD8"/>
                </a:solidFill>
              </a:defRPr>
            </a:lvl4pPr>
            <a:lvl5pPr lvl="4" rtl="0">
              <a:spcBef>
                <a:spcPts val="2133"/>
              </a:spcBef>
              <a:spcAft>
                <a:spcPts val="0"/>
              </a:spcAft>
              <a:buClr>
                <a:srgbClr val="8E8BD8"/>
              </a:buClr>
              <a:buSzPts val="1600"/>
              <a:buNone/>
              <a:defRPr>
                <a:solidFill>
                  <a:srgbClr val="8E8BD8"/>
                </a:solidFill>
              </a:defRPr>
            </a:lvl5pPr>
            <a:lvl6pPr lvl="5" rtl="0">
              <a:spcBef>
                <a:spcPts val="2133"/>
              </a:spcBef>
              <a:spcAft>
                <a:spcPts val="0"/>
              </a:spcAft>
              <a:buClr>
                <a:srgbClr val="8E8BD8"/>
              </a:buClr>
              <a:buSzPts val="1600"/>
              <a:buNone/>
              <a:defRPr>
                <a:solidFill>
                  <a:srgbClr val="8E8BD8"/>
                </a:solidFill>
              </a:defRPr>
            </a:lvl6pPr>
            <a:lvl7pPr lvl="6" rtl="0">
              <a:spcBef>
                <a:spcPts val="2133"/>
              </a:spcBef>
              <a:spcAft>
                <a:spcPts val="0"/>
              </a:spcAft>
              <a:buClr>
                <a:srgbClr val="8E8BD8"/>
              </a:buClr>
              <a:buSzPts val="1600"/>
              <a:buNone/>
              <a:defRPr>
                <a:solidFill>
                  <a:srgbClr val="8E8BD8"/>
                </a:solidFill>
              </a:defRPr>
            </a:lvl7pPr>
            <a:lvl8pPr lvl="7" rtl="0">
              <a:spcBef>
                <a:spcPts val="2133"/>
              </a:spcBef>
              <a:spcAft>
                <a:spcPts val="0"/>
              </a:spcAft>
              <a:buClr>
                <a:srgbClr val="8E8BD8"/>
              </a:buClr>
              <a:buSzPts val="1600"/>
              <a:buNone/>
              <a:defRPr>
                <a:solidFill>
                  <a:srgbClr val="8E8BD8"/>
                </a:solidFill>
              </a:defRPr>
            </a:lvl8pPr>
            <a:lvl9pPr lvl="8" rtl="0">
              <a:spcBef>
                <a:spcPts val="2133"/>
              </a:spcBef>
              <a:spcAft>
                <a:spcPts val="2133"/>
              </a:spcAft>
              <a:buClr>
                <a:srgbClr val="8E8BD8"/>
              </a:buClr>
              <a:buSzPts val="1600"/>
              <a:buNone/>
              <a:defRPr>
                <a:solidFill>
                  <a:srgbClr val="8E8BD8"/>
                </a:solidFill>
              </a:defRPr>
            </a:lvl9pPr>
          </a:lstStyle>
          <a:p>
            <a:r>
              <a:rPr lang="en-US"/>
              <a:t>Click to edit Master subtitle style</a:t>
            </a:r>
            <a:endParaRPr/>
          </a:p>
        </p:txBody>
      </p:sp>
      <p:sp>
        <p:nvSpPr>
          <p:cNvPr id="264" name="Google Shape;264;p13"/>
          <p:cNvSpPr txBox="1">
            <a:spLocks noGrp="1"/>
          </p:cNvSpPr>
          <p:nvPr>
            <p:ph type="title" idx="6" hasCustomPrompt="1"/>
          </p:nvPr>
        </p:nvSpPr>
        <p:spPr>
          <a:xfrm>
            <a:off x="4091084" y="2355133"/>
            <a:ext cx="1717600" cy="1581600"/>
          </a:xfrm>
          <a:prstGeom prst="rect">
            <a:avLst/>
          </a:prstGeom>
          <a:effectLst>
            <a:outerShdw blurRad="42863" algn="bl" rotWithShape="0">
              <a:srgbClr val="DFDEFF">
                <a:alpha val="50000"/>
              </a:srgbClr>
            </a:outerShdw>
          </a:effectLst>
        </p:spPr>
        <p:txBody>
          <a:bodyPr spcFirstLastPara="1" wrap="square" lIns="91425" tIns="91425" rIns="91425" bIns="91425" anchor="b" anchorCtr="0">
            <a:noAutofit/>
          </a:bodyPr>
          <a:lstStyle>
            <a:lvl1pPr lvl="0" algn="ctr" rtl="0">
              <a:spcBef>
                <a:spcPts val="0"/>
              </a:spcBef>
              <a:spcAft>
                <a:spcPts val="0"/>
              </a:spcAft>
              <a:buClr>
                <a:srgbClr val="775EF5"/>
              </a:buClr>
              <a:buSzPts val="8000"/>
              <a:buNone/>
              <a:defRPr sz="10666">
                <a:solidFill>
                  <a:srgbClr val="775EF5"/>
                </a:solidFill>
              </a:defRPr>
            </a:lvl1pPr>
            <a:lvl2pPr lvl="1" algn="ctr" rtl="0">
              <a:spcBef>
                <a:spcPts val="0"/>
              </a:spcBef>
              <a:spcAft>
                <a:spcPts val="0"/>
              </a:spcAft>
              <a:buClr>
                <a:srgbClr val="775EF5"/>
              </a:buClr>
              <a:buSzPts val="8000"/>
              <a:buNone/>
              <a:defRPr sz="10666">
                <a:solidFill>
                  <a:srgbClr val="775EF5"/>
                </a:solidFill>
              </a:defRPr>
            </a:lvl2pPr>
            <a:lvl3pPr lvl="2" algn="ctr" rtl="0">
              <a:spcBef>
                <a:spcPts val="0"/>
              </a:spcBef>
              <a:spcAft>
                <a:spcPts val="0"/>
              </a:spcAft>
              <a:buClr>
                <a:srgbClr val="775EF5"/>
              </a:buClr>
              <a:buSzPts val="8000"/>
              <a:buNone/>
              <a:defRPr sz="10666">
                <a:solidFill>
                  <a:srgbClr val="775EF5"/>
                </a:solidFill>
              </a:defRPr>
            </a:lvl3pPr>
            <a:lvl4pPr lvl="3" algn="ctr" rtl="0">
              <a:spcBef>
                <a:spcPts val="0"/>
              </a:spcBef>
              <a:spcAft>
                <a:spcPts val="0"/>
              </a:spcAft>
              <a:buClr>
                <a:srgbClr val="775EF5"/>
              </a:buClr>
              <a:buSzPts val="8000"/>
              <a:buNone/>
              <a:defRPr sz="10666">
                <a:solidFill>
                  <a:srgbClr val="775EF5"/>
                </a:solidFill>
              </a:defRPr>
            </a:lvl4pPr>
            <a:lvl5pPr lvl="4" algn="ctr" rtl="0">
              <a:spcBef>
                <a:spcPts val="0"/>
              </a:spcBef>
              <a:spcAft>
                <a:spcPts val="0"/>
              </a:spcAft>
              <a:buClr>
                <a:srgbClr val="775EF5"/>
              </a:buClr>
              <a:buSzPts val="8000"/>
              <a:buNone/>
              <a:defRPr sz="10666">
                <a:solidFill>
                  <a:srgbClr val="775EF5"/>
                </a:solidFill>
              </a:defRPr>
            </a:lvl5pPr>
            <a:lvl6pPr lvl="5" algn="ctr" rtl="0">
              <a:spcBef>
                <a:spcPts val="0"/>
              </a:spcBef>
              <a:spcAft>
                <a:spcPts val="0"/>
              </a:spcAft>
              <a:buClr>
                <a:srgbClr val="775EF5"/>
              </a:buClr>
              <a:buSzPts val="8000"/>
              <a:buNone/>
              <a:defRPr sz="10666">
                <a:solidFill>
                  <a:srgbClr val="775EF5"/>
                </a:solidFill>
              </a:defRPr>
            </a:lvl6pPr>
            <a:lvl7pPr lvl="6" algn="ctr" rtl="0">
              <a:spcBef>
                <a:spcPts val="0"/>
              </a:spcBef>
              <a:spcAft>
                <a:spcPts val="0"/>
              </a:spcAft>
              <a:buClr>
                <a:srgbClr val="775EF5"/>
              </a:buClr>
              <a:buSzPts val="8000"/>
              <a:buNone/>
              <a:defRPr sz="10666">
                <a:solidFill>
                  <a:srgbClr val="775EF5"/>
                </a:solidFill>
              </a:defRPr>
            </a:lvl7pPr>
            <a:lvl8pPr lvl="7" algn="ctr" rtl="0">
              <a:spcBef>
                <a:spcPts val="0"/>
              </a:spcBef>
              <a:spcAft>
                <a:spcPts val="0"/>
              </a:spcAft>
              <a:buClr>
                <a:srgbClr val="775EF5"/>
              </a:buClr>
              <a:buSzPts val="8000"/>
              <a:buNone/>
              <a:defRPr sz="10666">
                <a:solidFill>
                  <a:srgbClr val="775EF5"/>
                </a:solidFill>
              </a:defRPr>
            </a:lvl8pPr>
            <a:lvl9pPr lvl="8" algn="ctr" rtl="0">
              <a:spcBef>
                <a:spcPts val="0"/>
              </a:spcBef>
              <a:spcAft>
                <a:spcPts val="0"/>
              </a:spcAft>
              <a:buClr>
                <a:srgbClr val="775EF5"/>
              </a:buClr>
              <a:buSzPts val="8000"/>
              <a:buNone/>
              <a:defRPr sz="10666">
                <a:solidFill>
                  <a:srgbClr val="775EF5"/>
                </a:solidFill>
              </a:defRPr>
            </a:lvl9pPr>
          </a:lstStyle>
          <a:p>
            <a:r>
              <a:t>xx%</a:t>
            </a:r>
          </a:p>
        </p:txBody>
      </p:sp>
      <p:sp>
        <p:nvSpPr>
          <p:cNvPr id="265" name="Google Shape;265;p13"/>
          <p:cNvSpPr txBox="1">
            <a:spLocks noGrp="1"/>
          </p:cNvSpPr>
          <p:nvPr>
            <p:ph type="title" idx="7" hasCustomPrompt="1"/>
          </p:nvPr>
        </p:nvSpPr>
        <p:spPr>
          <a:xfrm>
            <a:off x="4091084" y="4556400"/>
            <a:ext cx="1717600" cy="1581600"/>
          </a:xfrm>
          <a:prstGeom prst="rect">
            <a:avLst/>
          </a:prstGeom>
          <a:effectLst>
            <a:outerShdw blurRad="42863" algn="bl" rotWithShape="0">
              <a:srgbClr val="DFDEFF">
                <a:alpha val="50000"/>
              </a:srgbClr>
            </a:outerShdw>
          </a:effectLst>
        </p:spPr>
        <p:txBody>
          <a:bodyPr spcFirstLastPara="1" wrap="square" lIns="91425" tIns="91425" rIns="91425" bIns="91425" anchor="b" anchorCtr="0">
            <a:noAutofit/>
          </a:bodyPr>
          <a:lstStyle>
            <a:lvl1pPr lvl="0" algn="ctr" rtl="0">
              <a:spcBef>
                <a:spcPts val="0"/>
              </a:spcBef>
              <a:spcAft>
                <a:spcPts val="0"/>
              </a:spcAft>
              <a:buClr>
                <a:srgbClr val="775EF5"/>
              </a:buClr>
              <a:buSzPts val="8000"/>
              <a:buNone/>
              <a:defRPr sz="10666">
                <a:solidFill>
                  <a:srgbClr val="775EF5"/>
                </a:solidFill>
              </a:defRPr>
            </a:lvl1pPr>
            <a:lvl2pPr lvl="1" algn="ctr" rtl="0">
              <a:spcBef>
                <a:spcPts val="0"/>
              </a:spcBef>
              <a:spcAft>
                <a:spcPts val="0"/>
              </a:spcAft>
              <a:buClr>
                <a:srgbClr val="775EF5"/>
              </a:buClr>
              <a:buSzPts val="8000"/>
              <a:buNone/>
              <a:defRPr sz="10666">
                <a:solidFill>
                  <a:srgbClr val="775EF5"/>
                </a:solidFill>
              </a:defRPr>
            </a:lvl2pPr>
            <a:lvl3pPr lvl="2" algn="ctr" rtl="0">
              <a:spcBef>
                <a:spcPts val="0"/>
              </a:spcBef>
              <a:spcAft>
                <a:spcPts val="0"/>
              </a:spcAft>
              <a:buClr>
                <a:srgbClr val="775EF5"/>
              </a:buClr>
              <a:buSzPts val="8000"/>
              <a:buNone/>
              <a:defRPr sz="10666">
                <a:solidFill>
                  <a:srgbClr val="775EF5"/>
                </a:solidFill>
              </a:defRPr>
            </a:lvl3pPr>
            <a:lvl4pPr lvl="3" algn="ctr" rtl="0">
              <a:spcBef>
                <a:spcPts val="0"/>
              </a:spcBef>
              <a:spcAft>
                <a:spcPts val="0"/>
              </a:spcAft>
              <a:buClr>
                <a:srgbClr val="775EF5"/>
              </a:buClr>
              <a:buSzPts val="8000"/>
              <a:buNone/>
              <a:defRPr sz="10666">
                <a:solidFill>
                  <a:srgbClr val="775EF5"/>
                </a:solidFill>
              </a:defRPr>
            </a:lvl4pPr>
            <a:lvl5pPr lvl="4" algn="ctr" rtl="0">
              <a:spcBef>
                <a:spcPts val="0"/>
              </a:spcBef>
              <a:spcAft>
                <a:spcPts val="0"/>
              </a:spcAft>
              <a:buClr>
                <a:srgbClr val="775EF5"/>
              </a:buClr>
              <a:buSzPts val="8000"/>
              <a:buNone/>
              <a:defRPr sz="10666">
                <a:solidFill>
                  <a:srgbClr val="775EF5"/>
                </a:solidFill>
              </a:defRPr>
            </a:lvl5pPr>
            <a:lvl6pPr lvl="5" algn="ctr" rtl="0">
              <a:spcBef>
                <a:spcPts val="0"/>
              </a:spcBef>
              <a:spcAft>
                <a:spcPts val="0"/>
              </a:spcAft>
              <a:buClr>
                <a:srgbClr val="775EF5"/>
              </a:buClr>
              <a:buSzPts val="8000"/>
              <a:buNone/>
              <a:defRPr sz="10666">
                <a:solidFill>
                  <a:srgbClr val="775EF5"/>
                </a:solidFill>
              </a:defRPr>
            </a:lvl6pPr>
            <a:lvl7pPr lvl="6" algn="ctr" rtl="0">
              <a:spcBef>
                <a:spcPts val="0"/>
              </a:spcBef>
              <a:spcAft>
                <a:spcPts val="0"/>
              </a:spcAft>
              <a:buClr>
                <a:srgbClr val="775EF5"/>
              </a:buClr>
              <a:buSzPts val="8000"/>
              <a:buNone/>
              <a:defRPr sz="10666">
                <a:solidFill>
                  <a:srgbClr val="775EF5"/>
                </a:solidFill>
              </a:defRPr>
            </a:lvl7pPr>
            <a:lvl8pPr lvl="7" algn="ctr" rtl="0">
              <a:spcBef>
                <a:spcPts val="0"/>
              </a:spcBef>
              <a:spcAft>
                <a:spcPts val="0"/>
              </a:spcAft>
              <a:buClr>
                <a:srgbClr val="775EF5"/>
              </a:buClr>
              <a:buSzPts val="8000"/>
              <a:buNone/>
              <a:defRPr sz="10666">
                <a:solidFill>
                  <a:srgbClr val="775EF5"/>
                </a:solidFill>
              </a:defRPr>
            </a:lvl8pPr>
            <a:lvl9pPr lvl="8" algn="ctr" rtl="0">
              <a:spcBef>
                <a:spcPts val="0"/>
              </a:spcBef>
              <a:spcAft>
                <a:spcPts val="0"/>
              </a:spcAft>
              <a:buClr>
                <a:srgbClr val="775EF5"/>
              </a:buClr>
              <a:buSzPts val="8000"/>
              <a:buNone/>
              <a:defRPr sz="10666">
                <a:solidFill>
                  <a:srgbClr val="775EF5"/>
                </a:solidFill>
              </a:defRPr>
            </a:lvl9pPr>
          </a:lstStyle>
          <a:p>
            <a:r>
              <a:t>xx%</a:t>
            </a:r>
          </a:p>
        </p:txBody>
      </p:sp>
      <p:sp>
        <p:nvSpPr>
          <p:cNvPr id="266" name="Google Shape;266;p13"/>
          <p:cNvSpPr txBox="1">
            <a:spLocks noGrp="1"/>
          </p:cNvSpPr>
          <p:nvPr>
            <p:ph type="subTitle" idx="8"/>
          </p:nvPr>
        </p:nvSpPr>
        <p:spPr>
          <a:xfrm>
            <a:off x="960000" y="2355133"/>
            <a:ext cx="2982400" cy="5596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Font typeface="Squada One"/>
              <a:buNone/>
              <a:defRPr sz="3067">
                <a:solidFill>
                  <a:srgbClr val="FFFFFF"/>
                </a:solidFill>
                <a:latin typeface="Squada One"/>
                <a:ea typeface="Squada One"/>
                <a:cs typeface="Squada One"/>
                <a:sym typeface="Squada One"/>
              </a:defRPr>
            </a:lvl1pPr>
            <a:lvl2pPr lvl="1" algn="r" rtl="0">
              <a:spcBef>
                <a:spcPts val="2133"/>
              </a:spcBef>
              <a:spcAft>
                <a:spcPts val="0"/>
              </a:spcAft>
              <a:buSzPts val="1600"/>
              <a:buNone/>
              <a:defRPr/>
            </a:lvl2pPr>
            <a:lvl3pPr lvl="2" algn="r" rtl="0">
              <a:spcBef>
                <a:spcPts val="2133"/>
              </a:spcBef>
              <a:spcAft>
                <a:spcPts val="0"/>
              </a:spcAft>
              <a:buSzPts val="1600"/>
              <a:buNone/>
              <a:defRPr/>
            </a:lvl3pPr>
            <a:lvl4pPr lvl="3" algn="r" rtl="0">
              <a:spcBef>
                <a:spcPts val="2133"/>
              </a:spcBef>
              <a:spcAft>
                <a:spcPts val="0"/>
              </a:spcAft>
              <a:buSzPts val="1600"/>
              <a:buNone/>
              <a:defRPr/>
            </a:lvl4pPr>
            <a:lvl5pPr lvl="4" algn="r" rtl="0">
              <a:spcBef>
                <a:spcPts val="2133"/>
              </a:spcBef>
              <a:spcAft>
                <a:spcPts val="0"/>
              </a:spcAft>
              <a:buSzPts val="1600"/>
              <a:buNone/>
              <a:defRPr/>
            </a:lvl5pPr>
            <a:lvl6pPr lvl="5" algn="r" rtl="0">
              <a:spcBef>
                <a:spcPts val="2133"/>
              </a:spcBef>
              <a:spcAft>
                <a:spcPts val="0"/>
              </a:spcAft>
              <a:buSzPts val="1600"/>
              <a:buNone/>
              <a:defRPr/>
            </a:lvl6pPr>
            <a:lvl7pPr lvl="6" algn="r" rtl="0">
              <a:spcBef>
                <a:spcPts val="2133"/>
              </a:spcBef>
              <a:spcAft>
                <a:spcPts val="0"/>
              </a:spcAft>
              <a:buSzPts val="1600"/>
              <a:buNone/>
              <a:defRPr/>
            </a:lvl7pPr>
            <a:lvl8pPr lvl="7" algn="r" rtl="0">
              <a:spcBef>
                <a:spcPts val="2133"/>
              </a:spcBef>
              <a:spcAft>
                <a:spcPts val="0"/>
              </a:spcAft>
              <a:buSzPts val="1600"/>
              <a:buNone/>
              <a:defRPr/>
            </a:lvl8pPr>
            <a:lvl9pPr lvl="8" algn="r" rtl="0">
              <a:spcBef>
                <a:spcPts val="2133"/>
              </a:spcBef>
              <a:spcAft>
                <a:spcPts val="2133"/>
              </a:spcAft>
              <a:buSzPts val="1600"/>
              <a:buNone/>
              <a:defRPr/>
            </a:lvl9pPr>
          </a:lstStyle>
          <a:p>
            <a:r>
              <a:rPr lang="en-US"/>
              <a:t>Click to edit Master subtitle style</a:t>
            </a:r>
            <a:endParaRPr/>
          </a:p>
        </p:txBody>
      </p:sp>
      <p:sp>
        <p:nvSpPr>
          <p:cNvPr id="267" name="Google Shape;267;p13"/>
          <p:cNvSpPr txBox="1">
            <a:spLocks noGrp="1"/>
          </p:cNvSpPr>
          <p:nvPr>
            <p:ph type="subTitle" idx="9"/>
          </p:nvPr>
        </p:nvSpPr>
        <p:spPr>
          <a:xfrm>
            <a:off x="960000" y="2802500"/>
            <a:ext cx="2982400" cy="930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8E8BD8"/>
              </a:buClr>
              <a:buSzPts val="1600"/>
              <a:buNone/>
              <a:defRPr>
                <a:solidFill>
                  <a:srgbClr val="8E8BD8"/>
                </a:solidFill>
              </a:defRPr>
            </a:lvl1pPr>
            <a:lvl2pPr lvl="1" algn="r" rtl="0">
              <a:spcBef>
                <a:spcPts val="2133"/>
              </a:spcBef>
              <a:spcAft>
                <a:spcPts val="0"/>
              </a:spcAft>
              <a:buClr>
                <a:srgbClr val="8E8BD8"/>
              </a:buClr>
              <a:buSzPts val="1600"/>
              <a:buNone/>
              <a:defRPr>
                <a:solidFill>
                  <a:srgbClr val="8E8BD8"/>
                </a:solidFill>
              </a:defRPr>
            </a:lvl2pPr>
            <a:lvl3pPr lvl="2" algn="r" rtl="0">
              <a:spcBef>
                <a:spcPts val="2133"/>
              </a:spcBef>
              <a:spcAft>
                <a:spcPts val="0"/>
              </a:spcAft>
              <a:buClr>
                <a:srgbClr val="8E8BD8"/>
              </a:buClr>
              <a:buSzPts val="1600"/>
              <a:buNone/>
              <a:defRPr>
                <a:solidFill>
                  <a:srgbClr val="8E8BD8"/>
                </a:solidFill>
              </a:defRPr>
            </a:lvl3pPr>
            <a:lvl4pPr lvl="3" algn="r" rtl="0">
              <a:spcBef>
                <a:spcPts val="2133"/>
              </a:spcBef>
              <a:spcAft>
                <a:spcPts val="0"/>
              </a:spcAft>
              <a:buClr>
                <a:srgbClr val="8E8BD8"/>
              </a:buClr>
              <a:buSzPts val="1600"/>
              <a:buNone/>
              <a:defRPr>
                <a:solidFill>
                  <a:srgbClr val="8E8BD8"/>
                </a:solidFill>
              </a:defRPr>
            </a:lvl4pPr>
            <a:lvl5pPr lvl="4" algn="r" rtl="0">
              <a:spcBef>
                <a:spcPts val="2133"/>
              </a:spcBef>
              <a:spcAft>
                <a:spcPts val="0"/>
              </a:spcAft>
              <a:buClr>
                <a:srgbClr val="8E8BD8"/>
              </a:buClr>
              <a:buSzPts val="1600"/>
              <a:buNone/>
              <a:defRPr>
                <a:solidFill>
                  <a:srgbClr val="8E8BD8"/>
                </a:solidFill>
              </a:defRPr>
            </a:lvl5pPr>
            <a:lvl6pPr lvl="5" algn="r" rtl="0">
              <a:spcBef>
                <a:spcPts val="2133"/>
              </a:spcBef>
              <a:spcAft>
                <a:spcPts val="0"/>
              </a:spcAft>
              <a:buClr>
                <a:srgbClr val="8E8BD8"/>
              </a:buClr>
              <a:buSzPts val="1600"/>
              <a:buNone/>
              <a:defRPr>
                <a:solidFill>
                  <a:srgbClr val="8E8BD8"/>
                </a:solidFill>
              </a:defRPr>
            </a:lvl6pPr>
            <a:lvl7pPr lvl="6" algn="r" rtl="0">
              <a:spcBef>
                <a:spcPts val="2133"/>
              </a:spcBef>
              <a:spcAft>
                <a:spcPts val="0"/>
              </a:spcAft>
              <a:buClr>
                <a:srgbClr val="8E8BD8"/>
              </a:buClr>
              <a:buSzPts val="1600"/>
              <a:buNone/>
              <a:defRPr>
                <a:solidFill>
                  <a:srgbClr val="8E8BD8"/>
                </a:solidFill>
              </a:defRPr>
            </a:lvl7pPr>
            <a:lvl8pPr lvl="7" algn="r" rtl="0">
              <a:spcBef>
                <a:spcPts val="2133"/>
              </a:spcBef>
              <a:spcAft>
                <a:spcPts val="0"/>
              </a:spcAft>
              <a:buClr>
                <a:srgbClr val="8E8BD8"/>
              </a:buClr>
              <a:buSzPts val="1600"/>
              <a:buNone/>
              <a:defRPr>
                <a:solidFill>
                  <a:srgbClr val="8E8BD8"/>
                </a:solidFill>
              </a:defRPr>
            </a:lvl8pPr>
            <a:lvl9pPr lvl="8" algn="r" rtl="0">
              <a:spcBef>
                <a:spcPts val="2133"/>
              </a:spcBef>
              <a:spcAft>
                <a:spcPts val="2133"/>
              </a:spcAft>
              <a:buClr>
                <a:srgbClr val="8E8BD8"/>
              </a:buClr>
              <a:buSzPts val="1600"/>
              <a:buNone/>
              <a:defRPr>
                <a:solidFill>
                  <a:srgbClr val="8E8BD8"/>
                </a:solidFill>
              </a:defRPr>
            </a:lvl9pPr>
          </a:lstStyle>
          <a:p>
            <a:r>
              <a:rPr lang="en-US"/>
              <a:t>Click to edit Master subtitle style</a:t>
            </a:r>
            <a:endParaRPr/>
          </a:p>
        </p:txBody>
      </p:sp>
      <p:sp>
        <p:nvSpPr>
          <p:cNvPr id="268" name="Google Shape;268;p13"/>
          <p:cNvSpPr txBox="1">
            <a:spLocks noGrp="1"/>
          </p:cNvSpPr>
          <p:nvPr>
            <p:ph type="subTitle" idx="13"/>
          </p:nvPr>
        </p:nvSpPr>
        <p:spPr>
          <a:xfrm>
            <a:off x="960000" y="4556400"/>
            <a:ext cx="2982400" cy="5596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Font typeface="Squada One"/>
              <a:buNone/>
              <a:defRPr sz="3067">
                <a:solidFill>
                  <a:srgbClr val="FFFFFF"/>
                </a:solidFill>
                <a:latin typeface="Squada One"/>
                <a:ea typeface="Squada One"/>
                <a:cs typeface="Squada One"/>
                <a:sym typeface="Squada One"/>
              </a:defRPr>
            </a:lvl1pPr>
            <a:lvl2pPr lvl="1" algn="r" rtl="0">
              <a:spcBef>
                <a:spcPts val="2133"/>
              </a:spcBef>
              <a:spcAft>
                <a:spcPts val="0"/>
              </a:spcAft>
              <a:buSzPts val="1600"/>
              <a:buNone/>
              <a:defRPr/>
            </a:lvl2pPr>
            <a:lvl3pPr lvl="2" algn="r" rtl="0">
              <a:spcBef>
                <a:spcPts val="2133"/>
              </a:spcBef>
              <a:spcAft>
                <a:spcPts val="0"/>
              </a:spcAft>
              <a:buSzPts val="1600"/>
              <a:buNone/>
              <a:defRPr/>
            </a:lvl3pPr>
            <a:lvl4pPr lvl="3" algn="r" rtl="0">
              <a:spcBef>
                <a:spcPts val="2133"/>
              </a:spcBef>
              <a:spcAft>
                <a:spcPts val="0"/>
              </a:spcAft>
              <a:buSzPts val="1600"/>
              <a:buNone/>
              <a:defRPr/>
            </a:lvl4pPr>
            <a:lvl5pPr lvl="4" algn="r" rtl="0">
              <a:spcBef>
                <a:spcPts val="2133"/>
              </a:spcBef>
              <a:spcAft>
                <a:spcPts val="0"/>
              </a:spcAft>
              <a:buSzPts val="1600"/>
              <a:buNone/>
              <a:defRPr/>
            </a:lvl5pPr>
            <a:lvl6pPr lvl="5" algn="r" rtl="0">
              <a:spcBef>
                <a:spcPts val="2133"/>
              </a:spcBef>
              <a:spcAft>
                <a:spcPts val="0"/>
              </a:spcAft>
              <a:buSzPts val="1600"/>
              <a:buNone/>
              <a:defRPr/>
            </a:lvl6pPr>
            <a:lvl7pPr lvl="6" algn="r" rtl="0">
              <a:spcBef>
                <a:spcPts val="2133"/>
              </a:spcBef>
              <a:spcAft>
                <a:spcPts val="0"/>
              </a:spcAft>
              <a:buSzPts val="1600"/>
              <a:buNone/>
              <a:defRPr/>
            </a:lvl7pPr>
            <a:lvl8pPr lvl="7" algn="r" rtl="0">
              <a:spcBef>
                <a:spcPts val="2133"/>
              </a:spcBef>
              <a:spcAft>
                <a:spcPts val="0"/>
              </a:spcAft>
              <a:buSzPts val="1600"/>
              <a:buNone/>
              <a:defRPr/>
            </a:lvl8pPr>
            <a:lvl9pPr lvl="8" algn="r" rtl="0">
              <a:spcBef>
                <a:spcPts val="2133"/>
              </a:spcBef>
              <a:spcAft>
                <a:spcPts val="2133"/>
              </a:spcAft>
              <a:buSzPts val="1600"/>
              <a:buNone/>
              <a:defRPr/>
            </a:lvl9pPr>
          </a:lstStyle>
          <a:p>
            <a:r>
              <a:rPr lang="en-US"/>
              <a:t>Click to edit Master subtitle style</a:t>
            </a:r>
            <a:endParaRPr/>
          </a:p>
        </p:txBody>
      </p:sp>
      <p:sp>
        <p:nvSpPr>
          <p:cNvPr id="269" name="Google Shape;269;p13"/>
          <p:cNvSpPr txBox="1">
            <a:spLocks noGrp="1"/>
          </p:cNvSpPr>
          <p:nvPr>
            <p:ph type="subTitle" idx="14"/>
          </p:nvPr>
        </p:nvSpPr>
        <p:spPr>
          <a:xfrm>
            <a:off x="960000" y="5003767"/>
            <a:ext cx="2982400" cy="930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8E8BD8"/>
              </a:buClr>
              <a:buSzPts val="1600"/>
              <a:buNone/>
              <a:defRPr>
                <a:solidFill>
                  <a:srgbClr val="8E8BD8"/>
                </a:solidFill>
              </a:defRPr>
            </a:lvl1pPr>
            <a:lvl2pPr lvl="1" algn="r" rtl="0">
              <a:spcBef>
                <a:spcPts val="2133"/>
              </a:spcBef>
              <a:spcAft>
                <a:spcPts val="0"/>
              </a:spcAft>
              <a:buClr>
                <a:srgbClr val="8E8BD8"/>
              </a:buClr>
              <a:buSzPts val="1600"/>
              <a:buNone/>
              <a:defRPr>
                <a:solidFill>
                  <a:srgbClr val="8E8BD8"/>
                </a:solidFill>
              </a:defRPr>
            </a:lvl2pPr>
            <a:lvl3pPr lvl="2" algn="r" rtl="0">
              <a:spcBef>
                <a:spcPts val="2133"/>
              </a:spcBef>
              <a:spcAft>
                <a:spcPts val="0"/>
              </a:spcAft>
              <a:buClr>
                <a:srgbClr val="8E8BD8"/>
              </a:buClr>
              <a:buSzPts val="1600"/>
              <a:buNone/>
              <a:defRPr>
                <a:solidFill>
                  <a:srgbClr val="8E8BD8"/>
                </a:solidFill>
              </a:defRPr>
            </a:lvl3pPr>
            <a:lvl4pPr lvl="3" algn="r" rtl="0">
              <a:spcBef>
                <a:spcPts val="2133"/>
              </a:spcBef>
              <a:spcAft>
                <a:spcPts val="0"/>
              </a:spcAft>
              <a:buClr>
                <a:srgbClr val="8E8BD8"/>
              </a:buClr>
              <a:buSzPts val="1600"/>
              <a:buNone/>
              <a:defRPr>
                <a:solidFill>
                  <a:srgbClr val="8E8BD8"/>
                </a:solidFill>
              </a:defRPr>
            </a:lvl4pPr>
            <a:lvl5pPr lvl="4" algn="r" rtl="0">
              <a:spcBef>
                <a:spcPts val="2133"/>
              </a:spcBef>
              <a:spcAft>
                <a:spcPts val="0"/>
              </a:spcAft>
              <a:buClr>
                <a:srgbClr val="8E8BD8"/>
              </a:buClr>
              <a:buSzPts val="1600"/>
              <a:buNone/>
              <a:defRPr>
                <a:solidFill>
                  <a:srgbClr val="8E8BD8"/>
                </a:solidFill>
              </a:defRPr>
            </a:lvl5pPr>
            <a:lvl6pPr lvl="5" algn="r" rtl="0">
              <a:spcBef>
                <a:spcPts val="2133"/>
              </a:spcBef>
              <a:spcAft>
                <a:spcPts val="0"/>
              </a:spcAft>
              <a:buClr>
                <a:srgbClr val="8E8BD8"/>
              </a:buClr>
              <a:buSzPts val="1600"/>
              <a:buNone/>
              <a:defRPr>
                <a:solidFill>
                  <a:srgbClr val="8E8BD8"/>
                </a:solidFill>
              </a:defRPr>
            </a:lvl6pPr>
            <a:lvl7pPr lvl="6" algn="r" rtl="0">
              <a:spcBef>
                <a:spcPts val="2133"/>
              </a:spcBef>
              <a:spcAft>
                <a:spcPts val="0"/>
              </a:spcAft>
              <a:buClr>
                <a:srgbClr val="8E8BD8"/>
              </a:buClr>
              <a:buSzPts val="1600"/>
              <a:buNone/>
              <a:defRPr>
                <a:solidFill>
                  <a:srgbClr val="8E8BD8"/>
                </a:solidFill>
              </a:defRPr>
            </a:lvl7pPr>
            <a:lvl8pPr lvl="7" algn="r" rtl="0">
              <a:spcBef>
                <a:spcPts val="2133"/>
              </a:spcBef>
              <a:spcAft>
                <a:spcPts val="0"/>
              </a:spcAft>
              <a:buClr>
                <a:srgbClr val="8E8BD8"/>
              </a:buClr>
              <a:buSzPts val="1600"/>
              <a:buNone/>
              <a:defRPr>
                <a:solidFill>
                  <a:srgbClr val="8E8BD8"/>
                </a:solidFill>
              </a:defRPr>
            </a:lvl8pPr>
            <a:lvl9pPr lvl="8" algn="r" rtl="0">
              <a:spcBef>
                <a:spcPts val="2133"/>
              </a:spcBef>
              <a:spcAft>
                <a:spcPts val="2133"/>
              </a:spcAft>
              <a:buClr>
                <a:srgbClr val="8E8BD8"/>
              </a:buClr>
              <a:buSzPts val="1600"/>
              <a:buNone/>
              <a:defRPr>
                <a:solidFill>
                  <a:srgbClr val="8E8BD8"/>
                </a:solidFill>
              </a:defRPr>
            </a:lvl9pPr>
          </a:lstStyle>
          <a:p>
            <a:r>
              <a:rPr lang="en-US"/>
              <a:t>Click to edit Master subtitle style</a:t>
            </a:r>
            <a:endParaRPr/>
          </a:p>
        </p:txBody>
      </p:sp>
      <p:sp>
        <p:nvSpPr>
          <p:cNvPr id="270" name="Google Shape;270;p13"/>
          <p:cNvSpPr txBox="1">
            <a:spLocks noGrp="1"/>
          </p:cNvSpPr>
          <p:nvPr>
            <p:ph type="title" idx="15"/>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grpSp>
        <p:nvGrpSpPr>
          <p:cNvPr id="271" name="Google Shape;271;p13"/>
          <p:cNvGrpSpPr/>
          <p:nvPr/>
        </p:nvGrpSpPr>
        <p:grpSpPr>
          <a:xfrm>
            <a:off x="7877022" y="117460"/>
            <a:ext cx="4208529" cy="4998553"/>
            <a:chOff x="5907766" y="88094"/>
            <a:chExt cx="3156397" cy="3748915"/>
          </a:xfrm>
        </p:grpSpPr>
        <p:sp>
          <p:nvSpPr>
            <p:cNvPr id="272" name="Google Shape;272;p13"/>
            <p:cNvSpPr/>
            <p:nvPr/>
          </p:nvSpPr>
          <p:spPr>
            <a:xfrm rot="-5400000">
              <a:off x="8778094" y="1370628"/>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3" name="Google Shape;273;p13"/>
            <p:cNvSpPr/>
            <p:nvPr/>
          </p:nvSpPr>
          <p:spPr>
            <a:xfrm rot="-5400000">
              <a:off x="8639490" y="119745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4" name="Google Shape;274;p13"/>
            <p:cNvSpPr/>
            <p:nvPr/>
          </p:nvSpPr>
          <p:spPr>
            <a:xfrm rot="-5400000">
              <a:off x="8994857" y="8815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5" name="Google Shape;275;p13"/>
            <p:cNvSpPr/>
            <p:nvPr/>
          </p:nvSpPr>
          <p:spPr>
            <a:xfrm rot="-5400000">
              <a:off x="8386629" y="69270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6" name="Google Shape;276;p13"/>
            <p:cNvSpPr/>
            <p:nvPr/>
          </p:nvSpPr>
          <p:spPr>
            <a:xfrm rot="-5400000">
              <a:off x="8794456" y="319462"/>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7" name="Google Shape;277;p13"/>
            <p:cNvSpPr/>
            <p:nvPr/>
          </p:nvSpPr>
          <p:spPr>
            <a:xfrm rot="-5400000">
              <a:off x="7613237" y="881531"/>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8" name="Google Shape;278;p13"/>
            <p:cNvSpPr/>
            <p:nvPr/>
          </p:nvSpPr>
          <p:spPr>
            <a:xfrm rot="-5400000">
              <a:off x="7266137" y="488965"/>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9" name="Google Shape;279;p13"/>
            <p:cNvSpPr/>
            <p:nvPr/>
          </p:nvSpPr>
          <p:spPr>
            <a:xfrm rot="-5400000">
              <a:off x="8286427" y="88094"/>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0" name="Google Shape;280;p13"/>
            <p:cNvSpPr/>
            <p:nvPr/>
          </p:nvSpPr>
          <p:spPr>
            <a:xfrm rot="-5400000">
              <a:off x="7791894" y="419654"/>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1" name="Google Shape;281;p13"/>
            <p:cNvSpPr/>
            <p:nvPr/>
          </p:nvSpPr>
          <p:spPr>
            <a:xfrm rot="-5400000">
              <a:off x="8994850" y="103529"/>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2" name="Google Shape;282;p13"/>
            <p:cNvSpPr/>
            <p:nvPr/>
          </p:nvSpPr>
          <p:spPr>
            <a:xfrm rot="-5400000">
              <a:off x="8994862" y="2117281"/>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3" name="Google Shape;283;p13"/>
            <p:cNvSpPr/>
            <p:nvPr/>
          </p:nvSpPr>
          <p:spPr>
            <a:xfrm rot="-5400000">
              <a:off x="8166632" y="8815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4" name="Google Shape;284;p13"/>
            <p:cNvSpPr/>
            <p:nvPr/>
          </p:nvSpPr>
          <p:spPr>
            <a:xfrm rot="-5400000">
              <a:off x="7428994" y="1012916"/>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5" name="Google Shape;285;p13"/>
            <p:cNvSpPr/>
            <p:nvPr/>
          </p:nvSpPr>
          <p:spPr>
            <a:xfrm rot="-5400000">
              <a:off x="6896466" y="140135"/>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6" name="Google Shape;286;p13"/>
            <p:cNvSpPr/>
            <p:nvPr/>
          </p:nvSpPr>
          <p:spPr>
            <a:xfrm rot="-5400000">
              <a:off x="7529182" y="1035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7" name="Google Shape;287;p13"/>
            <p:cNvSpPr/>
            <p:nvPr/>
          </p:nvSpPr>
          <p:spPr>
            <a:xfrm rot="-5400000">
              <a:off x="8809907" y="23280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8" name="Google Shape;288;p13"/>
            <p:cNvSpPr/>
            <p:nvPr/>
          </p:nvSpPr>
          <p:spPr>
            <a:xfrm rot="-5400000">
              <a:off x="8639482" y="17053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9" name="Google Shape;289;p13"/>
            <p:cNvSpPr/>
            <p:nvPr/>
          </p:nvSpPr>
          <p:spPr>
            <a:xfrm rot="-5400000">
              <a:off x="8894650" y="3353029"/>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0" name="Google Shape;290;p13"/>
            <p:cNvSpPr/>
            <p:nvPr/>
          </p:nvSpPr>
          <p:spPr>
            <a:xfrm rot="-5400000">
              <a:off x="6208569" y="504404"/>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1" name="Google Shape;291;p13"/>
            <p:cNvSpPr/>
            <p:nvPr/>
          </p:nvSpPr>
          <p:spPr>
            <a:xfrm rot="-5400000">
              <a:off x="8778091" y="3225260"/>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2" name="Google Shape;292;p13"/>
            <p:cNvSpPr/>
            <p:nvPr/>
          </p:nvSpPr>
          <p:spPr>
            <a:xfrm rot="-5400000">
              <a:off x="8811841" y="2135585"/>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3" name="Google Shape;293;p13"/>
            <p:cNvSpPr/>
            <p:nvPr/>
          </p:nvSpPr>
          <p:spPr>
            <a:xfrm rot="-5400000">
              <a:off x="8778091" y="556460"/>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4" name="Google Shape;294;p13"/>
            <p:cNvSpPr/>
            <p:nvPr/>
          </p:nvSpPr>
          <p:spPr>
            <a:xfrm rot="-5400000">
              <a:off x="7131391" y="676360"/>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5" name="Google Shape;295;p13"/>
            <p:cNvSpPr/>
            <p:nvPr/>
          </p:nvSpPr>
          <p:spPr>
            <a:xfrm rot="-5400000">
              <a:off x="5907766" y="286760"/>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6" name="Google Shape;296;p13"/>
            <p:cNvSpPr/>
            <p:nvPr/>
          </p:nvSpPr>
          <p:spPr>
            <a:xfrm rot="-5400000">
              <a:off x="9013166" y="3804310"/>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297" name="Google Shape;297;p13"/>
          <p:cNvSpPr/>
          <p:nvPr/>
        </p:nvSpPr>
        <p:spPr>
          <a:xfrm rot="-5400000">
            <a:off x="10668821" y="1961113"/>
            <a:ext cx="43600" cy="43600"/>
          </a:xfrm>
          <a:prstGeom prst="rect">
            <a:avLst/>
          </a:prstGeom>
          <a:solidFill>
            <a:srgbClr val="775EF5"/>
          </a:solidFill>
          <a:ln>
            <a:noFill/>
          </a:ln>
          <a:effectLst>
            <a:outerShdw blurRad="71438" algn="bl" rotWithShape="0">
              <a:srgbClr val="DFDEFF">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298" name="Google Shape;298;p13"/>
          <p:cNvGrpSpPr/>
          <p:nvPr/>
        </p:nvGrpSpPr>
        <p:grpSpPr>
          <a:xfrm rot="-5400000">
            <a:off x="6796455" y="138047"/>
            <a:ext cx="247812" cy="262759"/>
            <a:chOff x="8778091" y="3225260"/>
            <a:chExt cx="185859" cy="197069"/>
          </a:xfrm>
        </p:grpSpPr>
        <p:sp>
          <p:nvSpPr>
            <p:cNvPr id="299" name="Google Shape;299;p13"/>
            <p:cNvSpPr/>
            <p:nvPr/>
          </p:nvSpPr>
          <p:spPr>
            <a:xfrm rot="-5400000">
              <a:off x="8894650" y="3353029"/>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0" name="Google Shape;300;p13"/>
            <p:cNvSpPr/>
            <p:nvPr/>
          </p:nvSpPr>
          <p:spPr>
            <a:xfrm rot="-5400000">
              <a:off x="8778091" y="3225260"/>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01" name="Google Shape;301;p13"/>
          <p:cNvSpPr/>
          <p:nvPr/>
        </p:nvSpPr>
        <p:spPr>
          <a:xfrm rot="10800000">
            <a:off x="6074197" y="145532"/>
            <a:ext cx="43600" cy="43600"/>
          </a:xfrm>
          <a:prstGeom prst="rect">
            <a:avLst/>
          </a:prstGeom>
          <a:solidFill>
            <a:srgbClr val="775EF5"/>
          </a:solidFill>
          <a:ln>
            <a:noFill/>
          </a:ln>
          <a:effectLst>
            <a:outerShdw blurRad="71438" algn="bl" rotWithShape="0">
              <a:srgbClr val="DFDEFF">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02" name="Google Shape;302;p13"/>
          <p:cNvSpPr/>
          <p:nvPr/>
        </p:nvSpPr>
        <p:spPr>
          <a:xfrm>
            <a:off x="10768" y="1702300"/>
            <a:ext cx="11227233" cy="255467"/>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Tree>
    <p:extLst>
      <p:ext uri="{BB962C8B-B14F-4D97-AF65-F5344CB8AC3E}">
        <p14:creationId xmlns:p14="http://schemas.microsoft.com/office/powerpoint/2010/main" val="34114868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303"/>
        <p:cNvGrpSpPr/>
        <p:nvPr/>
      </p:nvGrpSpPr>
      <p:grpSpPr>
        <a:xfrm>
          <a:off x="0" y="0"/>
          <a:ext cx="0" cy="0"/>
          <a:chOff x="0" y="0"/>
          <a:chExt cx="0" cy="0"/>
        </a:xfrm>
      </p:grpSpPr>
      <p:sp>
        <p:nvSpPr>
          <p:cNvPr id="304" name="Google Shape;304;p14"/>
          <p:cNvSpPr txBox="1">
            <a:spLocks noGrp="1"/>
          </p:cNvSpPr>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305" name="Google Shape;305;p14"/>
          <p:cNvSpPr txBox="1">
            <a:spLocks noGrp="1"/>
          </p:cNvSpPr>
          <p:nvPr>
            <p:ph type="subTitle" idx="1"/>
          </p:nvPr>
        </p:nvSpPr>
        <p:spPr>
          <a:xfrm>
            <a:off x="6050200" y="2680333"/>
            <a:ext cx="5181600" cy="93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rtl="0">
              <a:spcBef>
                <a:spcPts val="2133"/>
              </a:spcBef>
              <a:spcAft>
                <a:spcPts val="0"/>
              </a:spcAft>
              <a:buSzPts val="1600"/>
              <a:buNone/>
              <a:defRPr/>
            </a:lvl2pPr>
            <a:lvl3pPr lvl="2" rtl="0">
              <a:spcBef>
                <a:spcPts val="2133"/>
              </a:spcBef>
              <a:spcAft>
                <a:spcPts val="0"/>
              </a:spcAft>
              <a:buSzPts val="1600"/>
              <a:buNone/>
              <a:defRPr/>
            </a:lvl3pPr>
            <a:lvl4pPr lvl="3" rtl="0">
              <a:spcBef>
                <a:spcPts val="2133"/>
              </a:spcBef>
              <a:spcAft>
                <a:spcPts val="0"/>
              </a:spcAft>
              <a:buSzPts val="1600"/>
              <a:buNone/>
              <a:defRPr/>
            </a:lvl4pPr>
            <a:lvl5pPr lvl="4" rtl="0">
              <a:spcBef>
                <a:spcPts val="2133"/>
              </a:spcBef>
              <a:spcAft>
                <a:spcPts val="0"/>
              </a:spcAft>
              <a:buSzPts val="1600"/>
              <a:buNone/>
              <a:defRPr/>
            </a:lvl5pPr>
            <a:lvl6pPr lvl="5" rtl="0">
              <a:spcBef>
                <a:spcPts val="2133"/>
              </a:spcBef>
              <a:spcAft>
                <a:spcPts val="0"/>
              </a:spcAft>
              <a:buSzPts val="1600"/>
              <a:buNone/>
              <a:defRPr/>
            </a:lvl6pPr>
            <a:lvl7pPr lvl="6" rtl="0">
              <a:spcBef>
                <a:spcPts val="2133"/>
              </a:spcBef>
              <a:spcAft>
                <a:spcPts val="0"/>
              </a:spcAft>
              <a:buSzPts val="1600"/>
              <a:buNone/>
              <a:defRPr/>
            </a:lvl7pPr>
            <a:lvl8pPr lvl="7" rtl="0">
              <a:spcBef>
                <a:spcPts val="2133"/>
              </a:spcBef>
              <a:spcAft>
                <a:spcPts val="0"/>
              </a:spcAft>
              <a:buSzPts val="1600"/>
              <a:buNone/>
              <a:defRPr/>
            </a:lvl8pPr>
            <a:lvl9pPr lvl="8" rtl="0">
              <a:spcBef>
                <a:spcPts val="2133"/>
              </a:spcBef>
              <a:spcAft>
                <a:spcPts val="2133"/>
              </a:spcAft>
              <a:buSzPts val="1600"/>
              <a:buNone/>
              <a:defRPr/>
            </a:lvl9pPr>
          </a:lstStyle>
          <a:p>
            <a:r>
              <a:rPr lang="en-US"/>
              <a:t>Click to edit Master subtitle style</a:t>
            </a:r>
            <a:endParaRPr/>
          </a:p>
        </p:txBody>
      </p:sp>
      <p:sp>
        <p:nvSpPr>
          <p:cNvPr id="306" name="Google Shape;306;p14"/>
          <p:cNvSpPr txBox="1">
            <a:spLocks noGrp="1"/>
          </p:cNvSpPr>
          <p:nvPr>
            <p:ph type="subTitle" idx="2"/>
          </p:nvPr>
        </p:nvSpPr>
        <p:spPr>
          <a:xfrm>
            <a:off x="960000" y="4881684"/>
            <a:ext cx="5181600" cy="930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600"/>
              <a:buNone/>
              <a:defRPr/>
            </a:lvl1pPr>
            <a:lvl2pPr lvl="1" algn="r" rtl="0">
              <a:spcBef>
                <a:spcPts val="2133"/>
              </a:spcBef>
              <a:spcAft>
                <a:spcPts val="0"/>
              </a:spcAft>
              <a:buSzPts val="1600"/>
              <a:buNone/>
              <a:defRPr/>
            </a:lvl2pPr>
            <a:lvl3pPr lvl="2" algn="r" rtl="0">
              <a:spcBef>
                <a:spcPts val="2133"/>
              </a:spcBef>
              <a:spcAft>
                <a:spcPts val="0"/>
              </a:spcAft>
              <a:buSzPts val="1600"/>
              <a:buNone/>
              <a:defRPr/>
            </a:lvl3pPr>
            <a:lvl4pPr lvl="3" algn="r" rtl="0">
              <a:spcBef>
                <a:spcPts val="2133"/>
              </a:spcBef>
              <a:spcAft>
                <a:spcPts val="0"/>
              </a:spcAft>
              <a:buSzPts val="1600"/>
              <a:buNone/>
              <a:defRPr/>
            </a:lvl4pPr>
            <a:lvl5pPr lvl="4" algn="r" rtl="0">
              <a:spcBef>
                <a:spcPts val="2133"/>
              </a:spcBef>
              <a:spcAft>
                <a:spcPts val="0"/>
              </a:spcAft>
              <a:buSzPts val="1600"/>
              <a:buNone/>
              <a:defRPr/>
            </a:lvl5pPr>
            <a:lvl6pPr lvl="5" algn="r" rtl="0">
              <a:spcBef>
                <a:spcPts val="2133"/>
              </a:spcBef>
              <a:spcAft>
                <a:spcPts val="0"/>
              </a:spcAft>
              <a:buSzPts val="1600"/>
              <a:buNone/>
              <a:defRPr/>
            </a:lvl6pPr>
            <a:lvl7pPr lvl="6" algn="r" rtl="0">
              <a:spcBef>
                <a:spcPts val="2133"/>
              </a:spcBef>
              <a:spcAft>
                <a:spcPts val="0"/>
              </a:spcAft>
              <a:buSzPts val="1600"/>
              <a:buNone/>
              <a:defRPr/>
            </a:lvl7pPr>
            <a:lvl8pPr lvl="7" algn="r" rtl="0">
              <a:spcBef>
                <a:spcPts val="2133"/>
              </a:spcBef>
              <a:spcAft>
                <a:spcPts val="0"/>
              </a:spcAft>
              <a:buSzPts val="1600"/>
              <a:buNone/>
              <a:defRPr/>
            </a:lvl8pPr>
            <a:lvl9pPr lvl="8" algn="r" rtl="0">
              <a:spcBef>
                <a:spcPts val="2133"/>
              </a:spcBef>
              <a:spcAft>
                <a:spcPts val="2133"/>
              </a:spcAft>
              <a:buSzPts val="1600"/>
              <a:buNone/>
              <a:defRPr/>
            </a:lvl9pPr>
          </a:lstStyle>
          <a:p>
            <a:r>
              <a:rPr lang="en-US"/>
              <a:t>Click to edit Master subtitle style</a:t>
            </a:r>
            <a:endParaRPr/>
          </a:p>
        </p:txBody>
      </p:sp>
      <p:sp>
        <p:nvSpPr>
          <p:cNvPr id="307" name="Google Shape;307;p14"/>
          <p:cNvSpPr txBox="1">
            <a:spLocks noGrp="1"/>
          </p:cNvSpPr>
          <p:nvPr>
            <p:ph type="title" idx="3"/>
          </p:nvPr>
        </p:nvSpPr>
        <p:spPr>
          <a:xfrm>
            <a:off x="3081800" y="2355133"/>
            <a:ext cx="2358800" cy="15812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8E8BD8"/>
              </a:buClr>
              <a:buSzPts val="5000"/>
              <a:buNone/>
              <a:defRPr sz="6667"/>
            </a:lvl1pPr>
            <a:lvl2pPr lvl="1" algn="ctr" rtl="0">
              <a:spcBef>
                <a:spcPts val="0"/>
              </a:spcBef>
              <a:spcAft>
                <a:spcPts val="0"/>
              </a:spcAft>
              <a:buClr>
                <a:srgbClr val="8E8BD8"/>
              </a:buClr>
              <a:buSzPts val="5000"/>
              <a:buNone/>
              <a:defRPr sz="6667">
                <a:solidFill>
                  <a:srgbClr val="8E8BD8"/>
                </a:solidFill>
              </a:defRPr>
            </a:lvl2pPr>
            <a:lvl3pPr lvl="2" algn="ctr" rtl="0">
              <a:spcBef>
                <a:spcPts val="0"/>
              </a:spcBef>
              <a:spcAft>
                <a:spcPts val="0"/>
              </a:spcAft>
              <a:buClr>
                <a:srgbClr val="8E8BD8"/>
              </a:buClr>
              <a:buSzPts val="5000"/>
              <a:buNone/>
              <a:defRPr sz="6667">
                <a:solidFill>
                  <a:srgbClr val="8E8BD8"/>
                </a:solidFill>
              </a:defRPr>
            </a:lvl3pPr>
            <a:lvl4pPr lvl="3" algn="ctr" rtl="0">
              <a:spcBef>
                <a:spcPts val="0"/>
              </a:spcBef>
              <a:spcAft>
                <a:spcPts val="0"/>
              </a:spcAft>
              <a:buClr>
                <a:srgbClr val="8E8BD8"/>
              </a:buClr>
              <a:buSzPts val="5000"/>
              <a:buNone/>
              <a:defRPr sz="6667">
                <a:solidFill>
                  <a:srgbClr val="8E8BD8"/>
                </a:solidFill>
              </a:defRPr>
            </a:lvl4pPr>
            <a:lvl5pPr lvl="4" algn="ctr" rtl="0">
              <a:spcBef>
                <a:spcPts val="0"/>
              </a:spcBef>
              <a:spcAft>
                <a:spcPts val="0"/>
              </a:spcAft>
              <a:buClr>
                <a:srgbClr val="8E8BD8"/>
              </a:buClr>
              <a:buSzPts val="5000"/>
              <a:buNone/>
              <a:defRPr sz="6667">
                <a:solidFill>
                  <a:srgbClr val="8E8BD8"/>
                </a:solidFill>
              </a:defRPr>
            </a:lvl5pPr>
            <a:lvl6pPr lvl="5" algn="ctr" rtl="0">
              <a:spcBef>
                <a:spcPts val="0"/>
              </a:spcBef>
              <a:spcAft>
                <a:spcPts val="0"/>
              </a:spcAft>
              <a:buClr>
                <a:srgbClr val="8E8BD8"/>
              </a:buClr>
              <a:buSzPts val="5000"/>
              <a:buNone/>
              <a:defRPr sz="6667">
                <a:solidFill>
                  <a:srgbClr val="8E8BD8"/>
                </a:solidFill>
              </a:defRPr>
            </a:lvl6pPr>
            <a:lvl7pPr lvl="6" algn="ctr" rtl="0">
              <a:spcBef>
                <a:spcPts val="0"/>
              </a:spcBef>
              <a:spcAft>
                <a:spcPts val="0"/>
              </a:spcAft>
              <a:buClr>
                <a:srgbClr val="8E8BD8"/>
              </a:buClr>
              <a:buSzPts val="5000"/>
              <a:buNone/>
              <a:defRPr sz="6667">
                <a:solidFill>
                  <a:srgbClr val="8E8BD8"/>
                </a:solidFill>
              </a:defRPr>
            </a:lvl7pPr>
            <a:lvl8pPr lvl="7" algn="ctr" rtl="0">
              <a:spcBef>
                <a:spcPts val="0"/>
              </a:spcBef>
              <a:spcAft>
                <a:spcPts val="0"/>
              </a:spcAft>
              <a:buClr>
                <a:srgbClr val="8E8BD8"/>
              </a:buClr>
              <a:buSzPts val="5000"/>
              <a:buNone/>
              <a:defRPr sz="6667">
                <a:solidFill>
                  <a:srgbClr val="8E8BD8"/>
                </a:solidFill>
              </a:defRPr>
            </a:lvl8pPr>
            <a:lvl9pPr lvl="8" algn="ctr" rtl="0">
              <a:spcBef>
                <a:spcPts val="0"/>
              </a:spcBef>
              <a:spcAft>
                <a:spcPts val="0"/>
              </a:spcAft>
              <a:buClr>
                <a:srgbClr val="8E8BD8"/>
              </a:buClr>
              <a:buSzPts val="5000"/>
              <a:buNone/>
              <a:defRPr sz="6667">
                <a:solidFill>
                  <a:srgbClr val="8E8BD8"/>
                </a:solidFill>
              </a:defRPr>
            </a:lvl9pPr>
          </a:lstStyle>
          <a:p>
            <a:r>
              <a:rPr lang="en-US"/>
              <a:t>Click to edit Master title style</a:t>
            </a:r>
            <a:endParaRPr/>
          </a:p>
        </p:txBody>
      </p:sp>
      <p:sp>
        <p:nvSpPr>
          <p:cNvPr id="308" name="Google Shape;308;p14"/>
          <p:cNvSpPr txBox="1">
            <a:spLocks noGrp="1"/>
          </p:cNvSpPr>
          <p:nvPr>
            <p:ph type="title" idx="4"/>
          </p:nvPr>
        </p:nvSpPr>
        <p:spPr>
          <a:xfrm>
            <a:off x="6751200" y="4556500"/>
            <a:ext cx="2358800" cy="15812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8E8BD8"/>
              </a:buClr>
              <a:buSzPts val="5000"/>
              <a:buNone/>
              <a:defRPr sz="6667"/>
            </a:lvl1pPr>
            <a:lvl2pPr lvl="1" algn="ctr" rtl="0">
              <a:spcBef>
                <a:spcPts val="0"/>
              </a:spcBef>
              <a:spcAft>
                <a:spcPts val="0"/>
              </a:spcAft>
              <a:buClr>
                <a:srgbClr val="8E8BD8"/>
              </a:buClr>
              <a:buSzPts val="5000"/>
              <a:buNone/>
              <a:defRPr sz="6667">
                <a:solidFill>
                  <a:srgbClr val="8E8BD8"/>
                </a:solidFill>
              </a:defRPr>
            </a:lvl2pPr>
            <a:lvl3pPr lvl="2" algn="ctr" rtl="0">
              <a:spcBef>
                <a:spcPts val="0"/>
              </a:spcBef>
              <a:spcAft>
                <a:spcPts val="0"/>
              </a:spcAft>
              <a:buClr>
                <a:srgbClr val="8E8BD8"/>
              </a:buClr>
              <a:buSzPts val="5000"/>
              <a:buNone/>
              <a:defRPr sz="6667">
                <a:solidFill>
                  <a:srgbClr val="8E8BD8"/>
                </a:solidFill>
              </a:defRPr>
            </a:lvl3pPr>
            <a:lvl4pPr lvl="3" algn="ctr" rtl="0">
              <a:spcBef>
                <a:spcPts val="0"/>
              </a:spcBef>
              <a:spcAft>
                <a:spcPts val="0"/>
              </a:spcAft>
              <a:buClr>
                <a:srgbClr val="8E8BD8"/>
              </a:buClr>
              <a:buSzPts val="5000"/>
              <a:buNone/>
              <a:defRPr sz="6667">
                <a:solidFill>
                  <a:srgbClr val="8E8BD8"/>
                </a:solidFill>
              </a:defRPr>
            </a:lvl4pPr>
            <a:lvl5pPr lvl="4" algn="ctr" rtl="0">
              <a:spcBef>
                <a:spcPts val="0"/>
              </a:spcBef>
              <a:spcAft>
                <a:spcPts val="0"/>
              </a:spcAft>
              <a:buClr>
                <a:srgbClr val="8E8BD8"/>
              </a:buClr>
              <a:buSzPts val="5000"/>
              <a:buNone/>
              <a:defRPr sz="6667">
                <a:solidFill>
                  <a:srgbClr val="8E8BD8"/>
                </a:solidFill>
              </a:defRPr>
            </a:lvl5pPr>
            <a:lvl6pPr lvl="5" algn="ctr" rtl="0">
              <a:spcBef>
                <a:spcPts val="0"/>
              </a:spcBef>
              <a:spcAft>
                <a:spcPts val="0"/>
              </a:spcAft>
              <a:buClr>
                <a:srgbClr val="8E8BD8"/>
              </a:buClr>
              <a:buSzPts val="5000"/>
              <a:buNone/>
              <a:defRPr sz="6667">
                <a:solidFill>
                  <a:srgbClr val="8E8BD8"/>
                </a:solidFill>
              </a:defRPr>
            </a:lvl6pPr>
            <a:lvl7pPr lvl="6" algn="ctr" rtl="0">
              <a:spcBef>
                <a:spcPts val="0"/>
              </a:spcBef>
              <a:spcAft>
                <a:spcPts val="0"/>
              </a:spcAft>
              <a:buClr>
                <a:srgbClr val="8E8BD8"/>
              </a:buClr>
              <a:buSzPts val="5000"/>
              <a:buNone/>
              <a:defRPr sz="6667">
                <a:solidFill>
                  <a:srgbClr val="8E8BD8"/>
                </a:solidFill>
              </a:defRPr>
            </a:lvl7pPr>
            <a:lvl8pPr lvl="7" algn="ctr" rtl="0">
              <a:spcBef>
                <a:spcPts val="0"/>
              </a:spcBef>
              <a:spcAft>
                <a:spcPts val="0"/>
              </a:spcAft>
              <a:buClr>
                <a:srgbClr val="8E8BD8"/>
              </a:buClr>
              <a:buSzPts val="5000"/>
              <a:buNone/>
              <a:defRPr sz="6667">
                <a:solidFill>
                  <a:srgbClr val="8E8BD8"/>
                </a:solidFill>
              </a:defRPr>
            </a:lvl8pPr>
            <a:lvl9pPr lvl="8" algn="ctr" rtl="0">
              <a:spcBef>
                <a:spcPts val="0"/>
              </a:spcBef>
              <a:spcAft>
                <a:spcPts val="0"/>
              </a:spcAft>
              <a:buClr>
                <a:srgbClr val="8E8BD8"/>
              </a:buClr>
              <a:buSzPts val="5000"/>
              <a:buNone/>
              <a:defRPr sz="6667">
                <a:solidFill>
                  <a:srgbClr val="8E8BD8"/>
                </a:solidFill>
              </a:defRPr>
            </a:lvl9pPr>
          </a:lstStyle>
          <a:p>
            <a:r>
              <a:rPr lang="en-US"/>
              <a:t>Click to edit Master title style</a:t>
            </a:r>
            <a:endParaRPr/>
          </a:p>
        </p:txBody>
      </p:sp>
      <p:sp>
        <p:nvSpPr>
          <p:cNvPr id="309" name="Google Shape;309;p14"/>
          <p:cNvSpPr/>
          <p:nvPr/>
        </p:nvSpPr>
        <p:spPr>
          <a:xfrm>
            <a:off x="10768" y="1702300"/>
            <a:ext cx="11227233" cy="255467"/>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Tree>
    <p:extLst>
      <p:ext uri="{BB962C8B-B14F-4D97-AF65-F5344CB8AC3E}">
        <p14:creationId xmlns:p14="http://schemas.microsoft.com/office/powerpoint/2010/main" val="1431118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gradFill>
          <a:gsLst>
            <a:gs pos="0">
              <a:srgbClr val="403F6E"/>
            </a:gs>
            <a:gs pos="100000">
              <a:srgbClr val="0B0D17"/>
            </a:gs>
          </a:gsLst>
          <a:lin ang="18900044" scaled="0"/>
        </a:gradFill>
        <a:effectLst/>
      </p:bgPr>
    </p:bg>
    <p:spTree>
      <p:nvGrpSpPr>
        <p:cNvPr id="1" name="Shape 149"/>
        <p:cNvGrpSpPr/>
        <p:nvPr/>
      </p:nvGrpSpPr>
      <p:grpSpPr>
        <a:xfrm>
          <a:off x="0" y="0"/>
          <a:ext cx="0" cy="0"/>
          <a:chOff x="0" y="0"/>
          <a:chExt cx="0" cy="0"/>
        </a:xfrm>
      </p:grpSpPr>
      <p:sp>
        <p:nvSpPr>
          <p:cNvPr id="150" name="Google Shape;150;p5"/>
          <p:cNvSpPr txBox="1">
            <a:spLocks noGrp="1"/>
          </p:cNvSpPr>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r>
              <a:rPr lang="en-US"/>
              <a:t>Click to edit Master title style</a:t>
            </a:r>
            <a:endParaRPr/>
          </a:p>
        </p:txBody>
      </p:sp>
      <p:sp>
        <p:nvSpPr>
          <p:cNvPr id="151" name="Google Shape;151;p5"/>
          <p:cNvSpPr txBox="1">
            <a:spLocks noGrp="1"/>
          </p:cNvSpPr>
          <p:nvPr>
            <p:ph type="subTitle" idx="1"/>
          </p:nvPr>
        </p:nvSpPr>
        <p:spPr>
          <a:xfrm>
            <a:off x="1876167" y="4251833"/>
            <a:ext cx="3206000" cy="55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2000"/>
              <a:buFont typeface="Squada One"/>
              <a:buNone/>
              <a:defRPr sz="3067">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152" name="Google Shape;152;p5"/>
          <p:cNvSpPr txBox="1">
            <a:spLocks noGrp="1"/>
          </p:cNvSpPr>
          <p:nvPr>
            <p:ph type="subTitle" idx="2"/>
          </p:nvPr>
        </p:nvSpPr>
        <p:spPr>
          <a:xfrm>
            <a:off x="1876167" y="5004000"/>
            <a:ext cx="3206000" cy="93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153" name="Google Shape;153;p5"/>
          <p:cNvSpPr txBox="1">
            <a:spLocks noGrp="1"/>
          </p:cNvSpPr>
          <p:nvPr>
            <p:ph type="subTitle" idx="3"/>
          </p:nvPr>
        </p:nvSpPr>
        <p:spPr>
          <a:xfrm>
            <a:off x="7159000" y="4251833"/>
            <a:ext cx="3206000" cy="55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2000"/>
              <a:buFont typeface="Squada One"/>
              <a:buNone/>
              <a:defRPr sz="3067">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154" name="Google Shape;154;p5"/>
          <p:cNvSpPr txBox="1">
            <a:spLocks noGrp="1"/>
          </p:cNvSpPr>
          <p:nvPr>
            <p:ph type="subTitle" idx="4"/>
          </p:nvPr>
        </p:nvSpPr>
        <p:spPr>
          <a:xfrm>
            <a:off x="7159000" y="5004000"/>
            <a:ext cx="3206000" cy="93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155" name="Google Shape;155;p5"/>
          <p:cNvSpPr/>
          <p:nvPr/>
        </p:nvSpPr>
        <p:spPr>
          <a:xfrm>
            <a:off x="10768" y="1702300"/>
            <a:ext cx="11227233" cy="255467"/>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Tree>
    <p:extLst>
      <p:ext uri="{BB962C8B-B14F-4D97-AF65-F5344CB8AC3E}">
        <p14:creationId xmlns:p14="http://schemas.microsoft.com/office/powerpoint/2010/main" val="227519297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bg>
      <p:bgPr>
        <a:gradFill>
          <a:gsLst>
            <a:gs pos="0">
              <a:srgbClr val="403F6E"/>
            </a:gs>
            <a:gs pos="100000">
              <a:srgbClr val="0B0D17"/>
            </a:gs>
          </a:gsLst>
          <a:lin ang="18900044" scaled="0"/>
        </a:gradFill>
        <a:effectLst/>
      </p:bgPr>
    </p:bg>
    <p:spTree>
      <p:nvGrpSpPr>
        <p:cNvPr id="1" name="Shape 310"/>
        <p:cNvGrpSpPr/>
        <p:nvPr/>
      </p:nvGrpSpPr>
      <p:grpSpPr>
        <a:xfrm>
          <a:off x="0" y="0"/>
          <a:ext cx="0" cy="0"/>
          <a:chOff x="0" y="0"/>
          <a:chExt cx="0" cy="0"/>
        </a:xfrm>
      </p:grpSpPr>
      <p:sp>
        <p:nvSpPr>
          <p:cNvPr id="311" name="Google Shape;311;p15"/>
          <p:cNvSpPr txBox="1">
            <a:spLocks noGrp="1"/>
          </p:cNvSpPr>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312" name="Google Shape;312;p15"/>
          <p:cNvSpPr txBox="1">
            <a:spLocks noGrp="1"/>
          </p:cNvSpPr>
          <p:nvPr>
            <p:ph type="subTitle" idx="1"/>
          </p:nvPr>
        </p:nvSpPr>
        <p:spPr>
          <a:xfrm>
            <a:off x="960000" y="4251833"/>
            <a:ext cx="3206000" cy="55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2000"/>
              <a:buFont typeface="Squada One"/>
              <a:buNone/>
              <a:defRPr sz="3067">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313" name="Google Shape;313;p15"/>
          <p:cNvSpPr txBox="1">
            <a:spLocks noGrp="1"/>
          </p:cNvSpPr>
          <p:nvPr>
            <p:ph type="subTitle" idx="2"/>
          </p:nvPr>
        </p:nvSpPr>
        <p:spPr>
          <a:xfrm>
            <a:off x="960000" y="4800800"/>
            <a:ext cx="3206000" cy="93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314" name="Google Shape;314;p15"/>
          <p:cNvSpPr txBox="1">
            <a:spLocks noGrp="1"/>
          </p:cNvSpPr>
          <p:nvPr>
            <p:ph type="subTitle" idx="3"/>
          </p:nvPr>
        </p:nvSpPr>
        <p:spPr>
          <a:xfrm>
            <a:off x="4493000" y="4251833"/>
            <a:ext cx="3206000" cy="55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2000"/>
              <a:buFont typeface="Squada One"/>
              <a:buNone/>
              <a:defRPr sz="3067">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315" name="Google Shape;315;p15"/>
          <p:cNvSpPr txBox="1">
            <a:spLocks noGrp="1"/>
          </p:cNvSpPr>
          <p:nvPr>
            <p:ph type="subTitle" idx="4"/>
          </p:nvPr>
        </p:nvSpPr>
        <p:spPr>
          <a:xfrm>
            <a:off x="4493000" y="4800800"/>
            <a:ext cx="3206000" cy="93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316" name="Google Shape;316;p15"/>
          <p:cNvSpPr/>
          <p:nvPr/>
        </p:nvSpPr>
        <p:spPr>
          <a:xfrm>
            <a:off x="10768" y="1702300"/>
            <a:ext cx="11227233" cy="255467"/>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317" name="Google Shape;317;p15"/>
          <p:cNvSpPr txBox="1">
            <a:spLocks noGrp="1"/>
          </p:cNvSpPr>
          <p:nvPr>
            <p:ph type="subTitle" idx="5"/>
          </p:nvPr>
        </p:nvSpPr>
        <p:spPr>
          <a:xfrm>
            <a:off x="8026000" y="4251833"/>
            <a:ext cx="3206000" cy="55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2000"/>
              <a:buFont typeface="Squada One"/>
              <a:buNone/>
              <a:defRPr sz="3067">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318" name="Google Shape;318;p15"/>
          <p:cNvSpPr txBox="1">
            <a:spLocks noGrp="1"/>
          </p:cNvSpPr>
          <p:nvPr>
            <p:ph type="subTitle" idx="6"/>
          </p:nvPr>
        </p:nvSpPr>
        <p:spPr>
          <a:xfrm>
            <a:off x="8026000" y="4800800"/>
            <a:ext cx="3206000" cy="93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255618388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319"/>
        <p:cNvGrpSpPr/>
        <p:nvPr/>
      </p:nvGrpSpPr>
      <p:grpSpPr>
        <a:xfrm>
          <a:off x="0" y="0"/>
          <a:ext cx="0" cy="0"/>
          <a:chOff x="0" y="0"/>
          <a:chExt cx="0" cy="0"/>
        </a:xfrm>
      </p:grpSpPr>
      <p:sp>
        <p:nvSpPr>
          <p:cNvPr id="320" name="Google Shape;320;p16"/>
          <p:cNvSpPr txBox="1">
            <a:spLocks noGrp="1"/>
          </p:cNvSpPr>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321" name="Google Shape;321;p16"/>
          <p:cNvSpPr/>
          <p:nvPr/>
        </p:nvSpPr>
        <p:spPr>
          <a:xfrm>
            <a:off x="10768" y="1702300"/>
            <a:ext cx="11227233" cy="255467"/>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322" name="Google Shape;322;p16"/>
          <p:cNvSpPr txBox="1">
            <a:spLocks noGrp="1"/>
          </p:cNvSpPr>
          <p:nvPr>
            <p:ph type="subTitle" idx="1"/>
          </p:nvPr>
        </p:nvSpPr>
        <p:spPr>
          <a:xfrm>
            <a:off x="8249433" y="2355133"/>
            <a:ext cx="2982400" cy="559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000"/>
              <a:buFont typeface="Squada One"/>
              <a:buNone/>
              <a:defRPr sz="3067">
                <a:solidFill>
                  <a:srgbClr val="FFFFFF"/>
                </a:solidFill>
                <a:latin typeface="Squada One"/>
                <a:ea typeface="Squada One"/>
                <a:cs typeface="Squada One"/>
                <a:sym typeface="Squada One"/>
              </a:defRPr>
            </a:lvl1pPr>
            <a:lvl2pPr lvl="1" rtl="0">
              <a:spcBef>
                <a:spcPts val="2133"/>
              </a:spcBef>
              <a:spcAft>
                <a:spcPts val="0"/>
              </a:spcAft>
              <a:buSzPts val="1600"/>
              <a:buNone/>
              <a:defRPr/>
            </a:lvl2pPr>
            <a:lvl3pPr lvl="2" rtl="0">
              <a:spcBef>
                <a:spcPts val="2133"/>
              </a:spcBef>
              <a:spcAft>
                <a:spcPts val="0"/>
              </a:spcAft>
              <a:buSzPts val="1600"/>
              <a:buNone/>
              <a:defRPr/>
            </a:lvl3pPr>
            <a:lvl4pPr lvl="3" rtl="0">
              <a:spcBef>
                <a:spcPts val="2133"/>
              </a:spcBef>
              <a:spcAft>
                <a:spcPts val="0"/>
              </a:spcAft>
              <a:buSzPts val="1600"/>
              <a:buNone/>
              <a:defRPr/>
            </a:lvl4pPr>
            <a:lvl5pPr lvl="4" rtl="0">
              <a:spcBef>
                <a:spcPts val="2133"/>
              </a:spcBef>
              <a:spcAft>
                <a:spcPts val="0"/>
              </a:spcAft>
              <a:buSzPts val="1600"/>
              <a:buNone/>
              <a:defRPr/>
            </a:lvl5pPr>
            <a:lvl6pPr lvl="5" rtl="0">
              <a:spcBef>
                <a:spcPts val="2133"/>
              </a:spcBef>
              <a:spcAft>
                <a:spcPts val="0"/>
              </a:spcAft>
              <a:buSzPts val="1600"/>
              <a:buNone/>
              <a:defRPr/>
            </a:lvl6pPr>
            <a:lvl7pPr lvl="6" rtl="0">
              <a:spcBef>
                <a:spcPts val="2133"/>
              </a:spcBef>
              <a:spcAft>
                <a:spcPts val="0"/>
              </a:spcAft>
              <a:buSzPts val="1600"/>
              <a:buNone/>
              <a:defRPr/>
            </a:lvl7pPr>
            <a:lvl8pPr lvl="7" rtl="0">
              <a:spcBef>
                <a:spcPts val="2133"/>
              </a:spcBef>
              <a:spcAft>
                <a:spcPts val="0"/>
              </a:spcAft>
              <a:buSzPts val="1600"/>
              <a:buNone/>
              <a:defRPr/>
            </a:lvl8pPr>
            <a:lvl9pPr lvl="8" rtl="0">
              <a:spcBef>
                <a:spcPts val="2133"/>
              </a:spcBef>
              <a:spcAft>
                <a:spcPts val="2133"/>
              </a:spcAft>
              <a:buSzPts val="1600"/>
              <a:buNone/>
              <a:defRPr/>
            </a:lvl9pPr>
          </a:lstStyle>
          <a:p>
            <a:r>
              <a:rPr lang="en-US"/>
              <a:t>Click to edit Master subtitle style</a:t>
            </a:r>
            <a:endParaRPr/>
          </a:p>
        </p:txBody>
      </p:sp>
      <p:sp>
        <p:nvSpPr>
          <p:cNvPr id="323" name="Google Shape;323;p16"/>
          <p:cNvSpPr txBox="1">
            <a:spLocks noGrp="1"/>
          </p:cNvSpPr>
          <p:nvPr>
            <p:ph type="subTitle" idx="2"/>
          </p:nvPr>
        </p:nvSpPr>
        <p:spPr>
          <a:xfrm>
            <a:off x="8249433" y="3005700"/>
            <a:ext cx="2982400" cy="93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8E8BD8"/>
              </a:buClr>
              <a:buSzPts val="1600"/>
              <a:buNone/>
              <a:defRPr>
                <a:solidFill>
                  <a:srgbClr val="8E8BD8"/>
                </a:solidFill>
              </a:defRPr>
            </a:lvl1pPr>
            <a:lvl2pPr lvl="1" rtl="0">
              <a:spcBef>
                <a:spcPts val="2133"/>
              </a:spcBef>
              <a:spcAft>
                <a:spcPts val="0"/>
              </a:spcAft>
              <a:buClr>
                <a:srgbClr val="8E8BD8"/>
              </a:buClr>
              <a:buSzPts val="1600"/>
              <a:buNone/>
              <a:defRPr>
                <a:solidFill>
                  <a:srgbClr val="8E8BD8"/>
                </a:solidFill>
              </a:defRPr>
            </a:lvl2pPr>
            <a:lvl3pPr lvl="2" rtl="0">
              <a:spcBef>
                <a:spcPts val="2133"/>
              </a:spcBef>
              <a:spcAft>
                <a:spcPts val="0"/>
              </a:spcAft>
              <a:buClr>
                <a:srgbClr val="8E8BD8"/>
              </a:buClr>
              <a:buSzPts val="1600"/>
              <a:buNone/>
              <a:defRPr>
                <a:solidFill>
                  <a:srgbClr val="8E8BD8"/>
                </a:solidFill>
              </a:defRPr>
            </a:lvl3pPr>
            <a:lvl4pPr lvl="3" rtl="0">
              <a:spcBef>
                <a:spcPts val="2133"/>
              </a:spcBef>
              <a:spcAft>
                <a:spcPts val="0"/>
              </a:spcAft>
              <a:buClr>
                <a:srgbClr val="8E8BD8"/>
              </a:buClr>
              <a:buSzPts val="1600"/>
              <a:buNone/>
              <a:defRPr>
                <a:solidFill>
                  <a:srgbClr val="8E8BD8"/>
                </a:solidFill>
              </a:defRPr>
            </a:lvl4pPr>
            <a:lvl5pPr lvl="4" rtl="0">
              <a:spcBef>
                <a:spcPts val="2133"/>
              </a:spcBef>
              <a:spcAft>
                <a:spcPts val="0"/>
              </a:spcAft>
              <a:buClr>
                <a:srgbClr val="8E8BD8"/>
              </a:buClr>
              <a:buSzPts val="1600"/>
              <a:buNone/>
              <a:defRPr>
                <a:solidFill>
                  <a:srgbClr val="8E8BD8"/>
                </a:solidFill>
              </a:defRPr>
            </a:lvl5pPr>
            <a:lvl6pPr lvl="5" rtl="0">
              <a:spcBef>
                <a:spcPts val="2133"/>
              </a:spcBef>
              <a:spcAft>
                <a:spcPts val="0"/>
              </a:spcAft>
              <a:buClr>
                <a:srgbClr val="8E8BD8"/>
              </a:buClr>
              <a:buSzPts val="1600"/>
              <a:buNone/>
              <a:defRPr>
                <a:solidFill>
                  <a:srgbClr val="8E8BD8"/>
                </a:solidFill>
              </a:defRPr>
            </a:lvl6pPr>
            <a:lvl7pPr lvl="6" rtl="0">
              <a:spcBef>
                <a:spcPts val="2133"/>
              </a:spcBef>
              <a:spcAft>
                <a:spcPts val="0"/>
              </a:spcAft>
              <a:buClr>
                <a:srgbClr val="8E8BD8"/>
              </a:buClr>
              <a:buSzPts val="1600"/>
              <a:buNone/>
              <a:defRPr>
                <a:solidFill>
                  <a:srgbClr val="8E8BD8"/>
                </a:solidFill>
              </a:defRPr>
            </a:lvl7pPr>
            <a:lvl8pPr lvl="7" rtl="0">
              <a:spcBef>
                <a:spcPts val="2133"/>
              </a:spcBef>
              <a:spcAft>
                <a:spcPts val="0"/>
              </a:spcAft>
              <a:buClr>
                <a:srgbClr val="8E8BD8"/>
              </a:buClr>
              <a:buSzPts val="1600"/>
              <a:buNone/>
              <a:defRPr>
                <a:solidFill>
                  <a:srgbClr val="8E8BD8"/>
                </a:solidFill>
              </a:defRPr>
            </a:lvl8pPr>
            <a:lvl9pPr lvl="8" rtl="0">
              <a:spcBef>
                <a:spcPts val="2133"/>
              </a:spcBef>
              <a:spcAft>
                <a:spcPts val="2133"/>
              </a:spcAft>
              <a:buClr>
                <a:srgbClr val="8E8BD8"/>
              </a:buClr>
              <a:buSzPts val="1600"/>
              <a:buNone/>
              <a:defRPr>
                <a:solidFill>
                  <a:srgbClr val="8E8BD8"/>
                </a:solidFill>
              </a:defRPr>
            </a:lvl9pPr>
          </a:lstStyle>
          <a:p>
            <a:r>
              <a:rPr lang="en-US"/>
              <a:t>Click to edit Master subtitle style</a:t>
            </a:r>
            <a:endParaRPr/>
          </a:p>
        </p:txBody>
      </p:sp>
      <p:sp>
        <p:nvSpPr>
          <p:cNvPr id="324" name="Google Shape;324;p16"/>
          <p:cNvSpPr txBox="1">
            <a:spLocks noGrp="1"/>
          </p:cNvSpPr>
          <p:nvPr>
            <p:ph type="subTitle" idx="3"/>
          </p:nvPr>
        </p:nvSpPr>
        <p:spPr>
          <a:xfrm>
            <a:off x="8249433" y="4556400"/>
            <a:ext cx="2982400" cy="559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000"/>
              <a:buFont typeface="Squada One"/>
              <a:buNone/>
              <a:defRPr sz="3067">
                <a:solidFill>
                  <a:srgbClr val="FFFFFF"/>
                </a:solidFill>
                <a:latin typeface="Squada One"/>
                <a:ea typeface="Squada One"/>
                <a:cs typeface="Squada One"/>
                <a:sym typeface="Squada One"/>
              </a:defRPr>
            </a:lvl1pPr>
            <a:lvl2pPr lvl="1" rtl="0">
              <a:spcBef>
                <a:spcPts val="2133"/>
              </a:spcBef>
              <a:spcAft>
                <a:spcPts val="0"/>
              </a:spcAft>
              <a:buSzPts val="1600"/>
              <a:buNone/>
              <a:defRPr/>
            </a:lvl2pPr>
            <a:lvl3pPr lvl="2" rtl="0">
              <a:spcBef>
                <a:spcPts val="2133"/>
              </a:spcBef>
              <a:spcAft>
                <a:spcPts val="0"/>
              </a:spcAft>
              <a:buSzPts val="1600"/>
              <a:buNone/>
              <a:defRPr/>
            </a:lvl3pPr>
            <a:lvl4pPr lvl="3" rtl="0">
              <a:spcBef>
                <a:spcPts val="2133"/>
              </a:spcBef>
              <a:spcAft>
                <a:spcPts val="0"/>
              </a:spcAft>
              <a:buSzPts val="1600"/>
              <a:buNone/>
              <a:defRPr/>
            </a:lvl4pPr>
            <a:lvl5pPr lvl="4" rtl="0">
              <a:spcBef>
                <a:spcPts val="2133"/>
              </a:spcBef>
              <a:spcAft>
                <a:spcPts val="0"/>
              </a:spcAft>
              <a:buSzPts val="1600"/>
              <a:buNone/>
              <a:defRPr/>
            </a:lvl5pPr>
            <a:lvl6pPr lvl="5" rtl="0">
              <a:spcBef>
                <a:spcPts val="2133"/>
              </a:spcBef>
              <a:spcAft>
                <a:spcPts val="0"/>
              </a:spcAft>
              <a:buSzPts val="1600"/>
              <a:buNone/>
              <a:defRPr/>
            </a:lvl6pPr>
            <a:lvl7pPr lvl="6" rtl="0">
              <a:spcBef>
                <a:spcPts val="2133"/>
              </a:spcBef>
              <a:spcAft>
                <a:spcPts val="0"/>
              </a:spcAft>
              <a:buSzPts val="1600"/>
              <a:buNone/>
              <a:defRPr/>
            </a:lvl7pPr>
            <a:lvl8pPr lvl="7" rtl="0">
              <a:spcBef>
                <a:spcPts val="2133"/>
              </a:spcBef>
              <a:spcAft>
                <a:spcPts val="0"/>
              </a:spcAft>
              <a:buSzPts val="1600"/>
              <a:buNone/>
              <a:defRPr/>
            </a:lvl8pPr>
            <a:lvl9pPr lvl="8" rtl="0">
              <a:spcBef>
                <a:spcPts val="2133"/>
              </a:spcBef>
              <a:spcAft>
                <a:spcPts val="2133"/>
              </a:spcAft>
              <a:buSzPts val="1600"/>
              <a:buNone/>
              <a:defRPr/>
            </a:lvl9pPr>
          </a:lstStyle>
          <a:p>
            <a:r>
              <a:rPr lang="en-US"/>
              <a:t>Click to edit Master subtitle style</a:t>
            </a:r>
            <a:endParaRPr/>
          </a:p>
        </p:txBody>
      </p:sp>
      <p:sp>
        <p:nvSpPr>
          <p:cNvPr id="325" name="Google Shape;325;p16"/>
          <p:cNvSpPr txBox="1">
            <a:spLocks noGrp="1"/>
          </p:cNvSpPr>
          <p:nvPr>
            <p:ph type="subTitle" idx="4"/>
          </p:nvPr>
        </p:nvSpPr>
        <p:spPr>
          <a:xfrm>
            <a:off x="8249433" y="5206967"/>
            <a:ext cx="2982400" cy="93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8E8BD8"/>
              </a:buClr>
              <a:buSzPts val="1600"/>
              <a:buNone/>
              <a:defRPr>
                <a:solidFill>
                  <a:srgbClr val="8E8BD8"/>
                </a:solidFill>
              </a:defRPr>
            </a:lvl1pPr>
            <a:lvl2pPr lvl="1" rtl="0">
              <a:spcBef>
                <a:spcPts val="2133"/>
              </a:spcBef>
              <a:spcAft>
                <a:spcPts val="0"/>
              </a:spcAft>
              <a:buClr>
                <a:srgbClr val="8E8BD8"/>
              </a:buClr>
              <a:buSzPts val="1600"/>
              <a:buNone/>
              <a:defRPr>
                <a:solidFill>
                  <a:srgbClr val="8E8BD8"/>
                </a:solidFill>
              </a:defRPr>
            </a:lvl2pPr>
            <a:lvl3pPr lvl="2" rtl="0">
              <a:spcBef>
                <a:spcPts val="2133"/>
              </a:spcBef>
              <a:spcAft>
                <a:spcPts val="0"/>
              </a:spcAft>
              <a:buClr>
                <a:srgbClr val="8E8BD8"/>
              </a:buClr>
              <a:buSzPts val="1600"/>
              <a:buNone/>
              <a:defRPr>
                <a:solidFill>
                  <a:srgbClr val="8E8BD8"/>
                </a:solidFill>
              </a:defRPr>
            </a:lvl3pPr>
            <a:lvl4pPr lvl="3" rtl="0">
              <a:spcBef>
                <a:spcPts val="2133"/>
              </a:spcBef>
              <a:spcAft>
                <a:spcPts val="0"/>
              </a:spcAft>
              <a:buClr>
                <a:srgbClr val="8E8BD8"/>
              </a:buClr>
              <a:buSzPts val="1600"/>
              <a:buNone/>
              <a:defRPr>
                <a:solidFill>
                  <a:srgbClr val="8E8BD8"/>
                </a:solidFill>
              </a:defRPr>
            </a:lvl4pPr>
            <a:lvl5pPr lvl="4" rtl="0">
              <a:spcBef>
                <a:spcPts val="2133"/>
              </a:spcBef>
              <a:spcAft>
                <a:spcPts val="0"/>
              </a:spcAft>
              <a:buClr>
                <a:srgbClr val="8E8BD8"/>
              </a:buClr>
              <a:buSzPts val="1600"/>
              <a:buNone/>
              <a:defRPr>
                <a:solidFill>
                  <a:srgbClr val="8E8BD8"/>
                </a:solidFill>
              </a:defRPr>
            </a:lvl5pPr>
            <a:lvl6pPr lvl="5" rtl="0">
              <a:spcBef>
                <a:spcPts val="2133"/>
              </a:spcBef>
              <a:spcAft>
                <a:spcPts val="0"/>
              </a:spcAft>
              <a:buClr>
                <a:srgbClr val="8E8BD8"/>
              </a:buClr>
              <a:buSzPts val="1600"/>
              <a:buNone/>
              <a:defRPr>
                <a:solidFill>
                  <a:srgbClr val="8E8BD8"/>
                </a:solidFill>
              </a:defRPr>
            </a:lvl6pPr>
            <a:lvl7pPr lvl="6" rtl="0">
              <a:spcBef>
                <a:spcPts val="2133"/>
              </a:spcBef>
              <a:spcAft>
                <a:spcPts val="0"/>
              </a:spcAft>
              <a:buClr>
                <a:srgbClr val="8E8BD8"/>
              </a:buClr>
              <a:buSzPts val="1600"/>
              <a:buNone/>
              <a:defRPr>
                <a:solidFill>
                  <a:srgbClr val="8E8BD8"/>
                </a:solidFill>
              </a:defRPr>
            </a:lvl7pPr>
            <a:lvl8pPr lvl="7" rtl="0">
              <a:spcBef>
                <a:spcPts val="2133"/>
              </a:spcBef>
              <a:spcAft>
                <a:spcPts val="0"/>
              </a:spcAft>
              <a:buClr>
                <a:srgbClr val="8E8BD8"/>
              </a:buClr>
              <a:buSzPts val="1600"/>
              <a:buNone/>
              <a:defRPr>
                <a:solidFill>
                  <a:srgbClr val="8E8BD8"/>
                </a:solidFill>
              </a:defRPr>
            </a:lvl8pPr>
            <a:lvl9pPr lvl="8" rtl="0">
              <a:spcBef>
                <a:spcPts val="2133"/>
              </a:spcBef>
              <a:spcAft>
                <a:spcPts val="2133"/>
              </a:spcAft>
              <a:buClr>
                <a:srgbClr val="8E8BD8"/>
              </a:buClr>
              <a:buSzPts val="1600"/>
              <a:buNone/>
              <a:defRPr>
                <a:solidFill>
                  <a:srgbClr val="8E8BD8"/>
                </a:solidFill>
              </a:defRPr>
            </a:lvl9pPr>
          </a:lstStyle>
          <a:p>
            <a:r>
              <a:rPr lang="en-US"/>
              <a:t>Click to edit Master subtitle style</a:t>
            </a:r>
            <a:endParaRPr/>
          </a:p>
        </p:txBody>
      </p:sp>
      <p:sp>
        <p:nvSpPr>
          <p:cNvPr id="326" name="Google Shape;326;p16"/>
          <p:cNvSpPr txBox="1">
            <a:spLocks noGrp="1"/>
          </p:cNvSpPr>
          <p:nvPr>
            <p:ph type="subTitle" idx="5"/>
          </p:nvPr>
        </p:nvSpPr>
        <p:spPr>
          <a:xfrm>
            <a:off x="2938467" y="2355133"/>
            <a:ext cx="2982400" cy="559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000"/>
              <a:buFont typeface="Squada One"/>
              <a:buNone/>
              <a:defRPr sz="3067">
                <a:solidFill>
                  <a:srgbClr val="FFFFFF"/>
                </a:solidFill>
                <a:latin typeface="Squada One"/>
                <a:ea typeface="Squada One"/>
                <a:cs typeface="Squada One"/>
                <a:sym typeface="Squada One"/>
              </a:defRPr>
            </a:lvl1pPr>
            <a:lvl2pPr lvl="1" rtl="0">
              <a:spcBef>
                <a:spcPts val="2133"/>
              </a:spcBef>
              <a:spcAft>
                <a:spcPts val="0"/>
              </a:spcAft>
              <a:buSzPts val="1600"/>
              <a:buNone/>
              <a:defRPr/>
            </a:lvl2pPr>
            <a:lvl3pPr lvl="2" rtl="0">
              <a:spcBef>
                <a:spcPts val="2133"/>
              </a:spcBef>
              <a:spcAft>
                <a:spcPts val="0"/>
              </a:spcAft>
              <a:buSzPts val="1600"/>
              <a:buNone/>
              <a:defRPr/>
            </a:lvl3pPr>
            <a:lvl4pPr lvl="3" rtl="0">
              <a:spcBef>
                <a:spcPts val="2133"/>
              </a:spcBef>
              <a:spcAft>
                <a:spcPts val="0"/>
              </a:spcAft>
              <a:buSzPts val="1600"/>
              <a:buNone/>
              <a:defRPr/>
            </a:lvl4pPr>
            <a:lvl5pPr lvl="4" rtl="0">
              <a:spcBef>
                <a:spcPts val="2133"/>
              </a:spcBef>
              <a:spcAft>
                <a:spcPts val="0"/>
              </a:spcAft>
              <a:buSzPts val="1600"/>
              <a:buNone/>
              <a:defRPr/>
            </a:lvl5pPr>
            <a:lvl6pPr lvl="5" rtl="0">
              <a:spcBef>
                <a:spcPts val="2133"/>
              </a:spcBef>
              <a:spcAft>
                <a:spcPts val="0"/>
              </a:spcAft>
              <a:buSzPts val="1600"/>
              <a:buNone/>
              <a:defRPr/>
            </a:lvl6pPr>
            <a:lvl7pPr lvl="6" rtl="0">
              <a:spcBef>
                <a:spcPts val="2133"/>
              </a:spcBef>
              <a:spcAft>
                <a:spcPts val="0"/>
              </a:spcAft>
              <a:buSzPts val="1600"/>
              <a:buNone/>
              <a:defRPr/>
            </a:lvl7pPr>
            <a:lvl8pPr lvl="7" rtl="0">
              <a:spcBef>
                <a:spcPts val="2133"/>
              </a:spcBef>
              <a:spcAft>
                <a:spcPts val="0"/>
              </a:spcAft>
              <a:buSzPts val="1600"/>
              <a:buNone/>
              <a:defRPr/>
            </a:lvl8pPr>
            <a:lvl9pPr lvl="8" rtl="0">
              <a:spcBef>
                <a:spcPts val="2133"/>
              </a:spcBef>
              <a:spcAft>
                <a:spcPts val="2133"/>
              </a:spcAft>
              <a:buSzPts val="1600"/>
              <a:buNone/>
              <a:defRPr/>
            </a:lvl9pPr>
          </a:lstStyle>
          <a:p>
            <a:r>
              <a:rPr lang="en-US"/>
              <a:t>Click to edit Master subtitle style</a:t>
            </a:r>
            <a:endParaRPr/>
          </a:p>
        </p:txBody>
      </p:sp>
      <p:sp>
        <p:nvSpPr>
          <p:cNvPr id="327" name="Google Shape;327;p16"/>
          <p:cNvSpPr txBox="1">
            <a:spLocks noGrp="1"/>
          </p:cNvSpPr>
          <p:nvPr>
            <p:ph type="subTitle" idx="6"/>
          </p:nvPr>
        </p:nvSpPr>
        <p:spPr>
          <a:xfrm>
            <a:off x="2938467" y="3005700"/>
            <a:ext cx="2982400" cy="93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8E8BD8"/>
              </a:buClr>
              <a:buSzPts val="1600"/>
              <a:buNone/>
              <a:defRPr>
                <a:solidFill>
                  <a:srgbClr val="8E8BD8"/>
                </a:solidFill>
              </a:defRPr>
            </a:lvl1pPr>
            <a:lvl2pPr lvl="1" rtl="0">
              <a:spcBef>
                <a:spcPts val="2133"/>
              </a:spcBef>
              <a:spcAft>
                <a:spcPts val="0"/>
              </a:spcAft>
              <a:buClr>
                <a:srgbClr val="8E8BD8"/>
              </a:buClr>
              <a:buSzPts val="1600"/>
              <a:buNone/>
              <a:defRPr>
                <a:solidFill>
                  <a:srgbClr val="8E8BD8"/>
                </a:solidFill>
              </a:defRPr>
            </a:lvl2pPr>
            <a:lvl3pPr lvl="2" rtl="0">
              <a:spcBef>
                <a:spcPts val="2133"/>
              </a:spcBef>
              <a:spcAft>
                <a:spcPts val="0"/>
              </a:spcAft>
              <a:buClr>
                <a:srgbClr val="8E8BD8"/>
              </a:buClr>
              <a:buSzPts val="1600"/>
              <a:buNone/>
              <a:defRPr>
                <a:solidFill>
                  <a:srgbClr val="8E8BD8"/>
                </a:solidFill>
              </a:defRPr>
            </a:lvl3pPr>
            <a:lvl4pPr lvl="3" rtl="0">
              <a:spcBef>
                <a:spcPts val="2133"/>
              </a:spcBef>
              <a:spcAft>
                <a:spcPts val="0"/>
              </a:spcAft>
              <a:buClr>
                <a:srgbClr val="8E8BD8"/>
              </a:buClr>
              <a:buSzPts val="1600"/>
              <a:buNone/>
              <a:defRPr>
                <a:solidFill>
                  <a:srgbClr val="8E8BD8"/>
                </a:solidFill>
              </a:defRPr>
            </a:lvl4pPr>
            <a:lvl5pPr lvl="4" rtl="0">
              <a:spcBef>
                <a:spcPts val="2133"/>
              </a:spcBef>
              <a:spcAft>
                <a:spcPts val="0"/>
              </a:spcAft>
              <a:buClr>
                <a:srgbClr val="8E8BD8"/>
              </a:buClr>
              <a:buSzPts val="1600"/>
              <a:buNone/>
              <a:defRPr>
                <a:solidFill>
                  <a:srgbClr val="8E8BD8"/>
                </a:solidFill>
              </a:defRPr>
            </a:lvl5pPr>
            <a:lvl6pPr lvl="5" rtl="0">
              <a:spcBef>
                <a:spcPts val="2133"/>
              </a:spcBef>
              <a:spcAft>
                <a:spcPts val="0"/>
              </a:spcAft>
              <a:buClr>
                <a:srgbClr val="8E8BD8"/>
              </a:buClr>
              <a:buSzPts val="1600"/>
              <a:buNone/>
              <a:defRPr>
                <a:solidFill>
                  <a:srgbClr val="8E8BD8"/>
                </a:solidFill>
              </a:defRPr>
            </a:lvl6pPr>
            <a:lvl7pPr lvl="6" rtl="0">
              <a:spcBef>
                <a:spcPts val="2133"/>
              </a:spcBef>
              <a:spcAft>
                <a:spcPts val="0"/>
              </a:spcAft>
              <a:buClr>
                <a:srgbClr val="8E8BD8"/>
              </a:buClr>
              <a:buSzPts val="1600"/>
              <a:buNone/>
              <a:defRPr>
                <a:solidFill>
                  <a:srgbClr val="8E8BD8"/>
                </a:solidFill>
              </a:defRPr>
            </a:lvl7pPr>
            <a:lvl8pPr lvl="7" rtl="0">
              <a:spcBef>
                <a:spcPts val="2133"/>
              </a:spcBef>
              <a:spcAft>
                <a:spcPts val="0"/>
              </a:spcAft>
              <a:buClr>
                <a:srgbClr val="8E8BD8"/>
              </a:buClr>
              <a:buSzPts val="1600"/>
              <a:buNone/>
              <a:defRPr>
                <a:solidFill>
                  <a:srgbClr val="8E8BD8"/>
                </a:solidFill>
              </a:defRPr>
            </a:lvl8pPr>
            <a:lvl9pPr lvl="8" rtl="0">
              <a:spcBef>
                <a:spcPts val="2133"/>
              </a:spcBef>
              <a:spcAft>
                <a:spcPts val="2133"/>
              </a:spcAft>
              <a:buClr>
                <a:srgbClr val="8E8BD8"/>
              </a:buClr>
              <a:buSzPts val="1600"/>
              <a:buNone/>
              <a:defRPr>
                <a:solidFill>
                  <a:srgbClr val="8E8BD8"/>
                </a:solidFill>
              </a:defRPr>
            </a:lvl9pPr>
          </a:lstStyle>
          <a:p>
            <a:r>
              <a:rPr lang="en-US"/>
              <a:t>Click to edit Master subtitle style</a:t>
            </a:r>
            <a:endParaRPr/>
          </a:p>
        </p:txBody>
      </p:sp>
      <p:sp>
        <p:nvSpPr>
          <p:cNvPr id="328" name="Google Shape;328;p16"/>
          <p:cNvSpPr txBox="1">
            <a:spLocks noGrp="1"/>
          </p:cNvSpPr>
          <p:nvPr>
            <p:ph type="subTitle" idx="7"/>
          </p:nvPr>
        </p:nvSpPr>
        <p:spPr>
          <a:xfrm>
            <a:off x="2938467" y="4556400"/>
            <a:ext cx="2982400" cy="559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000"/>
              <a:buFont typeface="Squada One"/>
              <a:buNone/>
              <a:defRPr sz="3067">
                <a:solidFill>
                  <a:srgbClr val="FFFFFF"/>
                </a:solidFill>
                <a:latin typeface="Squada One"/>
                <a:ea typeface="Squada One"/>
                <a:cs typeface="Squada One"/>
                <a:sym typeface="Squada One"/>
              </a:defRPr>
            </a:lvl1pPr>
            <a:lvl2pPr lvl="1" rtl="0">
              <a:spcBef>
                <a:spcPts val="2133"/>
              </a:spcBef>
              <a:spcAft>
                <a:spcPts val="0"/>
              </a:spcAft>
              <a:buSzPts val="1600"/>
              <a:buNone/>
              <a:defRPr/>
            </a:lvl2pPr>
            <a:lvl3pPr lvl="2" rtl="0">
              <a:spcBef>
                <a:spcPts val="2133"/>
              </a:spcBef>
              <a:spcAft>
                <a:spcPts val="0"/>
              </a:spcAft>
              <a:buSzPts val="1600"/>
              <a:buNone/>
              <a:defRPr/>
            </a:lvl3pPr>
            <a:lvl4pPr lvl="3" rtl="0">
              <a:spcBef>
                <a:spcPts val="2133"/>
              </a:spcBef>
              <a:spcAft>
                <a:spcPts val="0"/>
              </a:spcAft>
              <a:buSzPts val="1600"/>
              <a:buNone/>
              <a:defRPr/>
            </a:lvl4pPr>
            <a:lvl5pPr lvl="4" rtl="0">
              <a:spcBef>
                <a:spcPts val="2133"/>
              </a:spcBef>
              <a:spcAft>
                <a:spcPts val="0"/>
              </a:spcAft>
              <a:buSzPts val="1600"/>
              <a:buNone/>
              <a:defRPr/>
            </a:lvl5pPr>
            <a:lvl6pPr lvl="5" rtl="0">
              <a:spcBef>
                <a:spcPts val="2133"/>
              </a:spcBef>
              <a:spcAft>
                <a:spcPts val="0"/>
              </a:spcAft>
              <a:buSzPts val="1600"/>
              <a:buNone/>
              <a:defRPr/>
            </a:lvl6pPr>
            <a:lvl7pPr lvl="6" rtl="0">
              <a:spcBef>
                <a:spcPts val="2133"/>
              </a:spcBef>
              <a:spcAft>
                <a:spcPts val="0"/>
              </a:spcAft>
              <a:buSzPts val="1600"/>
              <a:buNone/>
              <a:defRPr/>
            </a:lvl7pPr>
            <a:lvl8pPr lvl="7" rtl="0">
              <a:spcBef>
                <a:spcPts val="2133"/>
              </a:spcBef>
              <a:spcAft>
                <a:spcPts val="0"/>
              </a:spcAft>
              <a:buSzPts val="1600"/>
              <a:buNone/>
              <a:defRPr/>
            </a:lvl8pPr>
            <a:lvl9pPr lvl="8" rtl="0">
              <a:spcBef>
                <a:spcPts val="2133"/>
              </a:spcBef>
              <a:spcAft>
                <a:spcPts val="2133"/>
              </a:spcAft>
              <a:buSzPts val="1600"/>
              <a:buNone/>
              <a:defRPr/>
            </a:lvl9pPr>
          </a:lstStyle>
          <a:p>
            <a:r>
              <a:rPr lang="en-US"/>
              <a:t>Click to edit Master subtitle style</a:t>
            </a:r>
            <a:endParaRPr/>
          </a:p>
        </p:txBody>
      </p:sp>
      <p:sp>
        <p:nvSpPr>
          <p:cNvPr id="329" name="Google Shape;329;p16"/>
          <p:cNvSpPr txBox="1">
            <a:spLocks noGrp="1"/>
          </p:cNvSpPr>
          <p:nvPr>
            <p:ph type="subTitle" idx="8"/>
          </p:nvPr>
        </p:nvSpPr>
        <p:spPr>
          <a:xfrm>
            <a:off x="2938467" y="5206967"/>
            <a:ext cx="2982400" cy="93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8E8BD8"/>
              </a:buClr>
              <a:buSzPts val="1600"/>
              <a:buNone/>
              <a:defRPr>
                <a:solidFill>
                  <a:srgbClr val="8E8BD8"/>
                </a:solidFill>
              </a:defRPr>
            </a:lvl1pPr>
            <a:lvl2pPr lvl="1" rtl="0">
              <a:spcBef>
                <a:spcPts val="2133"/>
              </a:spcBef>
              <a:spcAft>
                <a:spcPts val="0"/>
              </a:spcAft>
              <a:buClr>
                <a:srgbClr val="8E8BD8"/>
              </a:buClr>
              <a:buSzPts val="1600"/>
              <a:buNone/>
              <a:defRPr>
                <a:solidFill>
                  <a:srgbClr val="8E8BD8"/>
                </a:solidFill>
              </a:defRPr>
            </a:lvl2pPr>
            <a:lvl3pPr lvl="2" rtl="0">
              <a:spcBef>
                <a:spcPts val="2133"/>
              </a:spcBef>
              <a:spcAft>
                <a:spcPts val="0"/>
              </a:spcAft>
              <a:buClr>
                <a:srgbClr val="8E8BD8"/>
              </a:buClr>
              <a:buSzPts val="1600"/>
              <a:buNone/>
              <a:defRPr>
                <a:solidFill>
                  <a:srgbClr val="8E8BD8"/>
                </a:solidFill>
              </a:defRPr>
            </a:lvl3pPr>
            <a:lvl4pPr lvl="3" rtl="0">
              <a:spcBef>
                <a:spcPts val="2133"/>
              </a:spcBef>
              <a:spcAft>
                <a:spcPts val="0"/>
              </a:spcAft>
              <a:buClr>
                <a:srgbClr val="8E8BD8"/>
              </a:buClr>
              <a:buSzPts val="1600"/>
              <a:buNone/>
              <a:defRPr>
                <a:solidFill>
                  <a:srgbClr val="8E8BD8"/>
                </a:solidFill>
              </a:defRPr>
            </a:lvl4pPr>
            <a:lvl5pPr lvl="4" rtl="0">
              <a:spcBef>
                <a:spcPts val="2133"/>
              </a:spcBef>
              <a:spcAft>
                <a:spcPts val="0"/>
              </a:spcAft>
              <a:buClr>
                <a:srgbClr val="8E8BD8"/>
              </a:buClr>
              <a:buSzPts val="1600"/>
              <a:buNone/>
              <a:defRPr>
                <a:solidFill>
                  <a:srgbClr val="8E8BD8"/>
                </a:solidFill>
              </a:defRPr>
            </a:lvl5pPr>
            <a:lvl6pPr lvl="5" rtl="0">
              <a:spcBef>
                <a:spcPts val="2133"/>
              </a:spcBef>
              <a:spcAft>
                <a:spcPts val="0"/>
              </a:spcAft>
              <a:buClr>
                <a:srgbClr val="8E8BD8"/>
              </a:buClr>
              <a:buSzPts val="1600"/>
              <a:buNone/>
              <a:defRPr>
                <a:solidFill>
                  <a:srgbClr val="8E8BD8"/>
                </a:solidFill>
              </a:defRPr>
            </a:lvl6pPr>
            <a:lvl7pPr lvl="6" rtl="0">
              <a:spcBef>
                <a:spcPts val="2133"/>
              </a:spcBef>
              <a:spcAft>
                <a:spcPts val="0"/>
              </a:spcAft>
              <a:buClr>
                <a:srgbClr val="8E8BD8"/>
              </a:buClr>
              <a:buSzPts val="1600"/>
              <a:buNone/>
              <a:defRPr>
                <a:solidFill>
                  <a:srgbClr val="8E8BD8"/>
                </a:solidFill>
              </a:defRPr>
            </a:lvl7pPr>
            <a:lvl8pPr lvl="7" rtl="0">
              <a:spcBef>
                <a:spcPts val="2133"/>
              </a:spcBef>
              <a:spcAft>
                <a:spcPts val="0"/>
              </a:spcAft>
              <a:buClr>
                <a:srgbClr val="8E8BD8"/>
              </a:buClr>
              <a:buSzPts val="1600"/>
              <a:buNone/>
              <a:defRPr>
                <a:solidFill>
                  <a:srgbClr val="8E8BD8"/>
                </a:solidFill>
              </a:defRPr>
            </a:lvl8pPr>
            <a:lvl9pPr lvl="8" rtl="0">
              <a:spcBef>
                <a:spcPts val="2133"/>
              </a:spcBef>
              <a:spcAft>
                <a:spcPts val="2133"/>
              </a:spcAft>
              <a:buClr>
                <a:srgbClr val="8E8BD8"/>
              </a:buClr>
              <a:buSzPts val="1600"/>
              <a:buNone/>
              <a:defRPr>
                <a:solidFill>
                  <a:srgbClr val="8E8BD8"/>
                </a:solidFill>
              </a:defRPr>
            </a:lvl9pPr>
          </a:lstStyle>
          <a:p>
            <a:r>
              <a:rPr lang="en-US"/>
              <a:t>Click to edit Master subtitle style</a:t>
            </a:r>
            <a:endParaRPr/>
          </a:p>
        </p:txBody>
      </p:sp>
    </p:spTree>
    <p:extLst>
      <p:ext uri="{BB962C8B-B14F-4D97-AF65-F5344CB8AC3E}">
        <p14:creationId xmlns:p14="http://schemas.microsoft.com/office/powerpoint/2010/main" val="135387503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330"/>
        <p:cNvGrpSpPr/>
        <p:nvPr/>
      </p:nvGrpSpPr>
      <p:grpSpPr>
        <a:xfrm>
          <a:off x="0" y="0"/>
          <a:ext cx="0" cy="0"/>
          <a:chOff x="0" y="0"/>
          <a:chExt cx="0" cy="0"/>
        </a:xfrm>
      </p:grpSpPr>
      <p:sp>
        <p:nvSpPr>
          <p:cNvPr id="331" name="Google Shape;331;p17"/>
          <p:cNvSpPr txBox="1">
            <a:spLocks noGrp="1"/>
          </p:cNvSpPr>
          <p:nvPr>
            <p:ph type="subTitle" idx="1"/>
          </p:nvPr>
        </p:nvSpPr>
        <p:spPr>
          <a:xfrm>
            <a:off x="960000" y="4243700"/>
            <a:ext cx="2432800" cy="559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2000"/>
              <a:buFont typeface="Squada One"/>
              <a:buNone/>
              <a:defRPr sz="3067">
                <a:solidFill>
                  <a:srgbClr val="FFFFFF"/>
                </a:solidFill>
                <a:latin typeface="Squada One"/>
                <a:ea typeface="Squada One"/>
                <a:cs typeface="Squada One"/>
                <a:sym typeface="Squada One"/>
              </a:defRPr>
            </a:lvl1pPr>
            <a:lvl2pPr lvl="1" algn="ctr" rtl="0">
              <a:spcBef>
                <a:spcPts val="2133"/>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332" name="Google Shape;332;p17"/>
          <p:cNvSpPr txBox="1">
            <a:spLocks noGrp="1"/>
          </p:cNvSpPr>
          <p:nvPr>
            <p:ph type="subTitle" idx="2"/>
          </p:nvPr>
        </p:nvSpPr>
        <p:spPr>
          <a:xfrm>
            <a:off x="960000" y="4894267"/>
            <a:ext cx="2432800" cy="124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8E8BD8"/>
              </a:buClr>
              <a:buSzPts val="1600"/>
              <a:buNone/>
              <a:defRPr>
                <a:solidFill>
                  <a:srgbClr val="8E8BD8"/>
                </a:solidFill>
              </a:defRPr>
            </a:lvl1pPr>
            <a:lvl2pPr lvl="1" algn="ctr" rtl="0">
              <a:spcBef>
                <a:spcPts val="2133"/>
              </a:spcBef>
              <a:spcAft>
                <a:spcPts val="0"/>
              </a:spcAft>
              <a:buClr>
                <a:srgbClr val="8E8BD8"/>
              </a:buClr>
              <a:buSzPts val="1600"/>
              <a:buNone/>
              <a:defRPr>
                <a:solidFill>
                  <a:srgbClr val="8E8BD8"/>
                </a:solidFill>
              </a:defRPr>
            </a:lvl2pPr>
            <a:lvl3pPr lvl="2" algn="ctr" rtl="0">
              <a:spcBef>
                <a:spcPts val="2133"/>
              </a:spcBef>
              <a:spcAft>
                <a:spcPts val="0"/>
              </a:spcAft>
              <a:buClr>
                <a:srgbClr val="8E8BD8"/>
              </a:buClr>
              <a:buSzPts val="1600"/>
              <a:buNone/>
              <a:defRPr>
                <a:solidFill>
                  <a:srgbClr val="8E8BD8"/>
                </a:solidFill>
              </a:defRPr>
            </a:lvl3pPr>
            <a:lvl4pPr lvl="3" algn="ctr" rtl="0">
              <a:spcBef>
                <a:spcPts val="2133"/>
              </a:spcBef>
              <a:spcAft>
                <a:spcPts val="0"/>
              </a:spcAft>
              <a:buClr>
                <a:srgbClr val="8E8BD8"/>
              </a:buClr>
              <a:buSzPts val="1600"/>
              <a:buNone/>
              <a:defRPr>
                <a:solidFill>
                  <a:srgbClr val="8E8BD8"/>
                </a:solidFill>
              </a:defRPr>
            </a:lvl4pPr>
            <a:lvl5pPr lvl="4" algn="ctr" rtl="0">
              <a:spcBef>
                <a:spcPts val="2133"/>
              </a:spcBef>
              <a:spcAft>
                <a:spcPts val="0"/>
              </a:spcAft>
              <a:buClr>
                <a:srgbClr val="8E8BD8"/>
              </a:buClr>
              <a:buSzPts val="1600"/>
              <a:buNone/>
              <a:defRPr>
                <a:solidFill>
                  <a:srgbClr val="8E8BD8"/>
                </a:solidFill>
              </a:defRPr>
            </a:lvl5pPr>
            <a:lvl6pPr lvl="5" algn="ctr" rtl="0">
              <a:spcBef>
                <a:spcPts val="2133"/>
              </a:spcBef>
              <a:spcAft>
                <a:spcPts val="0"/>
              </a:spcAft>
              <a:buClr>
                <a:srgbClr val="8E8BD8"/>
              </a:buClr>
              <a:buSzPts val="1600"/>
              <a:buNone/>
              <a:defRPr>
                <a:solidFill>
                  <a:srgbClr val="8E8BD8"/>
                </a:solidFill>
              </a:defRPr>
            </a:lvl6pPr>
            <a:lvl7pPr lvl="6" algn="ctr" rtl="0">
              <a:spcBef>
                <a:spcPts val="2133"/>
              </a:spcBef>
              <a:spcAft>
                <a:spcPts val="0"/>
              </a:spcAft>
              <a:buClr>
                <a:srgbClr val="8E8BD8"/>
              </a:buClr>
              <a:buSzPts val="1600"/>
              <a:buNone/>
              <a:defRPr>
                <a:solidFill>
                  <a:srgbClr val="8E8BD8"/>
                </a:solidFill>
              </a:defRPr>
            </a:lvl7pPr>
            <a:lvl8pPr lvl="7" algn="ctr" rtl="0">
              <a:spcBef>
                <a:spcPts val="2133"/>
              </a:spcBef>
              <a:spcAft>
                <a:spcPts val="0"/>
              </a:spcAft>
              <a:buClr>
                <a:srgbClr val="8E8BD8"/>
              </a:buClr>
              <a:buSzPts val="1600"/>
              <a:buNone/>
              <a:defRPr>
                <a:solidFill>
                  <a:srgbClr val="8E8BD8"/>
                </a:solidFill>
              </a:defRPr>
            </a:lvl8pPr>
            <a:lvl9pPr lvl="8" algn="ctr" rtl="0">
              <a:spcBef>
                <a:spcPts val="2133"/>
              </a:spcBef>
              <a:spcAft>
                <a:spcPts val="2133"/>
              </a:spcAft>
              <a:buClr>
                <a:srgbClr val="8E8BD8"/>
              </a:buClr>
              <a:buSzPts val="1600"/>
              <a:buNone/>
              <a:defRPr>
                <a:solidFill>
                  <a:srgbClr val="8E8BD8"/>
                </a:solidFill>
              </a:defRPr>
            </a:lvl9pPr>
          </a:lstStyle>
          <a:p>
            <a:r>
              <a:rPr lang="en-US"/>
              <a:t>Click to edit Master subtitle style</a:t>
            </a:r>
            <a:endParaRPr/>
          </a:p>
        </p:txBody>
      </p:sp>
      <p:sp>
        <p:nvSpPr>
          <p:cNvPr id="333" name="Google Shape;333;p17"/>
          <p:cNvSpPr txBox="1">
            <a:spLocks noGrp="1"/>
          </p:cNvSpPr>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334" name="Google Shape;334;p17"/>
          <p:cNvSpPr/>
          <p:nvPr/>
        </p:nvSpPr>
        <p:spPr>
          <a:xfrm>
            <a:off x="10768" y="1702300"/>
            <a:ext cx="11227233" cy="255467"/>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335" name="Google Shape;335;p17"/>
          <p:cNvSpPr txBox="1">
            <a:spLocks noGrp="1"/>
          </p:cNvSpPr>
          <p:nvPr>
            <p:ph type="subTitle" idx="3"/>
          </p:nvPr>
        </p:nvSpPr>
        <p:spPr>
          <a:xfrm>
            <a:off x="3573107" y="4243700"/>
            <a:ext cx="2432800" cy="559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2000"/>
              <a:buFont typeface="Squada One"/>
              <a:buNone/>
              <a:defRPr sz="3067">
                <a:solidFill>
                  <a:srgbClr val="FFFFFF"/>
                </a:solidFill>
                <a:latin typeface="Squada One"/>
                <a:ea typeface="Squada One"/>
                <a:cs typeface="Squada One"/>
                <a:sym typeface="Squada One"/>
              </a:defRPr>
            </a:lvl1pPr>
            <a:lvl2pPr lvl="1" algn="ctr" rtl="0">
              <a:spcBef>
                <a:spcPts val="2133"/>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336" name="Google Shape;336;p17"/>
          <p:cNvSpPr txBox="1">
            <a:spLocks noGrp="1"/>
          </p:cNvSpPr>
          <p:nvPr>
            <p:ph type="subTitle" idx="4"/>
          </p:nvPr>
        </p:nvSpPr>
        <p:spPr>
          <a:xfrm>
            <a:off x="3573109" y="4894267"/>
            <a:ext cx="2432800" cy="124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8E8BD8"/>
              </a:buClr>
              <a:buSzPts val="1600"/>
              <a:buNone/>
              <a:defRPr>
                <a:solidFill>
                  <a:srgbClr val="8E8BD8"/>
                </a:solidFill>
              </a:defRPr>
            </a:lvl1pPr>
            <a:lvl2pPr lvl="1" algn="ctr" rtl="0">
              <a:spcBef>
                <a:spcPts val="2133"/>
              </a:spcBef>
              <a:spcAft>
                <a:spcPts val="0"/>
              </a:spcAft>
              <a:buClr>
                <a:srgbClr val="8E8BD8"/>
              </a:buClr>
              <a:buSzPts val="1600"/>
              <a:buNone/>
              <a:defRPr>
                <a:solidFill>
                  <a:srgbClr val="8E8BD8"/>
                </a:solidFill>
              </a:defRPr>
            </a:lvl2pPr>
            <a:lvl3pPr lvl="2" algn="ctr" rtl="0">
              <a:spcBef>
                <a:spcPts val="2133"/>
              </a:spcBef>
              <a:spcAft>
                <a:spcPts val="0"/>
              </a:spcAft>
              <a:buClr>
                <a:srgbClr val="8E8BD8"/>
              </a:buClr>
              <a:buSzPts val="1600"/>
              <a:buNone/>
              <a:defRPr>
                <a:solidFill>
                  <a:srgbClr val="8E8BD8"/>
                </a:solidFill>
              </a:defRPr>
            </a:lvl3pPr>
            <a:lvl4pPr lvl="3" algn="ctr" rtl="0">
              <a:spcBef>
                <a:spcPts val="2133"/>
              </a:spcBef>
              <a:spcAft>
                <a:spcPts val="0"/>
              </a:spcAft>
              <a:buClr>
                <a:srgbClr val="8E8BD8"/>
              </a:buClr>
              <a:buSzPts val="1600"/>
              <a:buNone/>
              <a:defRPr>
                <a:solidFill>
                  <a:srgbClr val="8E8BD8"/>
                </a:solidFill>
              </a:defRPr>
            </a:lvl4pPr>
            <a:lvl5pPr lvl="4" algn="ctr" rtl="0">
              <a:spcBef>
                <a:spcPts val="2133"/>
              </a:spcBef>
              <a:spcAft>
                <a:spcPts val="0"/>
              </a:spcAft>
              <a:buClr>
                <a:srgbClr val="8E8BD8"/>
              </a:buClr>
              <a:buSzPts val="1600"/>
              <a:buNone/>
              <a:defRPr>
                <a:solidFill>
                  <a:srgbClr val="8E8BD8"/>
                </a:solidFill>
              </a:defRPr>
            </a:lvl5pPr>
            <a:lvl6pPr lvl="5" algn="ctr" rtl="0">
              <a:spcBef>
                <a:spcPts val="2133"/>
              </a:spcBef>
              <a:spcAft>
                <a:spcPts val="0"/>
              </a:spcAft>
              <a:buClr>
                <a:srgbClr val="8E8BD8"/>
              </a:buClr>
              <a:buSzPts val="1600"/>
              <a:buNone/>
              <a:defRPr>
                <a:solidFill>
                  <a:srgbClr val="8E8BD8"/>
                </a:solidFill>
              </a:defRPr>
            </a:lvl6pPr>
            <a:lvl7pPr lvl="6" algn="ctr" rtl="0">
              <a:spcBef>
                <a:spcPts val="2133"/>
              </a:spcBef>
              <a:spcAft>
                <a:spcPts val="0"/>
              </a:spcAft>
              <a:buClr>
                <a:srgbClr val="8E8BD8"/>
              </a:buClr>
              <a:buSzPts val="1600"/>
              <a:buNone/>
              <a:defRPr>
                <a:solidFill>
                  <a:srgbClr val="8E8BD8"/>
                </a:solidFill>
              </a:defRPr>
            </a:lvl7pPr>
            <a:lvl8pPr lvl="7" algn="ctr" rtl="0">
              <a:spcBef>
                <a:spcPts val="2133"/>
              </a:spcBef>
              <a:spcAft>
                <a:spcPts val="0"/>
              </a:spcAft>
              <a:buClr>
                <a:srgbClr val="8E8BD8"/>
              </a:buClr>
              <a:buSzPts val="1600"/>
              <a:buNone/>
              <a:defRPr>
                <a:solidFill>
                  <a:srgbClr val="8E8BD8"/>
                </a:solidFill>
              </a:defRPr>
            </a:lvl8pPr>
            <a:lvl9pPr lvl="8" algn="ctr" rtl="0">
              <a:spcBef>
                <a:spcPts val="2133"/>
              </a:spcBef>
              <a:spcAft>
                <a:spcPts val="2133"/>
              </a:spcAft>
              <a:buClr>
                <a:srgbClr val="8E8BD8"/>
              </a:buClr>
              <a:buSzPts val="1600"/>
              <a:buNone/>
              <a:defRPr>
                <a:solidFill>
                  <a:srgbClr val="8E8BD8"/>
                </a:solidFill>
              </a:defRPr>
            </a:lvl9pPr>
          </a:lstStyle>
          <a:p>
            <a:r>
              <a:rPr lang="en-US"/>
              <a:t>Click to edit Master subtitle style</a:t>
            </a:r>
            <a:endParaRPr/>
          </a:p>
        </p:txBody>
      </p:sp>
      <p:sp>
        <p:nvSpPr>
          <p:cNvPr id="337" name="Google Shape;337;p17"/>
          <p:cNvSpPr txBox="1">
            <a:spLocks noGrp="1"/>
          </p:cNvSpPr>
          <p:nvPr>
            <p:ph type="subTitle" idx="5"/>
          </p:nvPr>
        </p:nvSpPr>
        <p:spPr>
          <a:xfrm>
            <a:off x="6186212" y="4243700"/>
            <a:ext cx="2432800" cy="559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2000"/>
              <a:buFont typeface="Squada One"/>
              <a:buNone/>
              <a:defRPr sz="3067">
                <a:solidFill>
                  <a:srgbClr val="FFFFFF"/>
                </a:solidFill>
                <a:latin typeface="Squada One"/>
                <a:ea typeface="Squada One"/>
                <a:cs typeface="Squada One"/>
                <a:sym typeface="Squada One"/>
              </a:defRPr>
            </a:lvl1pPr>
            <a:lvl2pPr lvl="1" algn="ctr" rtl="0">
              <a:spcBef>
                <a:spcPts val="2133"/>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338" name="Google Shape;338;p17"/>
          <p:cNvSpPr txBox="1">
            <a:spLocks noGrp="1"/>
          </p:cNvSpPr>
          <p:nvPr>
            <p:ph type="subTitle" idx="6"/>
          </p:nvPr>
        </p:nvSpPr>
        <p:spPr>
          <a:xfrm>
            <a:off x="6186220" y="4894267"/>
            <a:ext cx="2432800" cy="124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8E8BD8"/>
              </a:buClr>
              <a:buSzPts val="1600"/>
              <a:buNone/>
              <a:defRPr>
                <a:solidFill>
                  <a:srgbClr val="8E8BD8"/>
                </a:solidFill>
              </a:defRPr>
            </a:lvl1pPr>
            <a:lvl2pPr lvl="1" algn="ctr" rtl="0">
              <a:spcBef>
                <a:spcPts val="2133"/>
              </a:spcBef>
              <a:spcAft>
                <a:spcPts val="0"/>
              </a:spcAft>
              <a:buClr>
                <a:srgbClr val="8E8BD8"/>
              </a:buClr>
              <a:buSzPts val="1600"/>
              <a:buNone/>
              <a:defRPr>
                <a:solidFill>
                  <a:srgbClr val="8E8BD8"/>
                </a:solidFill>
              </a:defRPr>
            </a:lvl2pPr>
            <a:lvl3pPr lvl="2" algn="ctr" rtl="0">
              <a:spcBef>
                <a:spcPts val="2133"/>
              </a:spcBef>
              <a:spcAft>
                <a:spcPts val="0"/>
              </a:spcAft>
              <a:buClr>
                <a:srgbClr val="8E8BD8"/>
              </a:buClr>
              <a:buSzPts val="1600"/>
              <a:buNone/>
              <a:defRPr>
                <a:solidFill>
                  <a:srgbClr val="8E8BD8"/>
                </a:solidFill>
              </a:defRPr>
            </a:lvl3pPr>
            <a:lvl4pPr lvl="3" algn="ctr" rtl="0">
              <a:spcBef>
                <a:spcPts val="2133"/>
              </a:spcBef>
              <a:spcAft>
                <a:spcPts val="0"/>
              </a:spcAft>
              <a:buClr>
                <a:srgbClr val="8E8BD8"/>
              </a:buClr>
              <a:buSzPts val="1600"/>
              <a:buNone/>
              <a:defRPr>
                <a:solidFill>
                  <a:srgbClr val="8E8BD8"/>
                </a:solidFill>
              </a:defRPr>
            </a:lvl4pPr>
            <a:lvl5pPr lvl="4" algn="ctr" rtl="0">
              <a:spcBef>
                <a:spcPts val="2133"/>
              </a:spcBef>
              <a:spcAft>
                <a:spcPts val="0"/>
              </a:spcAft>
              <a:buClr>
                <a:srgbClr val="8E8BD8"/>
              </a:buClr>
              <a:buSzPts val="1600"/>
              <a:buNone/>
              <a:defRPr>
                <a:solidFill>
                  <a:srgbClr val="8E8BD8"/>
                </a:solidFill>
              </a:defRPr>
            </a:lvl5pPr>
            <a:lvl6pPr lvl="5" algn="ctr" rtl="0">
              <a:spcBef>
                <a:spcPts val="2133"/>
              </a:spcBef>
              <a:spcAft>
                <a:spcPts val="0"/>
              </a:spcAft>
              <a:buClr>
                <a:srgbClr val="8E8BD8"/>
              </a:buClr>
              <a:buSzPts val="1600"/>
              <a:buNone/>
              <a:defRPr>
                <a:solidFill>
                  <a:srgbClr val="8E8BD8"/>
                </a:solidFill>
              </a:defRPr>
            </a:lvl6pPr>
            <a:lvl7pPr lvl="6" algn="ctr" rtl="0">
              <a:spcBef>
                <a:spcPts val="2133"/>
              </a:spcBef>
              <a:spcAft>
                <a:spcPts val="0"/>
              </a:spcAft>
              <a:buClr>
                <a:srgbClr val="8E8BD8"/>
              </a:buClr>
              <a:buSzPts val="1600"/>
              <a:buNone/>
              <a:defRPr>
                <a:solidFill>
                  <a:srgbClr val="8E8BD8"/>
                </a:solidFill>
              </a:defRPr>
            </a:lvl7pPr>
            <a:lvl8pPr lvl="7" algn="ctr" rtl="0">
              <a:spcBef>
                <a:spcPts val="2133"/>
              </a:spcBef>
              <a:spcAft>
                <a:spcPts val="0"/>
              </a:spcAft>
              <a:buClr>
                <a:srgbClr val="8E8BD8"/>
              </a:buClr>
              <a:buSzPts val="1600"/>
              <a:buNone/>
              <a:defRPr>
                <a:solidFill>
                  <a:srgbClr val="8E8BD8"/>
                </a:solidFill>
              </a:defRPr>
            </a:lvl8pPr>
            <a:lvl9pPr lvl="8" algn="ctr" rtl="0">
              <a:spcBef>
                <a:spcPts val="2133"/>
              </a:spcBef>
              <a:spcAft>
                <a:spcPts val="2133"/>
              </a:spcAft>
              <a:buClr>
                <a:srgbClr val="8E8BD8"/>
              </a:buClr>
              <a:buSzPts val="1600"/>
              <a:buNone/>
              <a:defRPr>
                <a:solidFill>
                  <a:srgbClr val="8E8BD8"/>
                </a:solidFill>
              </a:defRPr>
            </a:lvl9pPr>
          </a:lstStyle>
          <a:p>
            <a:r>
              <a:rPr lang="en-US"/>
              <a:t>Click to edit Master subtitle style</a:t>
            </a:r>
            <a:endParaRPr/>
          </a:p>
        </p:txBody>
      </p:sp>
      <p:sp>
        <p:nvSpPr>
          <p:cNvPr id="339" name="Google Shape;339;p17"/>
          <p:cNvSpPr txBox="1">
            <a:spLocks noGrp="1"/>
          </p:cNvSpPr>
          <p:nvPr>
            <p:ph type="subTitle" idx="7"/>
          </p:nvPr>
        </p:nvSpPr>
        <p:spPr>
          <a:xfrm>
            <a:off x="8799319" y="4243700"/>
            <a:ext cx="2432800" cy="559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2000"/>
              <a:buFont typeface="Squada One"/>
              <a:buNone/>
              <a:defRPr sz="3067">
                <a:solidFill>
                  <a:srgbClr val="FFFFFF"/>
                </a:solidFill>
                <a:latin typeface="Squada One"/>
                <a:ea typeface="Squada One"/>
                <a:cs typeface="Squada One"/>
                <a:sym typeface="Squada One"/>
              </a:defRPr>
            </a:lvl1pPr>
            <a:lvl2pPr lvl="1" algn="ctr" rtl="0">
              <a:spcBef>
                <a:spcPts val="2133"/>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340" name="Google Shape;340;p17"/>
          <p:cNvSpPr txBox="1">
            <a:spLocks noGrp="1"/>
          </p:cNvSpPr>
          <p:nvPr>
            <p:ph type="subTitle" idx="8"/>
          </p:nvPr>
        </p:nvSpPr>
        <p:spPr>
          <a:xfrm>
            <a:off x="8799329" y="4894267"/>
            <a:ext cx="2432800" cy="124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8E8BD8"/>
              </a:buClr>
              <a:buSzPts val="1600"/>
              <a:buNone/>
              <a:defRPr>
                <a:solidFill>
                  <a:srgbClr val="8E8BD8"/>
                </a:solidFill>
              </a:defRPr>
            </a:lvl1pPr>
            <a:lvl2pPr lvl="1" algn="ctr" rtl="0">
              <a:spcBef>
                <a:spcPts val="2133"/>
              </a:spcBef>
              <a:spcAft>
                <a:spcPts val="0"/>
              </a:spcAft>
              <a:buClr>
                <a:srgbClr val="8E8BD8"/>
              </a:buClr>
              <a:buSzPts val="1600"/>
              <a:buNone/>
              <a:defRPr>
                <a:solidFill>
                  <a:srgbClr val="8E8BD8"/>
                </a:solidFill>
              </a:defRPr>
            </a:lvl2pPr>
            <a:lvl3pPr lvl="2" algn="ctr" rtl="0">
              <a:spcBef>
                <a:spcPts val="2133"/>
              </a:spcBef>
              <a:spcAft>
                <a:spcPts val="0"/>
              </a:spcAft>
              <a:buClr>
                <a:srgbClr val="8E8BD8"/>
              </a:buClr>
              <a:buSzPts val="1600"/>
              <a:buNone/>
              <a:defRPr>
                <a:solidFill>
                  <a:srgbClr val="8E8BD8"/>
                </a:solidFill>
              </a:defRPr>
            </a:lvl3pPr>
            <a:lvl4pPr lvl="3" algn="ctr" rtl="0">
              <a:spcBef>
                <a:spcPts val="2133"/>
              </a:spcBef>
              <a:spcAft>
                <a:spcPts val="0"/>
              </a:spcAft>
              <a:buClr>
                <a:srgbClr val="8E8BD8"/>
              </a:buClr>
              <a:buSzPts val="1600"/>
              <a:buNone/>
              <a:defRPr>
                <a:solidFill>
                  <a:srgbClr val="8E8BD8"/>
                </a:solidFill>
              </a:defRPr>
            </a:lvl4pPr>
            <a:lvl5pPr lvl="4" algn="ctr" rtl="0">
              <a:spcBef>
                <a:spcPts val="2133"/>
              </a:spcBef>
              <a:spcAft>
                <a:spcPts val="0"/>
              </a:spcAft>
              <a:buClr>
                <a:srgbClr val="8E8BD8"/>
              </a:buClr>
              <a:buSzPts val="1600"/>
              <a:buNone/>
              <a:defRPr>
                <a:solidFill>
                  <a:srgbClr val="8E8BD8"/>
                </a:solidFill>
              </a:defRPr>
            </a:lvl5pPr>
            <a:lvl6pPr lvl="5" algn="ctr" rtl="0">
              <a:spcBef>
                <a:spcPts val="2133"/>
              </a:spcBef>
              <a:spcAft>
                <a:spcPts val="0"/>
              </a:spcAft>
              <a:buClr>
                <a:srgbClr val="8E8BD8"/>
              </a:buClr>
              <a:buSzPts val="1600"/>
              <a:buNone/>
              <a:defRPr>
                <a:solidFill>
                  <a:srgbClr val="8E8BD8"/>
                </a:solidFill>
              </a:defRPr>
            </a:lvl6pPr>
            <a:lvl7pPr lvl="6" algn="ctr" rtl="0">
              <a:spcBef>
                <a:spcPts val="2133"/>
              </a:spcBef>
              <a:spcAft>
                <a:spcPts val="0"/>
              </a:spcAft>
              <a:buClr>
                <a:srgbClr val="8E8BD8"/>
              </a:buClr>
              <a:buSzPts val="1600"/>
              <a:buNone/>
              <a:defRPr>
                <a:solidFill>
                  <a:srgbClr val="8E8BD8"/>
                </a:solidFill>
              </a:defRPr>
            </a:lvl7pPr>
            <a:lvl8pPr lvl="7" algn="ctr" rtl="0">
              <a:spcBef>
                <a:spcPts val="2133"/>
              </a:spcBef>
              <a:spcAft>
                <a:spcPts val="0"/>
              </a:spcAft>
              <a:buClr>
                <a:srgbClr val="8E8BD8"/>
              </a:buClr>
              <a:buSzPts val="1600"/>
              <a:buNone/>
              <a:defRPr>
                <a:solidFill>
                  <a:srgbClr val="8E8BD8"/>
                </a:solidFill>
              </a:defRPr>
            </a:lvl8pPr>
            <a:lvl9pPr lvl="8" algn="ctr" rtl="0">
              <a:spcBef>
                <a:spcPts val="2133"/>
              </a:spcBef>
              <a:spcAft>
                <a:spcPts val="2133"/>
              </a:spcAft>
              <a:buClr>
                <a:srgbClr val="8E8BD8"/>
              </a:buClr>
              <a:buSzPts val="1600"/>
              <a:buNone/>
              <a:defRPr>
                <a:solidFill>
                  <a:srgbClr val="8E8BD8"/>
                </a:solidFill>
              </a:defRPr>
            </a:lvl9pPr>
          </a:lstStyle>
          <a:p>
            <a:r>
              <a:rPr lang="en-US"/>
              <a:t>Click to edit Master subtitle style</a:t>
            </a:r>
            <a:endParaRPr/>
          </a:p>
        </p:txBody>
      </p:sp>
      <p:sp>
        <p:nvSpPr>
          <p:cNvPr id="341" name="Google Shape;341;p17"/>
          <p:cNvSpPr txBox="1">
            <a:spLocks noGrp="1"/>
          </p:cNvSpPr>
          <p:nvPr>
            <p:ph type="subTitle" idx="9"/>
          </p:nvPr>
        </p:nvSpPr>
        <p:spPr>
          <a:xfrm>
            <a:off x="960000" y="2679851"/>
            <a:ext cx="2432800" cy="559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3500"/>
              <a:buFont typeface="Squada One"/>
              <a:buNone/>
              <a:defRPr sz="4667">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342" name="Google Shape;342;p17"/>
          <p:cNvSpPr txBox="1">
            <a:spLocks noGrp="1"/>
          </p:cNvSpPr>
          <p:nvPr>
            <p:ph type="subTitle" idx="13"/>
          </p:nvPr>
        </p:nvSpPr>
        <p:spPr>
          <a:xfrm>
            <a:off x="3573107" y="2679851"/>
            <a:ext cx="2432800" cy="559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3500"/>
              <a:buFont typeface="Squada One"/>
              <a:buNone/>
              <a:defRPr sz="4667">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343" name="Google Shape;343;p17"/>
          <p:cNvSpPr txBox="1">
            <a:spLocks noGrp="1"/>
          </p:cNvSpPr>
          <p:nvPr>
            <p:ph type="subTitle" idx="14"/>
          </p:nvPr>
        </p:nvSpPr>
        <p:spPr>
          <a:xfrm>
            <a:off x="6186212" y="2679851"/>
            <a:ext cx="2432800" cy="559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3500"/>
              <a:buFont typeface="Squada One"/>
              <a:buNone/>
              <a:defRPr sz="4667">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344" name="Google Shape;344;p17"/>
          <p:cNvSpPr txBox="1">
            <a:spLocks noGrp="1"/>
          </p:cNvSpPr>
          <p:nvPr>
            <p:ph type="subTitle" idx="15"/>
          </p:nvPr>
        </p:nvSpPr>
        <p:spPr>
          <a:xfrm>
            <a:off x="8799319" y="2679851"/>
            <a:ext cx="2432800" cy="559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3500"/>
              <a:buFont typeface="Squada One"/>
              <a:buNone/>
              <a:defRPr sz="4667">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219911138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one column">
  <p:cSld name="Title and one column">
    <p:spTree>
      <p:nvGrpSpPr>
        <p:cNvPr id="1" name="Shape 345"/>
        <p:cNvGrpSpPr/>
        <p:nvPr/>
      </p:nvGrpSpPr>
      <p:grpSpPr>
        <a:xfrm>
          <a:off x="0" y="0"/>
          <a:ext cx="0" cy="0"/>
          <a:chOff x="0" y="0"/>
          <a:chExt cx="0" cy="0"/>
        </a:xfrm>
      </p:grpSpPr>
      <p:sp>
        <p:nvSpPr>
          <p:cNvPr id="346" name="Google Shape;346;p18"/>
          <p:cNvSpPr txBox="1">
            <a:spLocks noGrp="1"/>
          </p:cNvSpPr>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347" name="Google Shape;347;p18"/>
          <p:cNvSpPr/>
          <p:nvPr/>
        </p:nvSpPr>
        <p:spPr>
          <a:xfrm>
            <a:off x="10768" y="1702300"/>
            <a:ext cx="11227233" cy="255467"/>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348" name="Google Shape;348;p18"/>
          <p:cNvSpPr txBox="1">
            <a:spLocks noGrp="1"/>
          </p:cNvSpPr>
          <p:nvPr>
            <p:ph type="subTitle" idx="1"/>
          </p:nvPr>
        </p:nvSpPr>
        <p:spPr>
          <a:xfrm>
            <a:off x="6606167" y="2029633"/>
            <a:ext cx="4625200" cy="41084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600"/>
              <a:buNone/>
              <a:defRPr>
                <a:solidFill>
                  <a:srgbClr val="8E8BD8"/>
                </a:solidFill>
              </a:defRPr>
            </a:lvl1pPr>
            <a:lvl2pPr lvl="1">
              <a:spcBef>
                <a:spcPts val="0"/>
              </a:spcBef>
              <a:spcAft>
                <a:spcPts val="0"/>
              </a:spcAft>
              <a:buSzPts val="1600"/>
              <a:buNone/>
              <a:defRPr/>
            </a:lvl2pPr>
            <a:lvl3pPr lvl="2">
              <a:spcBef>
                <a:spcPts val="2133"/>
              </a:spcBef>
              <a:spcAft>
                <a:spcPts val="0"/>
              </a:spcAft>
              <a:buSzPts val="1600"/>
              <a:buNone/>
              <a:defRPr/>
            </a:lvl3pPr>
            <a:lvl4pPr lvl="3">
              <a:spcBef>
                <a:spcPts val="2133"/>
              </a:spcBef>
              <a:spcAft>
                <a:spcPts val="0"/>
              </a:spcAft>
              <a:buSzPts val="1600"/>
              <a:buNone/>
              <a:defRPr/>
            </a:lvl4pPr>
            <a:lvl5pPr lvl="4">
              <a:spcBef>
                <a:spcPts val="2133"/>
              </a:spcBef>
              <a:spcAft>
                <a:spcPts val="0"/>
              </a:spcAft>
              <a:buSzPts val="1600"/>
              <a:buNone/>
              <a:defRPr/>
            </a:lvl5pPr>
            <a:lvl6pPr lvl="5">
              <a:spcBef>
                <a:spcPts val="2133"/>
              </a:spcBef>
              <a:spcAft>
                <a:spcPts val="0"/>
              </a:spcAft>
              <a:buSzPts val="1600"/>
              <a:buNone/>
              <a:defRPr/>
            </a:lvl6pPr>
            <a:lvl7pPr lvl="6">
              <a:spcBef>
                <a:spcPts val="2133"/>
              </a:spcBef>
              <a:spcAft>
                <a:spcPts val="0"/>
              </a:spcAft>
              <a:buSzPts val="1600"/>
              <a:buNone/>
              <a:defRPr/>
            </a:lvl7pPr>
            <a:lvl8pPr lvl="7">
              <a:spcBef>
                <a:spcPts val="2133"/>
              </a:spcBef>
              <a:spcAft>
                <a:spcPts val="0"/>
              </a:spcAft>
              <a:buSzPts val="1600"/>
              <a:buNone/>
              <a:defRPr/>
            </a:lvl8pPr>
            <a:lvl9pPr lvl="8">
              <a:spcBef>
                <a:spcPts val="2133"/>
              </a:spcBef>
              <a:spcAft>
                <a:spcPts val="2133"/>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11386052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bg>
      <p:bgPr>
        <a:gradFill>
          <a:gsLst>
            <a:gs pos="0">
              <a:srgbClr val="403F6E"/>
            </a:gs>
            <a:gs pos="100000">
              <a:srgbClr val="0B0D17"/>
            </a:gs>
          </a:gsLst>
          <a:lin ang="18900044" scaled="0"/>
        </a:gradFill>
        <a:effectLst/>
      </p:bgPr>
    </p:bg>
    <p:spTree>
      <p:nvGrpSpPr>
        <p:cNvPr id="1" name="Shape 349"/>
        <p:cNvGrpSpPr/>
        <p:nvPr/>
      </p:nvGrpSpPr>
      <p:grpSpPr>
        <a:xfrm>
          <a:off x="0" y="0"/>
          <a:ext cx="0" cy="0"/>
          <a:chOff x="0" y="0"/>
          <a:chExt cx="0" cy="0"/>
        </a:xfrm>
      </p:grpSpPr>
      <p:sp>
        <p:nvSpPr>
          <p:cNvPr id="350" name="Google Shape;350;p19"/>
          <p:cNvSpPr txBox="1">
            <a:spLocks noGrp="1"/>
          </p:cNvSpPr>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351" name="Google Shape;351;p19"/>
          <p:cNvSpPr txBox="1">
            <a:spLocks noGrp="1"/>
          </p:cNvSpPr>
          <p:nvPr>
            <p:ph type="subTitle" idx="1"/>
          </p:nvPr>
        </p:nvSpPr>
        <p:spPr>
          <a:xfrm>
            <a:off x="960000" y="4915533"/>
            <a:ext cx="3206000" cy="559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2000"/>
              <a:buFont typeface="Squada One"/>
              <a:buNone/>
              <a:defRPr sz="3067">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352" name="Google Shape;352;p19"/>
          <p:cNvSpPr txBox="1">
            <a:spLocks noGrp="1"/>
          </p:cNvSpPr>
          <p:nvPr>
            <p:ph type="subTitle" idx="2"/>
          </p:nvPr>
        </p:nvSpPr>
        <p:spPr>
          <a:xfrm>
            <a:off x="960000" y="5517600"/>
            <a:ext cx="3206000" cy="62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353" name="Google Shape;353;p19"/>
          <p:cNvSpPr txBox="1">
            <a:spLocks noGrp="1"/>
          </p:cNvSpPr>
          <p:nvPr>
            <p:ph type="subTitle" idx="3"/>
          </p:nvPr>
        </p:nvSpPr>
        <p:spPr>
          <a:xfrm>
            <a:off x="4493000" y="4915533"/>
            <a:ext cx="3206000" cy="559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2000"/>
              <a:buFont typeface="Squada One"/>
              <a:buNone/>
              <a:defRPr sz="3067">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354" name="Google Shape;354;p19"/>
          <p:cNvSpPr txBox="1">
            <a:spLocks noGrp="1"/>
          </p:cNvSpPr>
          <p:nvPr>
            <p:ph type="subTitle" idx="4"/>
          </p:nvPr>
        </p:nvSpPr>
        <p:spPr>
          <a:xfrm>
            <a:off x="4493000" y="5517600"/>
            <a:ext cx="3206000" cy="62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355" name="Google Shape;355;p19"/>
          <p:cNvSpPr/>
          <p:nvPr/>
        </p:nvSpPr>
        <p:spPr>
          <a:xfrm>
            <a:off x="10768" y="1702300"/>
            <a:ext cx="11227233" cy="255467"/>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356" name="Google Shape;356;p19"/>
          <p:cNvSpPr txBox="1">
            <a:spLocks noGrp="1"/>
          </p:cNvSpPr>
          <p:nvPr>
            <p:ph type="subTitle" idx="5"/>
          </p:nvPr>
        </p:nvSpPr>
        <p:spPr>
          <a:xfrm>
            <a:off x="8026000" y="4915533"/>
            <a:ext cx="3206000" cy="559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2000"/>
              <a:buFont typeface="Squada One"/>
              <a:buNone/>
              <a:defRPr sz="3067">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357" name="Google Shape;357;p19"/>
          <p:cNvSpPr txBox="1">
            <a:spLocks noGrp="1"/>
          </p:cNvSpPr>
          <p:nvPr>
            <p:ph type="subTitle" idx="6"/>
          </p:nvPr>
        </p:nvSpPr>
        <p:spPr>
          <a:xfrm>
            <a:off x="8026000" y="5517600"/>
            <a:ext cx="3206000" cy="62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358" name="Google Shape;358;p19"/>
          <p:cNvSpPr txBox="1">
            <a:spLocks noGrp="1"/>
          </p:cNvSpPr>
          <p:nvPr>
            <p:ph type="subTitle" idx="7"/>
          </p:nvPr>
        </p:nvSpPr>
        <p:spPr>
          <a:xfrm>
            <a:off x="960000" y="2716167"/>
            <a:ext cx="3206000" cy="559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2000"/>
              <a:buFont typeface="Squada One"/>
              <a:buNone/>
              <a:defRPr sz="3067">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359" name="Google Shape;359;p19"/>
          <p:cNvSpPr txBox="1">
            <a:spLocks noGrp="1"/>
          </p:cNvSpPr>
          <p:nvPr>
            <p:ph type="subTitle" idx="8"/>
          </p:nvPr>
        </p:nvSpPr>
        <p:spPr>
          <a:xfrm>
            <a:off x="960000" y="3318233"/>
            <a:ext cx="3206000" cy="62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360" name="Google Shape;360;p19"/>
          <p:cNvSpPr txBox="1">
            <a:spLocks noGrp="1"/>
          </p:cNvSpPr>
          <p:nvPr>
            <p:ph type="subTitle" idx="9"/>
          </p:nvPr>
        </p:nvSpPr>
        <p:spPr>
          <a:xfrm>
            <a:off x="4493000" y="2716167"/>
            <a:ext cx="3206000" cy="559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2000"/>
              <a:buFont typeface="Squada One"/>
              <a:buNone/>
              <a:defRPr sz="3067">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361" name="Google Shape;361;p19"/>
          <p:cNvSpPr txBox="1">
            <a:spLocks noGrp="1"/>
          </p:cNvSpPr>
          <p:nvPr>
            <p:ph type="subTitle" idx="13"/>
          </p:nvPr>
        </p:nvSpPr>
        <p:spPr>
          <a:xfrm>
            <a:off x="4493000" y="3318233"/>
            <a:ext cx="3206000" cy="62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362" name="Google Shape;362;p19"/>
          <p:cNvSpPr txBox="1">
            <a:spLocks noGrp="1"/>
          </p:cNvSpPr>
          <p:nvPr>
            <p:ph type="subTitle" idx="14"/>
          </p:nvPr>
        </p:nvSpPr>
        <p:spPr>
          <a:xfrm>
            <a:off x="8026000" y="2716167"/>
            <a:ext cx="3206000" cy="559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2000"/>
              <a:buFont typeface="Squada One"/>
              <a:buNone/>
              <a:defRPr sz="3067">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363" name="Google Shape;363;p19"/>
          <p:cNvSpPr txBox="1">
            <a:spLocks noGrp="1"/>
          </p:cNvSpPr>
          <p:nvPr>
            <p:ph type="subTitle" idx="15"/>
          </p:nvPr>
        </p:nvSpPr>
        <p:spPr>
          <a:xfrm>
            <a:off x="8026000" y="3318233"/>
            <a:ext cx="3206000" cy="62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346989924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364"/>
        <p:cNvGrpSpPr/>
        <p:nvPr/>
      </p:nvGrpSpPr>
      <p:grpSpPr>
        <a:xfrm>
          <a:off x="0" y="0"/>
          <a:ext cx="0" cy="0"/>
          <a:chOff x="0" y="0"/>
          <a:chExt cx="0" cy="0"/>
        </a:xfrm>
      </p:grpSpPr>
      <p:sp>
        <p:nvSpPr>
          <p:cNvPr id="365" name="Google Shape;365;p20"/>
          <p:cNvSpPr txBox="1">
            <a:spLocks noGrp="1"/>
          </p:cNvSpPr>
          <p:nvPr>
            <p:ph type="title" hasCustomPrompt="1"/>
          </p:nvPr>
        </p:nvSpPr>
        <p:spPr>
          <a:xfrm>
            <a:off x="960005" y="2533533"/>
            <a:ext cx="2982400" cy="1581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775EF5"/>
              </a:buClr>
              <a:buSzPts val="8000"/>
              <a:buNone/>
              <a:defRPr sz="10666">
                <a:solidFill>
                  <a:srgbClr val="FFFFFF"/>
                </a:solidFill>
              </a:defRPr>
            </a:lvl1pPr>
            <a:lvl2pPr lvl="1" algn="ctr" rtl="0">
              <a:spcBef>
                <a:spcPts val="0"/>
              </a:spcBef>
              <a:spcAft>
                <a:spcPts val="0"/>
              </a:spcAft>
              <a:buClr>
                <a:srgbClr val="775EF5"/>
              </a:buClr>
              <a:buSzPts val="8000"/>
              <a:buNone/>
              <a:defRPr sz="10666">
                <a:solidFill>
                  <a:srgbClr val="775EF5"/>
                </a:solidFill>
              </a:defRPr>
            </a:lvl2pPr>
            <a:lvl3pPr lvl="2" algn="ctr" rtl="0">
              <a:spcBef>
                <a:spcPts val="0"/>
              </a:spcBef>
              <a:spcAft>
                <a:spcPts val="0"/>
              </a:spcAft>
              <a:buClr>
                <a:srgbClr val="775EF5"/>
              </a:buClr>
              <a:buSzPts val="8000"/>
              <a:buNone/>
              <a:defRPr sz="10666">
                <a:solidFill>
                  <a:srgbClr val="775EF5"/>
                </a:solidFill>
              </a:defRPr>
            </a:lvl3pPr>
            <a:lvl4pPr lvl="3" algn="ctr" rtl="0">
              <a:spcBef>
                <a:spcPts val="0"/>
              </a:spcBef>
              <a:spcAft>
                <a:spcPts val="0"/>
              </a:spcAft>
              <a:buClr>
                <a:srgbClr val="775EF5"/>
              </a:buClr>
              <a:buSzPts val="8000"/>
              <a:buNone/>
              <a:defRPr sz="10666">
                <a:solidFill>
                  <a:srgbClr val="775EF5"/>
                </a:solidFill>
              </a:defRPr>
            </a:lvl4pPr>
            <a:lvl5pPr lvl="4" algn="ctr" rtl="0">
              <a:spcBef>
                <a:spcPts val="0"/>
              </a:spcBef>
              <a:spcAft>
                <a:spcPts val="0"/>
              </a:spcAft>
              <a:buClr>
                <a:srgbClr val="775EF5"/>
              </a:buClr>
              <a:buSzPts val="8000"/>
              <a:buNone/>
              <a:defRPr sz="10666">
                <a:solidFill>
                  <a:srgbClr val="775EF5"/>
                </a:solidFill>
              </a:defRPr>
            </a:lvl5pPr>
            <a:lvl6pPr lvl="5" algn="ctr" rtl="0">
              <a:spcBef>
                <a:spcPts val="0"/>
              </a:spcBef>
              <a:spcAft>
                <a:spcPts val="0"/>
              </a:spcAft>
              <a:buClr>
                <a:srgbClr val="775EF5"/>
              </a:buClr>
              <a:buSzPts val="8000"/>
              <a:buNone/>
              <a:defRPr sz="10666">
                <a:solidFill>
                  <a:srgbClr val="775EF5"/>
                </a:solidFill>
              </a:defRPr>
            </a:lvl6pPr>
            <a:lvl7pPr lvl="6" algn="ctr" rtl="0">
              <a:spcBef>
                <a:spcPts val="0"/>
              </a:spcBef>
              <a:spcAft>
                <a:spcPts val="0"/>
              </a:spcAft>
              <a:buClr>
                <a:srgbClr val="775EF5"/>
              </a:buClr>
              <a:buSzPts val="8000"/>
              <a:buNone/>
              <a:defRPr sz="10666">
                <a:solidFill>
                  <a:srgbClr val="775EF5"/>
                </a:solidFill>
              </a:defRPr>
            </a:lvl7pPr>
            <a:lvl8pPr lvl="7" algn="ctr" rtl="0">
              <a:spcBef>
                <a:spcPts val="0"/>
              </a:spcBef>
              <a:spcAft>
                <a:spcPts val="0"/>
              </a:spcAft>
              <a:buClr>
                <a:srgbClr val="775EF5"/>
              </a:buClr>
              <a:buSzPts val="8000"/>
              <a:buNone/>
              <a:defRPr sz="10666">
                <a:solidFill>
                  <a:srgbClr val="775EF5"/>
                </a:solidFill>
              </a:defRPr>
            </a:lvl8pPr>
            <a:lvl9pPr lvl="8" algn="ctr" rtl="0">
              <a:spcBef>
                <a:spcPts val="0"/>
              </a:spcBef>
              <a:spcAft>
                <a:spcPts val="0"/>
              </a:spcAft>
              <a:buClr>
                <a:srgbClr val="775EF5"/>
              </a:buClr>
              <a:buSzPts val="8000"/>
              <a:buNone/>
              <a:defRPr sz="10666">
                <a:solidFill>
                  <a:srgbClr val="775EF5"/>
                </a:solidFill>
              </a:defRPr>
            </a:lvl9pPr>
          </a:lstStyle>
          <a:p>
            <a:r>
              <a:t>xx%</a:t>
            </a:r>
          </a:p>
        </p:txBody>
      </p:sp>
      <p:sp>
        <p:nvSpPr>
          <p:cNvPr id="366" name="Google Shape;366;p20"/>
          <p:cNvSpPr txBox="1">
            <a:spLocks noGrp="1"/>
          </p:cNvSpPr>
          <p:nvPr>
            <p:ph type="subTitle" idx="1"/>
          </p:nvPr>
        </p:nvSpPr>
        <p:spPr>
          <a:xfrm>
            <a:off x="960005" y="4556633"/>
            <a:ext cx="2982400" cy="559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2000"/>
              <a:buFont typeface="Squada One"/>
              <a:buNone/>
              <a:defRPr sz="3067">
                <a:solidFill>
                  <a:srgbClr val="FFFFFF"/>
                </a:solidFill>
                <a:latin typeface="Squada One"/>
                <a:ea typeface="Squada One"/>
                <a:cs typeface="Squada One"/>
                <a:sym typeface="Squada One"/>
              </a:defRPr>
            </a:lvl1pPr>
            <a:lvl2pPr lvl="1" algn="ctr" rtl="0">
              <a:spcBef>
                <a:spcPts val="2133"/>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367" name="Google Shape;367;p20"/>
          <p:cNvSpPr txBox="1">
            <a:spLocks noGrp="1"/>
          </p:cNvSpPr>
          <p:nvPr>
            <p:ph type="subTitle" idx="2"/>
          </p:nvPr>
        </p:nvSpPr>
        <p:spPr>
          <a:xfrm>
            <a:off x="960000" y="5207200"/>
            <a:ext cx="2982400" cy="93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8E8BD8"/>
              </a:buClr>
              <a:buSzPts val="1600"/>
              <a:buNone/>
              <a:defRPr>
                <a:solidFill>
                  <a:srgbClr val="8E8BD8"/>
                </a:solidFill>
              </a:defRPr>
            </a:lvl1pPr>
            <a:lvl2pPr lvl="1" algn="ctr" rtl="0">
              <a:spcBef>
                <a:spcPts val="2133"/>
              </a:spcBef>
              <a:spcAft>
                <a:spcPts val="0"/>
              </a:spcAft>
              <a:buClr>
                <a:srgbClr val="8E8BD8"/>
              </a:buClr>
              <a:buSzPts val="1600"/>
              <a:buNone/>
              <a:defRPr>
                <a:solidFill>
                  <a:srgbClr val="8E8BD8"/>
                </a:solidFill>
              </a:defRPr>
            </a:lvl2pPr>
            <a:lvl3pPr lvl="2" algn="ctr" rtl="0">
              <a:spcBef>
                <a:spcPts val="2133"/>
              </a:spcBef>
              <a:spcAft>
                <a:spcPts val="0"/>
              </a:spcAft>
              <a:buClr>
                <a:srgbClr val="8E8BD8"/>
              </a:buClr>
              <a:buSzPts val="1600"/>
              <a:buNone/>
              <a:defRPr>
                <a:solidFill>
                  <a:srgbClr val="8E8BD8"/>
                </a:solidFill>
              </a:defRPr>
            </a:lvl3pPr>
            <a:lvl4pPr lvl="3" algn="ctr" rtl="0">
              <a:spcBef>
                <a:spcPts val="2133"/>
              </a:spcBef>
              <a:spcAft>
                <a:spcPts val="0"/>
              </a:spcAft>
              <a:buClr>
                <a:srgbClr val="8E8BD8"/>
              </a:buClr>
              <a:buSzPts val="1600"/>
              <a:buNone/>
              <a:defRPr>
                <a:solidFill>
                  <a:srgbClr val="8E8BD8"/>
                </a:solidFill>
              </a:defRPr>
            </a:lvl4pPr>
            <a:lvl5pPr lvl="4" algn="ctr" rtl="0">
              <a:spcBef>
                <a:spcPts val="2133"/>
              </a:spcBef>
              <a:spcAft>
                <a:spcPts val="0"/>
              </a:spcAft>
              <a:buClr>
                <a:srgbClr val="8E8BD8"/>
              </a:buClr>
              <a:buSzPts val="1600"/>
              <a:buNone/>
              <a:defRPr>
                <a:solidFill>
                  <a:srgbClr val="8E8BD8"/>
                </a:solidFill>
              </a:defRPr>
            </a:lvl5pPr>
            <a:lvl6pPr lvl="5" algn="ctr" rtl="0">
              <a:spcBef>
                <a:spcPts val="2133"/>
              </a:spcBef>
              <a:spcAft>
                <a:spcPts val="0"/>
              </a:spcAft>
              <a:buClr>
                <a:srgbClr val="8E8BD8"/>
              </a:buClr>
              <a:buSzPts val="1600"/>
              <a:buNone/>
              <a:defRPr>
                <a:solidFill>
                  <a:srgbClr val="8E8BD8"/>
                </a:solidFill>
              </a:defRPr>
            </a:lvl6pPr>
            <a:lvl7pPr lvl="6" algn="ctr" rtl="0">
              <a:spcBef>
                <a:spcPts val="2133"/>
              </a:spcBef>
              <a:spcAft>
                <a:spcPts val="0"/>
              </a:spcAft>
              <a:buClr>
                <a:srgbClr val="8E8BD8"/>
              </a:buClr>
              <a:buSzPts val="1600"/>
              <a:buNone/>
              <a:defRPr>
                <a:solidFill>
                  <a:srgbClr val="8E8BD8"/>
                </a:solidFill>
              </a:defRPr>
            </a:lvl7pPr>
            <a:lvl8pPr lvl="7" algn="ctr" rtl="0">
              <a:spcBef>
                <a:spcPts val="2133"/>
              </a:spcBef>
              <a:spcAft>
                <a:spcPts val="0"/>
              </a:spcAft>
              <a:buClr>
                <a:srgbClr val="8E8BD8"/>
              </a:buClr>
              <a:buSzPts val="1600"/>
              <a:buNone/>
              <a:defRPr>
                <a:solidFill>
                  <a:srgbClr val="8E8BD8"/>
                </a:solidFill>
              </a:defRPr>
            </a:lvl8pPr>
            <a:lvl9pPr lvl="8" algn="ctr" rtl="0">
              <a:spcBef>
                <a:spcPts val="2133"/>
              </a:spcBef>
              <a:spcAft>
                <a:spcPts val="2133"/>
              </a:spcAft>
              <a:buClr>
                <a:srgbClr val="8E8BD8"/>
              </a:buClr>
              <a:buSzPts val="1600"/>
              <a:buNone/>
              <a:defRPr>
                <a:solidFill>
                  <a:srgbClr val="8E8BD8"/>
                </a:solidFill>
              </a:defRPr>
            </a:lvl9pPr>
          </a:lstStyle>
          <a:p>
            <a:r>
              <a:rPr lang="en-US"/>
              <a:t>Click to edit Master subtitle style</a:t>
            </a:r>
            <a:endParaRPr/>
          </a:p>
        </p:txBody>
      </p:sp>
      <p:sp>
        <p:nvSpPr>
          <p:cNvPr id="368" name="Google Shape;368;p20"/>
          <p:cNvSpPr txBox="1">
            <a:spLocks noGrp="1"/>
          </p:cNvSpPr>
          <p:nvPr>
            <p:ph type="title" idx="3"/>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369" name="Google Shape;369;p20"/>
          <p:cNvSpPr/>
          <p:nvPr/>
        </p:nvSpPr>
        <p:spPr>
          <a:xfrm>
            <a:off x="10768" y="1702300"/>
            <a:ext cx="11227233" cy="255467"/>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370" name="Google Shape;370;p20"/>
          <p:cNvSpPr txBox="1">
            <a:spLocks noGrp="1"/>
          </p:cNvSpPr>
          <p:nvPr>
            <p:ph type="title" idx="4" hasCustomPrompt="1"/>
          </p:nvPr>
        </p:nvSpPr>
        <p:spPr>
          <a:xfrm>
            <a:off x="4604805" y="2533533"/>
            <a:ext cx="2982400" cy="1581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775EF5"/>
              </a:buClr>
              <a:buSzPts val="8000"/>
              <a:buNone/>
              <a:defRPr sz="10666">
                <a:solidFill>
                  <a:srgbClr val="FFFFFF"/>
                </a:solidFill>
              </a:defRPr>
            </a:lvl1pPr>
            <a:lvl2pPr lvl="1" algn="ctr" rtl="0">
              <a:spcBef>
                <a:spcPts val="0"/>
              </a:spcBef>
              <a:spcAft>
                <a:spcPts val="0"/>
              </a:spcAft>
              <a:buClr>
                <a:srgbClr val="775EF5"/>
              </a:buClr>
              <a:buSzPts val="8000"/>
              <a:buNone/>
              <a:defRPr sz="10666">
                <a:solidFill>
                  <a:srgbClr val="775EF5"/>
                </a:solidFill>
              </a:defRPr>
            </a:lvl2pPr>
            <a:lvl3pPr lvl="2" algn="ctr" rtl="0">
              <a:spcBef>
                <a:spcPts val="0"/>
              </a:spcBef>
              <a:spcAft>
                <a:spcPts val="0"/>
              </a:spcAft>
              <a:buClr>
                <a:srgbClr val="775EF5"/>
              </a:buClr>
              <a:buSzPts val="8000"/>
              <a:buNone/>
              <a:defRPr sz="10666">
                <a:solidFill>
                  <a:srgbClr val="775EF5"/>
                </a:solidFill>
              </a:defRPr>
            </a:lvl3pPr>
            <a:lvl4pPr lvl="3" algn="ctr" rtl="0">
              <a:spcBef>
                <a:spcPts val="0"/>
              </a:spcBef>
              <a:spcAft>
                <a:spcPts val="0"/>
              </a:spcAft>
              <a:buClr>
                <a:srgbClr val="775EF5"/>
              </a:buClr>
              <a:buSzPts val="8000"/>
              <a:buNone/>
              <a:defRPr sz="10666">
                <a:solidFill>
                  <a:srgbClr val="775EF5"/>
                </a:solidFill>
              </a:defRPr>
            </a:lvl4pPr>
            <a:lvl5pPr lvl="4" algn="ctr" rtl="0">
              <a:spcBef>
                <a:spcPts val="0"/>
              </a:spcBef>
              <a:spcAft>
                <a:spcPts val="0"/>
              </a:spcAft>
              <a:buClr>
                <a:srgbClr val="775EF5"/>
              </a:buClr>
              <a:buSzPts val="8000"/>
              <a:buNone/>
              <a:defRPr sz="10666">
                <a:solidFill>
                  <a:srgbClr val="775EF5"/>
                </a:solidFill>
              </a:defRPr>
            </a:lvl5pPr>
            <a:lvl6pPr lvl="5" algn="ctr" rtl="0">
              <a:spcBef>
                <a:spcPts val="0"/>
              </a:spcBef>
              <a:spcAft>
                <a:spcPts val="0"/>
              </a:spcAft>
              <a:buClr>
                <a:srgbClr val="775EF5"/>
              </a:buClr>
              <a:buSzPts val="8000"/>
              <a:buNone/>
              <a:defRPr sz="10666">
                <a:solidFill>
                  <a:srgbClr val="775EF5"/>
                </a:solidFill>
              </a:defRPr>
            </a:lvl6pPr>
            <a:lvl7pPr lvl="6" algn="ctr" rtl="0">
              <a:spcBef>
                <a:spcPts val="0"/>
              </a:spcBef>
              <a:spcAft>
                <a:spcPts val="0"/>
              </a:spcAft>
              <a:buClr>
                <a:srgbClr val="775EF5"/>
              </a:buClr>
              <a:buSzPts val="8000"/>
              <a:buNone/>
              <a:defRPr sz="10666">
                <a:solidFill>
                  <a:srgbClr val="775EF5"/>
                </a:solidFill>
              </a:defRPr>
            </a:lvl7pPr>
            <a:lvl8pPr lvl="7" algn="ctr" rtl="0">
              <a:spcBef>
                <a:spcPts val="0"/>
              </a:spcBef>
              <a:spcAft>
                <a:spcPts val="0"/>
              </a:spcAft>
              <a:buClr>
                <a:srgbClr val="775EF5"/>
              </a:buClr>
              <a:buSzPts val="8000"/>
              <a:buNone/>
              <a:defRPr sz="10666">
                <a:solidFill>
                  <a:srgbClr val="775EF5"/>
                </a:solidFill>
              </a:defRPr>
            </a:lvl8pPr>
            <a:lvl9pPr lvl="8" algn="ctr" rtl="0">
              <a:spcBef>
                <a:spcPts val="0"/>
              </a:spcBef>
              <a:spcAft>
                <a:spcPts val="0"/>
              </a:spcAft>
              <a:buClr>
                <a:srgbClr val="775EF5"/>
              </a:buClr>
              <a:buSzPts val="8000"/>
              <a:buNone/>
              <a:defRPr sz="10666">
                <a:solidFill>
                  <a:srgbClr val="775EF5"/>
                </a:solidFill>
              </a:defRPr>
            </a:lvl9pPr>
          </a:lstStyle>
          <a:p>
            <a:r>
              <a:t>xx%</a:t>
            </a:r>
          </a:p>
        </p:txBody>
      </p:sp>
      <p:sp>
        <p:nvSpPr>
          <p:cNvPr id="371" name="Google Shape;371;p20"/>
          <p:cNvSpPr txBox="1">
            <a:spLocks noGrp="1"/>
          </p:cNvSpPr>
          <p:nvPr>
            <p:ph type="subTitle" idx="5"/>
          </p:nvPr>
        </p:nvSpPr>
        <p:spPr>
          <a:xfrm>
            <a:off x="4604805" y="4556633"/>
            <a:ext cx="2982400" cy="559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2000"/>
              <a:buFont typeface="Squada One"/>
              <a:buNone/>
              <a:defRPr sz="3067">
                <a:solidFill>
                  <a:srgbClr val="FFFFFF"/>
                </a:solidFill>
                <a:latin typeface="Squada One"/>
                <a:ea typeface="Squada One"/>
                <a:cs typeface="Squada One"/>
                <a:sym typeface="Squada One"/>
              </a:defRPr>
            </a:lvl1pPr>
            <a:lvl2pPr lvl="1" algn="ctr" rtl="0">
              <a:spcBef>
                <a:spcPts val="2133"/>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372" name="Google Shape;372;p20"/>
          <p:cNvSpPr txBox="1">
            <a:spLocks noGrp="1"/>
          </p:cNvSpPr>
          <p:nvPr>
            <p:ph type="subTitle" idx="6"/>
          </p:nvPr>
        </p:nvSpPr>
        <p:spPr>
          <a:xfrm>
            <a:off x="4604800" y="5207200"/>
            <a:ext cx="2982400" cy="93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8E8BD8"/>
              </a:buClr>
              <a:buSzPts val="1600"/>
              <a:buNone/>
              <a:defRPr>
                <a:solidFill>
                  <a:srgbClr val="8E8BD8"/>
                </a:solidFill>
              </a:defRPr>
            </a:lvl1pPr>
            <a:lvl2pPr lvl="1" algn="ctr" rtl="0">
              <a:spcBef>
                <a:spcPts val="2133"/>
              </a:spcBef>
              <a:spcAft>
                <a:spcPts val="0"/>
              </a:spcAft>
              <a:buClr>
                <a:srgbClr val="8E8BD8"/>
              </a:buClr>
              <a:buSzPts val="1600"/>
              <a:buNone/>
              <a:defRPr>
                <a:solidFill>
                  <a:srgbClr val="8E8BD8"/>
                </a:solidFill>
              </a:defRPr>
            </a:lvl2pPr>
            <a:lvl3pPr lvl="2" algn="ctr" rtl="0">
              <a:spcBef>
                <a:spcPts val="2133"/>
              </a:spcBef>
              <a:spcAft>
                <a:spcPts val="0"/>
              </a:spcAft>
              <a:buClr>
                <a:srgbClr val="8E8BD8"/>
              </a:buClr>
              <a:buSzPts val="1600"/>
              <a:buNone/>
              <a:defRPr>
                <a:solidFill>
                  <a:srgbClr val="8E8BD8"/>
                </a:solidFill>
              </a:defRPr>
            </a:lvl3pPr>
            <a:lvl4pPr lvl="3" algn="ctr" rtl="0">
              <a:spcBef>
                <a:spcPts val="2133"/>
              </a:spcBef>
              <a:spcAft>
                <a:spcPts val="0"/>
              </a:spcAft>
              <a:buClr>
                <a:srgbClr val="8E8BD8"/>
              </a:buClr>
              <a:buSzPts val="1600"/>
              <a:buNone/>
              <a:defRPr>
                <a:solidFill>
                  <a:srgbClr val="8E8BD8"/>
                </a:solidFill>
              </a:defRPr>
            </a:lvl4pPr>
            <a:lvl5pPr lvl="4" algn="ctr" rtl="0">
              <a:spcBef>
                <a:spcPts val="2133"/>
              </a:spcBef>
              <a:spcAft>
                <a:spcPts val="0"/>
              </a:spcAft>
              <a:buClr>
                <a:srgbClr val="8E8BD8"/>
              </a:buClr>
              <a:buSzPts val="1600"/>
              <a:buNone/>
              <a:defRPr>
                <a:solidFill>
                  <a:srgbClr val="8E8BD8"/>
                </a:solidFill>
              </a:defRPr>
            </a:lvl5pPr>
            <a:lvl6pPr lvl="5" algn="ctr" rtl="0">
              <a:spcBef>
                <a:spcPts val="2133"/>
              </a:spcBef>
              <a:spcAft>
                <a:spcPts val="0"/>
              </a:spcAft>
              <a:buClr>
                <a:srgbClr val="8E8BD8"/>
              </a:buClr>
              <a:buSzPts val="1600"/>
              <a:buNone/>
              <a:defRPr>
                <a:solidFill>
                  <a:srgbClr val="8E8BD8"/>
                </a:solidFill>
              </a:defRPr>
            </a:lvl6pPr>
            <a:lvl7pPr lvl="6" algn="ctr" rtl="0">
              <a:spcBef>
                <a:spcPts val="2133"/>
              </a:spcBef>
              <a:spcAft>
                <a:spcPts val="0"/>
              </a:spcAft>
              <a:buClr>
                <a:srgbClr val="8E8BD8"/>
              </a:buClr>
              <a:buSzPts val="1600"/>
              <a:buNone/>
              <a:defRPr>
                <a:solidFill>
                  <a:srgbClr val="8E8BD8"/>
                </a:solidFill>
              </a:defRPr>
            </a:lvl7pPr>
            <a:lvl8pPr lvl="7" algn="ctr" rtl="0">
              <a:spcBef>
                <a:spcPts val="2133"/>
              </a:spcBef>
              <a:spcAft>
                <a:spcPts val="0"/>
              </a:spcAft>
              <a:buClr>
                <a:srgbClr val="8E8BD8"/>
              </a:buClr>
              <a:buSzPts val="1600"/>
              <a:buNone/>
              <a:defRPr>
                <a:solidFill>
                  <a:srgbClr val="8E8BD8"/>
                </a:solidFill>
              </a:defRPr>
            </a:lvl8pPr>
            <a:lvl9pPr lvl="8" algn="ctr" rtl="0">
              <a:spcBef>
                <a:spcPts val="2133"/>
              </a:spcBef>
              <a:spcAft>
                <a:spcPts val="2133"/>
              </a:spcAft>
              <a:buClr>
                <a:srgbClr val="8E8BD8"/>
              </a:buClr>
              <a:buSzPts val="1600"/>
              <a:buNone/>
              <a:defRPr>
                <a:solidFill>
                  <a:srgbClr val="8E8BD8"/>
                </a:solidFill>
              </a:defRPr>
            </a:lvl9pPr>
          </a:lstStyle>
          <a:p>
            <a:r>
              <a:rPr lang="en-US"/>
              <a:t>Click to edit Master subtitle style</a:t>
            </a:r>
            <a:endParaRPr/>
          </a:p>
        </p:txBody>
      </p:sp>
      <p:sp>
        <p:nvSpPr>
          <p:cNvPr id="373" name="Google Shape;373;p20"/>
          <p:cNvSpPr txBox="1">
            <a:spLocks noGrp="1"/>
          </p:cNvSpPr>
          <p:nvPr>
            <p:ph type="title" idx="7" hasCustomPrompt="1"/>
          </p:nvPr>
        </p:nvSpPr>
        <p:spPr>
          <a:xfrm>
            <a:off x="8249605" y="2533533"/>
            <a:ext cx="2982400" cy="1581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775EF5"/>
              </a:buClr>
              <a:buSzPts val="8000"/>
              <a:buNone/>
              <a:defRPr sz="10666">
                <a:solidFill>
                  <a:srgbClr val="FFFFFF"/>
                </a:solidFill>
              </a:defRPr>
            </a:lvl1pPr>
            <a:lvl2pPr lvl="1" algn="ctr" rtl="0">
              <a:spcBef>
                <a:spcPts val="0"/>
              </a:spcBef>
              <a:spcAft>
                <a:spcPts val="0"/>
              </a:spcAft>
              <a:buClr>
                <a:srgbClr val="775EF5"/>
              </a:buClr>
              <a:buSzPts val="8000"/>
              <a:buNone/>
              <a:defRPr sz="10666">
                <a:solidFill>
                  <a:srgbClr val="775EF5"/>
                </a:solidFill>
              </a:defRPr>
            </a:lvl2pPr>
            <a:lvl3pPr lvl="2" algn="ctr" rtl="0">
              <a:spcBef>
                <a:spcPts val="0"/>
              </a:spcBef>
              <a:spcAft>
                <a:spcPts val="0"/>
              </a:spcAft>
              <a:buClr>
                <a:srgbClr val="775EF5"/>
              </a:buClr>
              <a:buSzPts val="8000"/>
              <a:buNone/>
              <a:defRPr sz="10666">
                <a:solidFill>
                  <a:srgbClr val="775EF5"/>
                </a:solidFill>
              </a:defRPr>
            </a:lvl3pPr>
            <a:lvl4pPr lvl="3" algn="ctr" rtl="0">
              <a:spcBef>
                <a:spcPts val="0"/>
              </a:spcBef>
              <a:spcAft>
                <a:spcPts val="0"/>
              </a:spcAft>
              <a:buClr>
                <a:srgbClr val="775EF5"/>
              </a:buClr>
              <a:buSzPts val="8000"/>
              <a:buNone/>
              <a:defRPr sz="10666">
                <a:solidFill>
                  <a:srgbClr val="775EF5"/>
                </a:solidFill>
              </a:defRPr>
            </a:lvl4pPr>
            <a:lvl5pPr lvl="4" algn="ctr" rtl="0">
              <a:spcBef>
                <a:spcPts val="0"/>
              </a:spcBef>
              <a:spcAft>
                <a:spcPts val="0"/>
              </a:spcAft>
              <a:buClr>
                <a:srgbClr val="775EF5"/>
              </a:buClr>
              <a:buSzPts val="8000"/>
              <a:buNone/>
              <a:defRPr sz="10666">
                <a:solidFill>
                  <a:srgbClr val="775EF5"/>
                </a:solidFill>
              </a:defRPr>
            </a:lvl5pPr>
            <a:lvl6pPr lvl="5" algn="ctr" rtl="0">
              <a:spcBef>
                <a:spcPts val="0"/>
              </a:spcBef>
              <a:spcAft>
                <a:spcPts val="0"/>
              </a:spcAft>
              <a:buClr>
                <a:srgbClr val="775EF5"/>
              </a:buClr>
              <a:buSzPts val="8000"/>
              <a:buNone/>
              <a:defRPr sz="10666">
                <a:solidFill>
                  <a:srgbClr val="775EF5"/>
                </a:solidFill>
              </a:defRPr>
            </a:lvl6pPr>
            <a:lvl7pPr lvl="6" algn="ctr" rtl="0">
              <a:spcBef>
                <a:spcPts val="0"/>
              </a:spcBef>
              <a:spcAft>
                <a:spcPts val="0"/>
              </a:spcAft>
              <a:buClr>
                <a:srgbClr val="775EF5"/>
              </a:buClr>
              <a:buSzPts val="8000"/>
              <a:buNone/>
              <a:defRPr sz="10666">
                <a:solidFill>
                  <a:srgbClr val="775EF5"/>
                </a:solidFill>
              </a:defRPr>
            </a:lvl7pPr>
            <a:lvl8pPr lvl="7" algn="ctr" rtl="0">
              <a:spcBef>
                <a:spcPts val="0"/>
              </a:spcBef>
              <a:spcAft>
                <a:spcPts val="0"/>
              </a:spcAft>
              <a:buClr>
                <a:srgbClr val="775EF5"/>
              </a:buClr>
              <a:buSzPts val="8000"/>
              <a:buNone/>
              <a:defRPr sz="10666">
                <a:solidFill>
                  <a:srgbClr val="775EF5"/>
                </a:solidFill>
              </a:defRPr>
            </a:lvl8pPr>
            <a:lvl9pPr lvl="8" algn="ctr" rtl="0">
              <a:spcBef>
                <a:spcPts val="0"/>
              </a:spcBef>
              <a:spcAft>
                <a:spcPts val="0"/>
              </a:spcAft>
              <a:buClr>
                <a:srgbClr val="775EF5"/>
              </a:buClr>
              <a:buSzPts val="8000"/>
              <a:buNone/>
              <a:defRPr sz="10666">
                <a:solidFill>
                  <a:srgbClr val="775EF5"/>
                </a:solidFill>
              </a:defRPr>
            </a:lvl9pPr>
          </a:lstStyle>
          <a:p>
            <a:r>
              <a:t>xx%</a:t>
            </a:r>
          </a:p>
        </p:txBody>
      </p:sp>
      <p:sp>
        <p:nvSpPr>
          <p:cNvPr id="374" name="Google Shape;374;p20"/>
          <p:cNvSpPr txBox="1">
            <a:spLocks noGrp="1"/>
          </p:cNvSpPr>
          <p:nvPr>
            <p:ph type="subTitle" idx="8"/>
          </p:nvPr>
        </p:nvSpPr>
        <p:spPr>
          <a:xfrm>
            <a:off x="8249605" y="4556633"/>
            <a:ext cx="2982400" cy="559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2000"/>
              <a:buFont typeface="Squada One"/>
              <a:buNone/>
              <a:defRPr sz="3067">
                <a:solidFill>
                  <a:srgbClr val="FFFFFF"/>
                </a:solidFill>
                <a:latin typeface="Squada One"/>
                <a:ea typeface="Squada One"/>
                <a:cs typeface="Squada One"/>
                <a:sym typeface="Squada One"/>
              </a:defRPr>
            </a:lvl1pPr>
            <a:lvl2pPr lvl="1" algn="ctr" rtl="0">
              <a:spcBef>
                <a:spcPts val="2133"/>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375" name="Google Shape;375;p20"/>
          <p:cNvSpPr txBox="1">
            <a:spLocks noGrp="1"/>
          </p:cNvSpPr>
          <p:nvPr>
            <p:ph type="subTitle" idx="9"/>
          </p:nvPr>
        </p:nvSpPr>
        <p:spPr>
          <a:xfrm>
            <a:off x="8249600" y="5207200"/>
            <a:ext cx="2982400" cy="93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8E8BD8"/>
              </a:buClr>
              <a:buSzPts val="1600"/>
              <a:buNone/>
              <a:defRPr>
                <a:solidFill>
                  <a:srgbClr val="8E8BD8"/>
                </a:solidFill>
              </a:defRPr>
            </a:lvl1pPr>
            <a:lvl2pPr lvl="1" algn="ctr" rtl="0">
              <a:spcBef>
                <a:spcPts val="2133"/>
              </a:spcBef>
              <a:spcAft>
                <a:spcPts val="0"/>
              </a:spcAft>
              <a:buClr>
                <a:srgbClr val="8E8BD8"/>
              </a:buClr>
              <a:buSzPts val="1600"/>
              <a:buNone/>
              <a:defRPr>
                <a:solidFill>
                  <a:srgbClr val="8E8BD8"/>
                </a:solidFill>
              </a:defRPr>
            </a:lvl2pPr>
            <a:lvl3pPr lvl="2" algn="ctr" rtl="0">
              <a:spcBef>
                <a:spcPts val="2133"/>
              </a:spcBef>
              <a:spcAft>
                <a:spcPts val="0"/>
              </a:spcAft>
              <a:buClr>
                <a:srgbClr val="8E8BD8"/>
              </a:buClr>
              <a:buSzPts val="1600"/>
              <a:buNone/>
              <a:defRPr>
                <a:solidFill>
                  <a:srgbClr val="8E8BD8"/>
                </a:solidFill>
              </a:defRPr>
            </a:lvl3pPr>
            <a:lvl4pPr lvl="3" algn="ctr" rtl="0">
              <a:spcBef>
                <a:spcPts val="2133"/>
              </a:spcBef>
              <a:spcAft>
                <a:spcPts val="0"/>
              </a:spcAft>
              <a:buClr>
                <a:srgbClr val="8E8BD8"/>
              </a:buClr>
              <a:buSzPts val="1600"/>
              <a:buNone/>
              <a:defRPr>
                <a:solidFill>
                  <a:srgbClr val="8E8BD8"/>
                </a:solidFill>
              </a:defRPr>
            </a:lvl4pPr>
            <a:lvl5pPr lvl="4" algn="ctr" rtl="0">
              <a:spcBef>
                <a:spcPts val="2133"/>
              </a:spcBef>
              <a:spcAft>
                <a:spcPts val="0"/>
              </a:spcAft>
              <a:buClr>
                <a:srgbClr val="8E8BD8"/>
              </a:buClr>
              <a:buSzPts val="1600"/>
              <a:buNone/>
              <a:defRPr>
                <a:solidFill>
                  <a:srgbClr val="8E8BD8"/>
                </a:solidFill>
              </a:defRPr>
            </a:lvl5pPr>
            <a:lvl6pPr lvl="5" algn="ctr" rtl="0">
              <a:spcBef>
                <a:spcPts val="2133"/>
              </a:spcBef>
              <a:spcAft>
                <a:spcPts val="0"/>
              </a:spcAft>
              <a:buClr>
                <a:srgbClr val="8E8BD8"/>
              </a:buClr>
              <a:buSzPts val="1600"/>
              <a:buNone/>
              <a:defRPr>
                <a:solidFill>
                  <a:srgbClr val="8E8BD8"/>
                </a:solidFill>
              </a:defRPr>
            </a:lvl6pPr>
            <a:lvl7pPr lvl="6" algn="ctr" rtl="0">
              <a:spcBef>
                <a:spcPts val="2133"/>
              </a:spcBef>
              <a:spcAft>
                <a:spcPts val="0"/>
              </a:spcAft>
              <a:buClr>
                <a:srgbClr val="8E8BD8"/>
              </a:buClr>
              <a:buSzPts val="1600"/>
              <a:buNone/>
              <a:defRPr>
                <a:solidFill>
                  <a:srgbClr val="8E8BD8"/>
                </a:solidFill>
              </a:defRPr>
            </a:lvl7pPr>
            <a:lvl8pPr lvl="7" algn="ctr" rtl="0">
              <a:spcBef>
                <a:spcPts val="2133"/>
              </a:spcBef>
              <a:spcAft>
                <a:spcPts val="0"/>
              </a:spcAft>
              <a:buClr>
                <a:srgbClr val="8E8BD8"/>
              </a:buClr>
              <a:buSzPts val="1600"/>
              <a:buNone/>
              <a:defRPr>
                <a:solidFill>
                  <a:srgbClr val="8E8BD8"/>
                </a:solidFill>
              </a:defRPr>
            </a:lvl8pPr>
            <a:lvl9pPr lvl="8" algn="ctr" rtl="0">
              <a:spcBef>
                <a:spcPts val="2133"/>
              </a:spcBef>
              <a:spcAft>
                <a:spcPts val="2133"/>
              </a:spcAft>
              <a:buClr>
                <a:srgbClr val="8E8BD8"/>
              </a:buClr>
              <a:buSzPts val="1600"/>
              <a:buNone/>
              <a:defRPr>
                <a:solidFill>
                  <a:srgbClr val="8E8BD8"/>
                </a:solidFill>
              </a:defRPr>
            </a:lvl9pPr>
          </a:lstStyle>
          <a:p>
            <a:r>
              <a:rPr lang="en-US"/>
              <a:t>Click to edit Master subtitle style</a:t>
            </a:r>
            <a:endParaRPr/>
          </a:p>
        </p:txBody>
      </p:sp>
    </p:spTree>
    <p:extLst>
      <p:ext uri="{BB962C8B-B14F-4D97-AF65-F5344CB8AC3E}">
        <p14:creationId xmlns:p14="http://schemas.microsoft.com/office/powerpoint/2010/main" val="246931494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376"/>
        <p:cNvGrpSpPr/>
        <p:nvPr/>
      </p:nvGrpSpPr>
      <p:grpSpPr>
        <a:xfrm>
          <a:off x="0" y="0"/>
          <a:ext cx="0" cy="0"/>
          <a:chOff x="0" y="0"/>
          <a:chExt cx="0" cy="0"/>
        </a:xfrm>
      </p:grpSpPr>
      <p:sp>
        <p:nvSpPr>
          <p:cNvPr id="377" name="Google Shape;377;p21"/>
          <p:cNvSpPr txBox="1">
            <a:spLocks noGrp="1"/>
          </p:cNvSpPr>
          <p:nvPr>
            <p:ph type="subTitle" idx="1"/>
          </p:nvPr>
        </p:nvSpPr>
        <p:spPr>
          <a:xfrm>
            <a:off x="960000" y="5578400"/>
            <a:ext cx="2982400" cy="559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2000"/>
              <a:buFont typeface="Squada One"/>
              <a:buNone/>
              <a:defRPr sz="3067">
                <a:solidFill>
                  <a:srgbClr val="FFFFFF"/>
                </a:solidFill>
                <a:latin typeface="Squada One"/>
                <a:ea typeface="Squada One"/>
                <a:cs typeface="Squada One"/>
                <a:sym typeface="Squada One"/>
              </a:defRPr>
            </a:lvl1pPr>
            <a:lvl2pPr lvl="1" algn="ctr" rtl="0">
              <a:spcBef>
                <a:spcPts val="2133"/>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378" name="Google Shape;378;p21"/>
          <p:cNvSpPr txBox="1">
            <a:spLocks noGrp="1"/>
          </p:cNvSpPr>
          <p:nvPr>
            <p:ph type="subTitle" idx="2"/>
          </p:nvPr>
        </p:nvSpPr>
        <p:spPr>
          <a:xfrm>
            <a:off x="960000" y="4210333"/>
            <a:ext cx="2982400" cy="124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8E8BD8"/>
              </a:buClr>
              <a:buSzPts val="1600"/>
              <a:buNone/>
              <a:defRPr>
                <a:solidFill>
                  <a:srgbClr val="8E8BD8"/>
                </a:solidFill>
              </a:defRPr>
            </a:lvl1pPr>
            <a:lvl2pPr lvl="1" algn="ctr" rtl="0">
              <a:spcBef>
                <a:spcPts val="2133"/>
              </a:spcBef>
              <a:spcAft>
                <a:spcPts val="0"/>
              </a:spcAft>
              <a:buClr>
                <a:srgbClr val="8E8BD8"/>
              </a:buClr>
              <a:buSzPts val="1600"/>
              <a:buNone/>
              <a:defRPr>
                <a:solidFill>
                  <a:srgbClr val="8E8BD8"/>
                </a:solidFill>
              </a:defRPr>
            </a:lvl2pPr>
            <a:lvl3pPr lvl="2" algn="ctr" rtl="0">
              <a:spcBef>
                <a:spcPts val="2133"/>
              </a:spcBef>
              <a:spcAft>
                <a:spcPts val="0"/>
              </a:spcAft>
              <a:buClr>
                <a:srgbClr val="8E8BD8"/>
              </a:buClr>
              <a:buSzPts val="1600"/>
              <a:buNone/>
              <a:defRPr>
                <a:solidFill>
                  <a:srgbClr val="8E8BD8"/>
                </a:solidFill>
              </a:defRPr>
            </a:lvl3pPr>
            <a:lvl4pPr lvl="3" algn="ctr" rtl="0">
              <a:spcBef>
                <a:spcPts val="2133"/>
              </a:spcBef>
              <a:spcAft>
                <a:spcPts val="0"/>
              </a:spcAft>
              <a:buClr>
                <a:srgbClr val="8E8BD8"/>
              </a:buClr>
              <a:buSzPts val="1600"/>
              <a:buNone/>
              <a:defRPr>
                <a:solidFill>
                  <a:srgbClr val="8E8BD8"/>
                </a:solidFill>
              </a:defRPr>
            </a:lvl4pPr>
            <a:lvl5pPr lvl="4" algn="ctr" rtl="0">
              <a:spcBef>
                <a:spcPts val="2133"/>
              </a:spcBef>
              <a:spcAft>
                <a:spcPts val="0"/>
              </a:spcAft>
              <a:buClr>
                <a:srgbClr val="8E8BD8"/>
              </a:buClr>
              <a:buSzPts val="1600"/>
              <a:buNone/>
              <a:defRPr>
                <a:solidFill>
                  <a:srgbClr val="8E8BD8"/>
                </a:solidFill>
              </a:defRPr>
            </a:lvl5pPr>
            <a:lvl6pPr lvl="5" algn="ctr" rtl="0">
              <a:spcBef>
                <a:spcPts val="2133"/>
              </a:spcBef>
              <a:spcAft>
                <a:spcPts val="0"/>
              </a:spcAft>
              <a:buClr>
                <a:srgbClr val="8E8BD8"/>
              </a:buClr>
              <a:buSzPts val="1600"/>
              <a:buNone/>
              <a:defRPr>
                <a:solidFill>
                  <a:srgbClr val="8E8BD8"/>
                </a:solidFill>
              </a:defRPr>
            </a:lvl6pPr>
            <a:lvl7pPr lvl="6" algn="ctr" rtl="0">
              <a:spcBef>
                <a:spcPts val="2133"/>
              </a:spcBef>
              <a:spcAft>
                <a:spcPts val="0"/>
              </a:spcAft>
              <a:buClr>
                <a:srgbClr val="8E8BD8"/>
              </a:buClr>
              <a:buSzPts val="1600"/>
              <a:buNone/>
              <a:defRPr>
                <a:solidFill>
                  <a:srgbClr val="8E8BD8"/>
                </a:solidFill>
              </a:defRPr>
            </a:lvl7pPr>
            <a:lvl8pPr lvl="7" algn="ctr" rtl="0">
              <a:spcBef>
                <a:spcPts val="2133"/>
              </a:spcBef>
              <a:spcAft>
                <a:spcPts val="0"/>
              </a:spcAft>
              <a:buClr>
                <a:srgbClr val="8E8BD8"/>
              </a:buClr>
              <a:buSzPts val="1600"/>
              <a:buNone/>
              <a:defRPr>
                <a:solidFill>
                  <a:srgbClr val="8E8BD8"/>
                </a:solidFill>
              </a:defRPr>
            </a:lvl8pPr>
            <a:lvl9pPr lvl="8" algn="ctr" rtl="0">
              <a:spcBef>
                <a:spcPts val="2133"/>
              </a:spcBef>
              <a:spcAft>
                <a:spcPts val="2133"/>
              </a:spcAft>
              <a:buClr>
                <a:srgbClr val="8E8BD8"/>
              </a:buClr>
              <a:buSzPts val="1600"/>
              <a:buNone/>
              <a:defRPr>
                <a:solidFill>
                  <a:srgbClr val="8E8BD8"/>
                </a:solidFill>
              </a:defRPr>
            </a:lvl9pPr>
          </a:lstStyle>
          <a:p>
            <a:r>
              <a:rPr lang="en-US"/>
              <a:t>Click to edit Master subtitle style</a:t>
            </a:r>
            <a:endParaRPr/>
          </a:p>
        </p:txBody>
      </p:sp>
      <p:sp>
        <p:nvSpPr>
          <p:cNvPr id="379" name="Google Shape;379;p21"/>
          <p:cNvSpPr txBox="1">
            <a:spLocks noGrp="1"/>
          </p:cNvSpPr>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380" name="Google Shape;380;p21"/>
          <p:cNvSpPr/>
          <p:nvPr/>
        </p:nvSpPr>
        <p:spPr>
          <a:xfrm>
            <a:off x="10768" y="1702300"/>
            <a:ext cx="11227233" cy="255467"/>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381" name="Google Shape;381;p21"/>
          <p:cNvSpPr txBox="1">
            <a:spLocks noGrp="1"/>
          </p:cNvSpPr>
          <p:nvPr>
            <p:ph type="subTitle" idx="3"/>
          </p:nvPr>
        </p:nvSpPr>
        <p:spPr>
          <a:xfrm>
            <a:off x="4604800" y="5578400"/>
            <a:ext cx="2982400" cy="559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2000"/>
              <a:buFont typeface="Squada One"/>
              <a:buNone/>
              <a:defRPr sz="3067">
                <a:solidFill>
                  <a:srgbClr val="FFFFFF"/>
                </a:solidFill>
                <a:latin typeface="Squada One"/>
                <a:ea typeface="Squada One"/>
                <a:cs typeface="Squada One"/>
                <a:sym typeface="Squada One"/>
              </a:defRPr>
            </a:lvl1pPr>
            <a:lvl2pPr lvl="1" algn="ctr" rtl="0">
              <a:spcBef>
                <a:spcPts val="2133"/>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382" name="Google Shape;382;p21"/>
          <p:cNvSpPr txBox="1">
            <a:spLocks noGrp="1"/>
          </p:cNvSpPr>
          <p:nvPr>
            <p:ph type="subTitle" idx="4"/>
          </p:nvPr>
        </p:nvSpPr>
        <p:spPr>
          <a:xfrm>
            <a:off x="4604800" y="4210333"/>
            <a:ext cx="2982400" cy="124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8E8BD8"/>
              </a:buClr>
              <a:buSzPts val="1600"/>
              <a:buNone/>
              <a:defRPr>
                <a:solidFill>
                  <a:srgbClr val="8E8BD8"/>
                </a:solidFill>
              </a:defRPr>
            </a:lvl1pPr>
            <a:lvl2pPr lvl="1" algn="ctr" rtl="0">
              <a:spcBef>
                <a:spcPts val="2133"/>
              </a:spcBef>
              <a:spcAft>
                <a:spcPts val="0"/>
              </a:spcAft>
              <a:buClr>
                <a:srgbClr val="8E8BD8"/>
              </a:buClr>
              <a:buSzPts val="1600"/>
              <a:buNone/>
              <a:defRPr>
                <a:solidFill>
                  <a:srgbClr val="8E8BD8"/>
                </a:solidFill>
              </a:defRPr>
            </a:lvl2pPr>
            <a:lvl3pPr lvl="2" algn="ctr" rtl="0">
              <a:spcBef>
                <a:spcPts val="2133"/>
              </a:spcBef>
              <a:spcAft>
                <a:spcPts val="0"/>
              </a:spcAft>
              <a:buClr>
                <a:srgbClr val="8E8BD8"/>
              </a:buClr>
              <a:buSzPts val="1600"/>
              <a:buNone/>
              <a:defRPr>
                <a:solidFill>
                  <a:srgbClr val="8E8BD8"/>
                </a:solidFill>
              </a:defRPr>
            </a:lvl3pPr>
            <a:lvl4pPr lvl="3" algn="ctr" rtl="0">
              <a:spcBef>
                <a:spcPts val="2133"/>
              </a:spcBef>
              <a:spcAft>
                <a:spcPts val="0"/>
              </a:spcAft>
              <a:buClr>
                <a:srgbClr val="8E8BD8"/>
              </a:buClr>
              <a:buSzPts val="1600"/>
              <a:buNone/>
              <a:defRPr>
                <a:solidFill>
                  <a:srgbClr val="8E8BD8"/>
                </a:solidFill>
              </a:defRPr>
            </a:lvl4pPr>
            <a:lvl5pPr lvl="4" algn="ctr" rtl="0">
              <a:spcBef>
                <a:spcPts val="2133"/>
              </a:spcBef>
              <a:spcAft>
                <a:spcPts val="0"/>
              </a:spcAft>
              <a:buClr>
                <a:srgbClr val="8E8BD8"/>
              </a:buClr>
              <a:buSzPts val="1600"/>
              <a:buNone/>
              <a:defRPr>
                <a:solidFill>
                  <a:srgbClr val="8E8BD8"/>
                </a:solidFill>
              </a:defRPr>
            </a:lvl5pPr>
            <a:lvl6pPr lvl="5" algn="ctr" rtl="0">
              <a:spcBef>
                <a:spcPts val="2133"/>
              </a:spcBef>
              <a:spcAft>
                <a:spcPts val="0"/>
              </a:spcAft>
              <a:buClr>
                <a:srgbClr val="8E8BD8"/>
              </a:buClr>
              <a:buSzPts val="1600"/>
              <a:buNone/>
              <a:defRPr>
                <a:solidFill>
                  <a:srgbClr val="8E8BD8"/>
                </a:solidFill>
              </a:defRPr>
            </a:lvl6pPr>
            <a:lvl7pPr lvl="6" algn="ctr" rtl="0">
              <a:spcBef>
                <a:spcPts val="2133"/>
              </a:spcBef>
              <a:spcAft>
                <a:spcPts val="0"/>
              </a:spcAft>
              <a:buClr>
                <a:srgbClr val="8E8BD8"/>
              </a:buClr>
              <a:buSzPts val="1600"/>
              <a:buNone/>
              <a:defRPr>
                <a:solidFill>
                  <a:srgbClr val="8E8BD8"/>
                </a:solidFill>
              </a:defRPr>
            </a:lvl7pPr>
            <a:lvl8pPr lvl="7" algn="ctr" rtl="0">
              <a:spcBef>
                <a:spcPts val="2133"/>
              </a:spcBef>
              <a:spcAft>
                <a:spcPts val="0"/>
              </a:spcAft>
              <a:buClr>
                <a:srgbClr val="8E8BD8"/>
              </a:buClr>
              <a:buSzPts val="1600"/>
              <a:buNone/>
              <a:defRPr>
                <a:solidFill>
                  <a:srgbClr val="8E8BD8"/>
                </a:solidFill>
              </a:defRPr>
            </a:lvl8pPr>
            <a:lvl9pPr lvl="8" algn="ctr" rtl="0">
              <a:spcBef>
                <a:spcPts val="2133"/>
              </a:spcBef>
              <a:spcAft>
                <a:spcPts val="2133"/>
              </a:spcAft>
              <a:buClr>
                <a:srgbClr val="8E8BD8"/>
              </a:buClr>
              <a:buSzPts val="1600"/>
              <a:buNone/>
              <a:defRPr>
                <a:solidFill>
                  <a:srgbClr val="8E8BD8"/>
                </a:solidFill>
              </a:defRPr>
            </a:lvl9pPr>
          </a:lstStyle>
          <a:p>
            <a:r>
              <a:rPr lang="en-US"/>
              <a:t>Click to edit Master subtitle style</a:t>
            </a:r>
            <a:endParaRPr/>
          </a:p>
        </p:txBody>
      </p:sp>
      <p:sp>
        <p:nvSpPr>
          <p:cNvPr id="383" name="Google Shape;383;p21"/>
          <p:cNvSpPr txBox="1">
            <a:spLocks noGrp="1"/>
          </p:cNvSpPr>
          <p:nvPr>
            <p:ph type="subTitle" idx="5"/>
          </p:nvPr>
        </p:nvSpPr>
        <p:spPr>
          <a:xfrm>
            <a:off x="8249600" y="5578400"/>
            <a:ext cx="2982400" cy="559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2000"/>
              <a:buFont typeface="Squada One"/>
              <a:buNone/>
              <a:defRPr sz="3067">
                <a:solidFill>
                  <a:srgbClr val="FFFFFF"/>
                </a:solidFill>
                <a:latin typeface="Squada One"/>
                <a:ea typeface="Squada One"/>
                <a:cs typeface="Squada One"/>
                <a:sym typeface="Squada One"/>
              </a:defRPr>
            </a:lvl1pPr>
            <a:lvl2pPr lvl="1" algn="ctr" rtl="0">
              <a:spcBef>
                <a:spcPts val="2133"/>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384" name="Google Shape;384;p21"/>
          <p:cNvSpPr txBox="1">
            <a:spLocks noGrp="1"/>
          </p:cNvSpPr>
          <p:nvPr>
            <p:ph type="subTitle" idx="6"/>
          </p:nvPr>
        </p:nvSpPr>
        <p:spPr>
          <a:xfrm>
            <a:off x="8249600" y="4210333"/>
            <a:ext cx="2982400" cy="124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8E8BD8"/>
              </a:buClr>
              <a:buSzPts val="1600"/>
              <a:buNone/>
              <a:defRPr>
                <a:solidFill>
                  <a:srgbClr val="8E8BD8"/>
                </a:solidFill>
              </a:defRPr>
            </a:lvl1pPr>
            <a:lvl2pPr lvl="1" algn="ctr" rtl="0">
              <a:spcBef>
                <a:spcPts val="2133"/>
              </a:spcBef>
              <a:spcAft>
                <a:spcPts val="0"/>
              </a:spcAft>
              <a:buClr>
                <a:srgbClr val="8E8BD8"/>
              </a:buClr>
              <a:buSzPts val="1600"/>
              <a:buNone/>
              <a:defRPr>
                <a:solidFill>
                  <a:srgbClr val="8E8BD8"/>
                </a:solidFill>
              </a:defRPr>
            </a:lvl2pPr>
            <a:lvl3pPr lvl="2" algn="ctr" rtl="0">
              <a:spcBef>
                <a:spcPts val="2133"/>
              </a:spcBef>
              <a:spcAft>
                <a:spcPts val="0"/>
              </a:spcAft>
              <a:buClr>
                <a:srgbClr val="8E8BD8"/>
              </a:buClr>
              <a:buSzPts val="1600"/>
              <a:buNone/>
              <a:defRPr>
                <a:solidFill>
                  <a:srgbClr val="8E8BD8"/>
                </a:solidFill>
              </a:defRPr>
            </a:lvl3pPr>
            <a:lvl4pPr lvl="3" algn="ctr" rtl="0">
              <a:spcBef>
                <a:spcPts val="2133"/>
              </a:spcBef>
              <a:spcAft>
                <a:spcPts val="0"/>
              </a:spcAft>
              <a:buClr>
                <a:srgbClr val="8E8BD8"/>
              </a:buClr>
              <a:buSzPts val="1600"/>
              <a:buNone/>
              <a:defRPr>
                <a:solidFill>
                  <a:srgbClr val="8E8BD8"/>
                </a:solidFill>
              </a:defRPr>
            </a:lvl4pPr>
            <a:lvl5pPr lvl="4" algn="ctr" rtl="0">
              <a:spcBef>
                <a:spcPts val="2133"/>
              </a:spcBef>
              <a:spcAft>
                <a:spcPts val="0"/>
              </a:spcAft>
              <a:buClr>
                <a:srgbClr val="8E8BD8"/>
              </a:buClr>
              <a:buSzPts val="1600"/>
              <a:buNone/>
              <a:defRPr>
                <a:solidFill>
                  <a:srgbClr val="8E8BD8"/>
                </a:solidFill>
              </a:defRPr>
            </a:lvl5pPr>
            <a:lvl6pPr lvl="5" algn="ctr" rtl="0">
              <a:spcBef>
                <a:spcPts val="2133"/>
              </a:spcBef>
              <a:spcAft>
                <a:spcPts val="0"/>
              </a:spcAft>
              <a:buClr>
                <a:srgbClr val="8E8BD8"/>
              </a:buClr>
              <a:buSzPts val="1600"/>
              <a:buNone/>
              <a:defRPr>
                <a:solidFill>
                  <a:srgbClr val="8E8BD8"/>
                </a:solidFill>
              </a:defRPr>
            </a:lvl6pPr>
            <a:lvl7pPr lvl="6" algn="ctr" rtl="0">
              <a:spcBef>
                <a:spcPts val="2133"/>
              </a:spcBef>
              <a:spcAft>
                <a:spcPts val="0"/>
              </a:spcAft>
              <a:buClr>
                <a:srgbClr val="8E8BD8"/>
              </a:buClr>
              <a:buSzPts val="1600"/>
              <a:buNone/>
              <a:defRPr>
                <a:solidFill>
                  <a:srgbClr val="8E8BD8"/>
                </a:solidFill>
              </a:defRPr>
            </a:lvl7pPr>
            <a:lvl8pPr lvl="7" algn="ctr" rtl="0">
              <a:spcBef>
                <a:spcPts val="2133"/>
              </a:spcBef>
              <a:spcAft>
                <a:spcPts val="0"/>
              </a:spcAft>
              <a:buClr>
                <a:srgbClr val="8E8BD8"/>
              </a:buClr>
              <a:buSzPts val="1600"/>
              <a:buNone/>
              <a:defRPr>
                <a:solidFill>
                  <a:srgbClr val="8E8BD8"/>
                </a:solidFill>
              </a:defRPr>
            </a:lvl8pPr>
            <a:lvl9pPr lvl="8" algn="ctr" rtl="0">
              <a:spcBef>
                <a:spcPts val="2133"/>
              </a:spcBef>
              <a:spcAft>
                <a:spcPts val="2133"/>
              </a:spcAft>
              <a:buClr>
                <a:srgbClr val="8E8BD8"/>
              </a:buClr>
              <a:buSzPts val="1600"/>
              <a:buNone/>
              <a:defRPr>
                <a:solidFill>
                  <a:srgbClr val="8E8BD8"/>
                </a:solidFill>
              </a:defRPr>
            </a:lvl9pPr>
          </a:lstStyle>
          <a:p>
            <a:r>
              <a:rPr lang="en-US"/>
              <a:t>Click to edit Master subtitle style</a:t>
            </a:r>
            <a:endParaRPr/>
          </a:p>
        </p:txBody>
      </p:sp>
    </p:spTree>
    <p:extLst>
      <p:ext uri="{BB962C8B-B14F-4D97-AF65-F5344CB8AC3E}">
        <p14:creationId xmlns:p14="http://schemas.microsoft.com/office/powerpoint/2010/main" val="323870633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85"/>
        <p:cNvGrpSpPr/>
        <p:nvPr/>
      </p:nvGrpSpPr>
      <p:grpSpPr>
        <a:xfrm>
          <a:off x="0" y="0"/>
          <a:ext cx="0" cy="0"/>
          <a:chOff x="0" y="0"/>
          <a:chExt cx="0" cy="0"/>
        </a:xfrm>
      </p:grpSpPr>
      <p:sp>
        <p:nvSpPr>
          <p:cNvPr id="386" name="Google Shape;386;p22"/>
          <p:cNvSpPr txBox="1">
            <a:spLocks noGrp="1"/>
          </p:cNvSpPr>
          <p:nvPr>
            <p:ph type="title"/>
          </p:nvPr>
        </p:nvSpPr>
        <p:spPr>
          <a:xfrm>
            <a:off x="3029133" y="1611100"/>
            <a:ext cx="6122000" cy="296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2667">
                <a:solidFill>
                  <a:srgbClr val="FFFFFF"/>
                </a:solidFill>
                <a:latin typeface="Titillium Web"/>
                <a:ea typeface="Titillium Web"/>
                <a:cs typeface="Titillium Web"/>
                <a:sym typeface="Titillium Web"/>
              </a:defRPr>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rPr lang="en-US"/>
              <a:t>Click to edit Master title style</a:t>
            </a:r>
            <a:endParaRPr/>
          </a:p>
        </p:txBody>
      </p:sp>
      <p:sp>
        <p:nvSpPr>
          <p:cNvPr id="387" name="Google Shape;387;p22"/>
          <p:cNvSpPr txBox="1">
            <a:spLocks noGrp="1"/>
          </p:cNvSpPr>
          <p:nvPr>
            <p:ph type="subTitle" idx="1"/>
          </p:nvPr>
        </p:nvSpPr>
        <p:spPr>
          <a:xfrm>
            <a:off x="2898267" y="4777300"/>
            <a:ext cx="6407200" cy="469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2800">
                <a:latin typeface="Squada One"/>
                <a:ea typeface="Squada One"/>
                <a:cs typeface="Squada One"/>
                <a:sym typeface="Squada One"/>
              </a:defRPr>
            </a:lvl1pPr>
            <a:lvl2pPr lvl="1" algn="ctr">
              <a:spcBef>
                <a:spcPts val="0"/>
              </a:spcBef>
              <a:spcAft>
                <a:spcPts val="0"/>
              </a:spcAft>
              <a:buSzPts val="1600"/>
              <a:buNone/>
              <a:defRPr/>
            </a:lvl2pPr>
            <a:lvl3pPr lvl="2" algn="ctr">
              <a:spcBef>
                <a:spcPts val="2133"/>
              </a:spcBef>
              <a:spcAft>
                <a:spcPts val="0"/>
              </a:spcAft>
              <a:buSzPts val="1600"/>
              <a:buNone/>
              <a:defRPr/>
            </a:lvl3pPr>
            <a:lvl4pPr lvl="3" algn="ctr">
              <a:spcBef>
                <a:spcPts val="2133"/>
              </a:spcBef>
              <a:spcAft>
                <a:spcPts val="0"/>
              </a:spcAft>
              <a:buSzPts val="1600"/>
              <a:buNone/>
              <a:defRPr/>
            </a:lvl4pPr>
            <a:lvl5pPr lvl="4" algn="ctr">
              <a:spcBef>
                <a:spcPts val="2133"/>
              </a:spcBef>
              <a:spcAft>
                <a:spcPts val="0"/>
              </a:spcAft>
              <a:buSzPts val="1600"/>
              <a:buNone/>
              <a:defRPr/>
            </a:lvl5pPr>
            <a:lvl6pPr lvl="5" algn="ctr">
              <a:spcBef>
                <a:spcPts val="2133"/>
              </a:spcBef>
              <a:spcAft>
                <a:spcPts val="0"/>
              </a:spcAft>
              <a:buSzPts val="1600"/>
              <a:buNone/>
              <a:defRPr/>
            </a:lvl6pPr>
            <a:lvl7pPr lvl="6" algn="ctr">
              <a:spcBef>
                <a:spcPts val="2133"/>
              </a:spcBef>
              <a:spcAft>
                <a:spcPts val="0"/>
              </a:spcAft>
              <a:buSzPts val="1600"/>
              <a:buNone/>
              <a:defRPr/>
            </a:lvl7pPr>
            <a:lvl8pPr lvl="7" algn="ctr">
              <a:spcBef>
                <a:spcPts val="2133"/>
              </a:spcBef>
              <a:spcAft>
                <a:spcPts val="0"/>
              </a:spcAft>
              <a:buSzPts val="1600"/>
              <a:buNone/>
              <a:defRPr/>
            </a:lvl8pPr>
            <a:lvl9pPr lvl="8" algn="ctr">
              <a:spcBef>
                <a:spcPts val="2133"/>
              </a:spcBef>
              <a:spcAft>
                <a:spcPts val="2133"/>
              </a:spcAft>
              <a:buSzPts val="1600"/>
              <a:buNone/>
              <a:defRPr/>
            </a:lvl9pPr>
          </a:lstStyle>
          <a:p>
            <a:r>
              <a:rPr lang="en-US"/>
              <a:t>Click to edit Master subtitle style</a:t>
            </a:r>
            <a:endParaRPr/>
          </a:p>
        </p:txBody>
      </p:sp>
      <p:sp>
        <p:nvSpPr>
          <p:cNvPr id="388" name="Google Shape;388;p22"/>
          <p:cNvSpPr/>
          <p:nvPr/>
        </p:nvSpPr>
        <p:spPr>
          <a:xfrm rot="5400000" flipH="1">
            <a:off x="8906359" y="4831491"/>
            <a:ext cx="3054316" cy="1031300"/>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389" name="Google Shape;389;p22"/>
          <p:cNvSpPr/>
          <p:nvPr/>
        </p:nvSpPr>
        <p:spPr>
          <a:xfrm rot="5400000">
            <a:off x="8906359" y="990391"/>
            <a:ext cx="3054316" cy="1031300"/>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cxnSp>
        <p:nvCxnSpPr>
          <p:cNvPr id="390" name="Google Shape;390;p22"/>
          <p:cNvCxnSpPr/>
          <p:nvPr/>
        </p:nvCxnSpPr>
        <p:spPr>
          <a:xfrm rot="5400000" flipH="1">
            <a:off x="10528133" y="2216975"/>
            <a:ext cx="800" cy="2419600"/>
          </a:xfrm>
          <a:prstGeom prst="straightConnector1">
            <a:avLst/>
          </a:pr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cxnSp>
      <p:grpSp>
        <p:nvGrpSpPr>
          <p:cNvPr id="391" name="Google Shape;391;p22"/>
          <p:cNvGrpSpPr/>
          <p:nvPr/>
        </p:nvGrpSpPr>
        <p:grpSpPr>
          <a:xfrm flipH="1">
            <a:off x="110042" y="2555216"/>
            <a:ext cx="4998553" cy="4208529"/>
            <a:chOff x="5279706" y="1837129"/>
            <a:chExt cx="3748915" cy="3156397"/>
          </a:xfrm>
        </p:grpSpPr>
        <p:sp>
          <p:nvSpPr>
            <p:cNvPr id="392" name="Google Shape;392;p22"/>
            <p:cNvSpPr/>
            <p:nvPr/>
          </p:nvSpPr>
          <p:spPr>
            <a:xfrm>
              <a:off x="7645888"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3" name="Google Shape;393;p22"/>
            <p:cNvSpPr/>
            <p:nvPr/>
          </p:nvSpPr>
          <p:spPr>
            <a:xfrm>
              <a:off x="7849964"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4" name="Google Shape;394;p22"/>
            <p:cNvSpPr/>
            <p:nvPr/>
          </p:nvSpPr>
          <p:spPr>
            <a:xfrm>
              <a:off x="8165884"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5" name="Google Shape;395;p22"/>
            <p:cNvSpPr/>
            <p:nvPr/>
          </p:nvSpPr>
          <p:spPr>
            <a:xfrm>
              <a:off x="8354711"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6" name="Google Shape;396;p22"/>
            <p:cNvSpPr/>
            <p:nvPr/>
          </p:nvSpPr>
          <p:spPr>
            <a:xfrm>
              <a:off x="8697054"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7" name="Google Shape;397;p22"/>
            <p:cNvSpPr/>
            <p:nvPr/>
          </p:nvSpPr>
          <p:spPr>
            <a:xfrm>
              <a:off x="8527551"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8" name="Google Shape;398;p22"/>
            <p:cNvSpPr/>
            <p:nvPr/>
          </p:nvSpPr>
          <p:spPr>
            <a:xfrm>
              <a:off x="8928422"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9" name="Google Shape;399;p22"/>
            <p:cNvSpPr/>
            <p:nvPr/>
          </p:nvSpPr>
          <p:spPr>
            <a:xfrm>
              <a:off x="8627762"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0" name="Google Shape;400;p22"/>
            <p:cNvSpPr/>
            <p:nvPr/>
          </p:nvSpPr>
          <p:spPr>
            <a:xfrm>
              <a:off x="8943887"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1" name="Google Shape;401;p22"/>
            <p:cNvSpPr/>
            <p:nvPr/>
          </p:nvSpPr>
          <p:spPr>
            <a:xfrm>
              <a:off x="6930135"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2" name="Google Shape;402;p22"/>
            <p:cNvSpPr/>
            <p:nvPr/>
          </p:nvSpPr>
          <p:spPr>
            <a:xfrm>
              <a:off x="8943881"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3" name="Google Shape;403;p22"/>
            <p:cNvSpPr/>
            <p:nvPr/>
          </p:nvSpPr>
          <p:spPr>
            <a:xfrm>
              <a:off x="8943884"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4" name="Google Shape;404;p22"/>
            <p:cNvSpPr/>
            <p:nvPr/>
          </p:nvSpPr>
          <p:spPr>
            <a:xfrm>
              <a:off x="6719384"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5" name="Google Shape;405;p22"/>
            <p:cNvSpPr/>
            <p:nvPr/>
          </p:nvSpPr>
          <p:spPr>
            <a:xfrm>
              <a:off x="7342059"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6" name="Google Shape;406;p22"/>
            <p:cNvSpPr/>
            <p:nvPr/>
          </p:nvSpPr>
          <p:spPr>
            <a:xfrm>
              <a:off x="5694387"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7" name="Google Shape;407;p22"/>
            <p:cNvSpPr/>
            <p:nvPr/>
          </p:nvSpPr>
          <p:spPr>
            <a:xfrm>
              <a:off x="8543012"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8" name="Google Shape;408;p22"/>
            <p:cNvSpPr/>
            <p:nvPr/>
          </p:nvSpPr>
          <p:spPr>
            <a:xfrm>
              <a:off x="58587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9" name="Google Shape;409;p22"/>
            <p:cNvSpPr/>
            <p:nvPr/>
          </p:nvSpPr>
          <p:spPr>
            <a:xfrm>
              <a:off x="6948431"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0" name="Google Shape;410;p22"/>
            <p:cNvSpPr/>
            <p:nvPr/>
          </p:nvSpPr>
          <p:spPr>
            <a:xfrm>
              <a:off x="85275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1" name="Google Shape;411;p22"/>
            <p:cNvSpPr/>
            <p:nvPr/>
          </p:nvSpPr>
          <p:spPr>
            <a:xfrm>
              <a:off x="8407656"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2" name="Google Shape;412;p22"/>
            <p:cNvSpPr/>
            <p:nvPr/>
          </p:nvSpPr>
          <p:spPr>
            <a:xfrm>
              <a:off x="8797256"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3" name="Google Shape;413;p22"/>
            <p:cNvSpPr/>
            <p:nvPr/>
          </p:nvSpPr>
          <p:spPr>
            <a:xfrm>
              <a:off x="5279706"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414" name="Google Shape;414;p22"/>
          <p:cNvSpPr/>
          <p:nvPr/>
        </p:nvSpPr>
        <p:spPr>
          <a:xfrm rot="-5400000">
            <a:off x="208493" y="4831491"/>
            <a:ext cx="3054316" cy="1031300"/>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415" name="Google Shape;415;p22"/>
          <p:cNvSpPr/>
          <p:nvPr/>
        </p:nvSpPr>
        <p:spPr>
          <a:xfrm rot="-5400000" flipH="1">
            <a:off x="208493" y="990391"/>
            <a:ext cx="3054316" cy="1031300"/>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cxnSp>
        <p:nvCxnSpPr>
          <p:cNvPr id="416" name="Google Shape;416;p22"/>
          <p:cNvCxnSpPr/>
          <p:nvPr/>
        </p:nvCxnSpPr>
        <p:spPr>
          <a:xfrm rot="-5400000">
            <a:off x="1640233" y="2216975"/>
            <a:ext cx="800" cy="2419600"/>
          </a:xfrm>
          <a:prstGeom prst="straightConnector1">
            <a:avLst/>
          </a:pr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cxnSp>
      <p:grpSp>
        <p:nvGrpSpPr>
          <p:cNvPr id="417" name="Google Shape;417;p22"/>
          <p:cNvGrpSpPr/>
          <p:nvPr/>
        </p:nvGrpSpPr>
        <p:grpSpPr>
          <a:xfrm rot="10800000" flipH="1">
            <a:off x="7089842" y="94749"/>
            <a:ext cx="4998553" cy="4208529"/>
            <a:chOff x="5279706" y="1837129"/>
            <a:chExt cx="3748915" cy="3156397"/>
          </a:xfrm>
        </p:grpSpPr>
        <p:sp>
          <p:nvSpPr>
            <p:cNvPr id="418" name="Google Shape;418;p22"/>
            <p:cNvSpPr/>
            <p:nvPr/>
          </p:nvSpPr>
          <p:spPr>
            <a:xfrm>
              <a:off x="7645888"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9" name="Google Shape;419;p22"/>
            <p:cNvSpPr/>
            <p:nvPr/>
          </p:nvSpPr>
          <p:spPr>
            <a:xfrm>
              <a:off x="7849964"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0" name="Google Shape;420;p22"/>
            <p:cNvSpPr/>
            <p:nvPr/>
          </p:nvSpPr>
          <p:spPr>
            <a:xfrm>
              <a:off x="8165884"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1" name="Google Shape;421;p22"/>
            <p:cNvSpPr/>
            <p:nvPr/>
          </p:nvSpPr>
          <p:spPr>
            <a:xfrm>
              <a:off x="8354711"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2" name="Google Shape;422;p22"/>
            <p:cNvSpPr/>
            <p:nvPr/>
          </p:nvSpPr>
          <p:spPr>
            <a:xfrm>
              <a:off x="8697054"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3" name="Google Shape;423;p22"/>
            <p:cNvSpPr/>
            <p:nvPr/>
          </p:nvSpPr>
          <p:spPr>
            <a:xfrm>
              <a:off x="8527551"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4" name="Google Shape;424;p22"/>
            <p:cNvSpPr/>
            <p:nvPr/>
          </p:nvSpPr>
          <p:spPr>
            <a:xfrm>
              <a:off x="8928422"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5" name="Google Shape;425;p22"/>
            <p:cNvSpPr/>
            <p:nvPr/>
          </p:nvSpPr>
          <p:spPr>
            <a:xfrm>
              <a:off x="8627762"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6" name="Google Shape;426;p22"/>
            <p:cNvSpPr/>
            <p:nvPr/>
          </p:nvSpPr>
          <p:spPr>
            <a:xfrm>
              <a:off x="8943887"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7" name="Google Shape;427;p22"/>
            <p:cNvSpPr/>
            <p:nvPr/>
          </p:nvSpPr>
          <p:spPr>
            <a:xfrm>
              <a:off x="6930135"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8" name="Google Shape;428;p22"/>
            <p:cNvSpPr/>
            <p:nvPr/>
          </p:nvSpPr>
          <p:spPr>
            <a:xfrm>
              <a:off x="8943881"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9" name="Google Shape;429;p22"/>
            <p:cNvSpPr/>
            <p:nvPr/>
          </p:nvSpPr>
          <p:spPr>
            <a:xfrm>
              <a:off x="8943884"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0" name="Google Shape;430;p22"/>
            <p:cNvSpPr/>
            <p:nvPr/>
          </p:nvSpPr>
          <p:spPr>
            <a:xfrm>
              <a:off x="6719384"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1" name="Google Shape;431;p22"/>
            <p:cNvSpPr/>
            <p:nvPr/>
          </p:nvSpPr>
          <p:spPr>
            <a:xfrm>
              <a:off x="7342059"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2" name="Google Shape;432;p22"/>
            <p:cNvSpPr/>
            <p:nvPr/>
          </p:nvSpPr>
          <p:spPr>
            <a:xfrm>
              <a:off x="5694387"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3" name="Google Shape;433;p22"/>
            <p:cNvSpPr/>
            <p:nvPr/>
          </p:nvSpPr>
          <p:spPr>
            <a:xfrm>
              <a:off x="8543012"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4" name="Google Shape;434;p22"/>
            <p:cNvSpPr/>
            <p:nvPr/>
          </p:nvSpPr>
          <p:spPr>
            <a:xfrm>
              <a:off x="58587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5" name="Google Shape;435;p22"/>
            <p:cNvSpPr/>
            <p:nvPr/>
          </p:nvSpPr>
          <p:spPr>
            <a:xfrm>
              <a:off x="6948431"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6" name="Google Shape;436;p22"/>
            <p:cNvSpPr/>
            <p:nvPr/>
          </p:nvSpPr>
          <p:spPr>
            <a:xfrm>
              <a:off x="85275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7" name="Google Shape;437;p22"/>
            <p:cNvSpPr/>
            <p:nvPr/>
          </p:nvSpPr>
          <p:spPr>
            <a:xfrm>
              <a:off x="8407656"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8" name="Google Shape;438;p22"/>
            <p:cNvSpPr/>
            <p:nvPr/>
          </p:nvSpPr>
          <p:spPr>
            <a:xfrm>
              <a:off x="8797256"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9" name="Google Shape;439;p22"/>
            <p:cNvSpPr/>
            <p:nvPr/>
          </p:nvSpPr>
          <p:spPr>
            <a:xfrm>
              <a:off x="5279706"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cxnSp>
        <p:nvCxnSpPr>
          <p:cNvPr id="440" name="Google Shape;440;p22"/>
          <p:cNvCxnSpPr/>
          <p:nvPr/>
        </p:nvCxnSpPr>
        <p:spPr>
          <a:xfrm rot="5400000">
            <a:off x="8280833" y="3431712"/>
            <a:ext cx="6894800" cy="0"/>
          </a:xfrm>
          <a:prstGeom prst="straightConnector1">
            <a:avLst/>
          </a:prstGeom>
          <a:noFill/>
          <a:ln w="19050" cap="flat" cmpd="sng">
            <a:solidFill>
              <a:srgbClr val="775EF5"/>
            </a:solidFill>
            <a:prstDash val="solid"/>
            <a:round/>
            <a:headEnd type="none" w="med" len="med"/>
            <a:tailEnd type="none" w="med" len="med"/>
          </a:ln>
          <a:effectLst>
            <a:outerShdw blurRad="57150" algn="bl" rotWithShape="0">
              <a:srgbClr val="DFDEFF">
                <a:alpha val="50000"/>
              </a:srgbClr>
            </a:outerShdw>
          </a:effectLst>
        </p:spPr>
      </p:cxnSp>
      <p:cxnSp>
        <p:nvCxnSpPr>
          <p:cNvPr id="441" name="Google Shape;441;p22"/>
          <p:cNvCxnSpPr/>
          <p:nvPr/>
        </p:nvCxnSpPr>
        <p:spPr>
          <a:xfrm rot="5400000">
            <a:off x="-3006467" y="3431712"/>
            <a:ext cx="6894800" cy="0"/>
          </a:xfrm>
          <a:prstGeom prst="straightConnector1">
            <a:avLst/>
          </a:prstGeom>
          <a:noFill/>
          <a:ln w="19050" cap="flat" cmpd="sng">
            <a:solidFill>
              <a:srgbClr val="775EF5"/>
            </a:solidFill>
            <a:prstDash val="solid"/>
            <a:round/>
            <a:headEnd type="none" w="med" len="med"/>
            <a:tailEnd type="none" w="med" len="med"/>
          </a:ln>
          <a:effectLst>
            <a:outerShdw blurRad="57150" algn="bl" rotWithShape="0">
              <a:srgbClr val="DFDEFF">
                <a:alpha val="50000"/>
              </a:srgbClr>
            </a:outerShdw>
          </a:effectLst>
        </p:spPr>
      </p:cxnSp>
    </p:spTree>
    <p:extLst>
      <p:ext uri="{BB962C8B-B14F-4D97-AF65-F5344CB8AC3E}">
        <p14:creationId xmlns:p14="http://schemas.microsoft.com/office/powerpoint/2010/main" val="285067806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442"/>
        <p:cNvGrpSpPr/>
        <p:nvPr/>
      </p:nvGrpSpPr>
      <p:grpSpPr>
        <a:xfrm>
          <a:off x="0" y="0"/>
          <a:ext cx="0" cy="0"/>
          <a:chOff x="0" y="0"/>
          <a:chExt cx="0" cy="0"/>
        </a:xfrm>
      </p:grpSpPr>
      <p:sp>
        <p:nvSpPr>
          <p:cNvPr id="443" name="Google Shape;443;p23"/>
          <p:cNvSpPr txBox="1">
            <a:spLocks noGrp="1"/>
          </p:cNvSpPr>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444" name="Google Shape;444;p23"/>
          <p:cNvSpPr/>
          <p:nvPr/>
        </p:nvSpPr>
        <p:spPr>
          <a:xfrm>
            <a:off x="10768" y="1702300"/>
            <a:ext cx="11227233" cy="255467"/>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445" name="Google Shape;445;p23"/>
          <p:cNvSpPr txBox="1">
            <a:spLocks noGrp="1"/>
          </p:cNvSpPr>
          <p:nvPr>
            <p:ph type="title" idx="2" hasCustomPrompt="1"/>
          </p:nvPr>
        </p:nvSpPr>
        <p:spPr>
          <a:xfrm>
            <a:off x="960005" y="2533533"/>
            <a:ext cx="2982400" cy="1581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775EF5"/>
              </a:buClr>
              <a:buSzPts val="8000"/>
              <a:buNone/>
              <a:defRPr sz="10666">
                <a:solidFill>
                  <a:srgbClr val="FFFFFF"/>
                </a:solidFill>
              </a:defRPr>
            </a:lvl1pPr>
            <a:lvl2pPr lvl="1" algn="ctr" rtl="0">
              <a:spcBef>
                <a:spcPts val="0"/>
              </a:spcBef>
              <a:spcAft>
                <a:spcPts val="0"/>
              </a:spcAft>
              <a:buClr>
                <a:srgbClr val="775EF5"/>
              </a:buClr>
              <a:buSzPts val="8000"/>
              <a:buNone/>
              <a:defRPr sz="10666">
                <a:solidFill>
                  <a:srgbClr val="775EF5"/>
                </a:solidFill>
              </a:defRPr>
            </a:lvl2pPr>
            <a:lvl3pPr lvl="2" algn="ctr" rtl="0">
              <a:spcBef>
                <a:spcPts val="0"/>
              </a:spcBef>
              <a:spcAft>
                <a:spcPts val="0"/>
              </a:spcAft>
              <a:buClr>
                <a:srgbClr val="775EF5"/>
              </a:buClr>
              <a:buSzPts val="8000"/>
              <a:buNone/>
              <a:defRPr sz="10666">
                <a:solidFill>
                  <a:srgbClr val="775EF5"/>
                </a:solidFill>
              </a:defRPr>
            </a:lvl3pPr>
            <a:lvl4pPr lvl="3" algn="ctr" rtl="0">
              <a:spcBef>
                <a:spcPts val="0"/>
              </a:spcBef>
              <a:spcAft>
                <a:spcPts val="0"/>
              </a:spcAft>
              <a:buClr>
                <a:srgbClr val="775EF5"/>
              </a:buClr>
              <a:buSzPts val="8000"/>
              <a:buNone/>
              <a:defRPr sz="10666">
                <a:solidFill>
                  <a:srgbClr val="775EF5"/>
                </a:solidFill>
              </a:defRPr>
            </a:lvl4pPr>
            <a:lvl5pPr lvl="4" algn="ctr" rtl="0">
              <a:spcBef>
                <a:spcPts val="0"/>
              </a:spcBef>
              <a:spcAft>
                <a:spcPts val="0"/>
              </a:spcAft>
              <a:buClr>
                <a:srgbClr val="775EF5"/>
              </a:buClr>
              <a:buSzPts val="8000"/>
              <a:buNone/>
              <a:defRPr sz="10666">
                <a:solidFill>
                  <a:srgbClr val="775EF5"/>
                </a:solidFill>
              </a:defRPr>
            </a:lvl5pPr>
            <a:lvl6pPr lvl="5" algn="ctr" rtl="0">
              <a:spcBef>
                <a:spcPts val="0"/>
              </a:spcBef>
              <a:spcAft>
                <a:spcPts val="0"/>
              </a:spcAft>
              <a:buClr>
                <a:srgbClr val="775EF5"/>
              </a:buClr>
              <a:buSzPts val="8000"/>
              <a:buNone/>
              <a:defRPr sz="10666">
                <a:solidFill>
                  <a:srgbClr val="775EF5"/>
                </a:solidFill>
              </a:defRPr>
            </a:lvl6pPr>
            <a:lvl7pPr lvl="6" algn="ctr" rtl="0">
              <a:spcBef>
                <a:spcPts val="0"/>
              </a:spcBef>
              <a:spcAft>
                <a:spcPts val="0"/>
              </a:spcAft>
              <a:buClr>
                <a:srgbClr val="775EF5"/>
              </a:buClr>
              <a:buSzPts val="8000"/>
              <a:buNone/>
              <a:defRPr sz="10666">
                <a:solidFill>
                  <a:srgbClr val="775EF5"/>
                </a:solidFill>
              </a:defRPr>
            </a:lvl7pPr>
            <a:lvl8pPr lvl="7" algn="ctr" rtl="0">
              <a:spcBef>
                <a:spcPts val="0"/>
              </a:spcBef>
              <a:spcAft>
                <a:spcPts val="0"/>
              </a:spcAft>
              <a:buClr>
                <a:srgbClr val="775EF5"/>
              </a:buClr>
              <a:buSzPts val="8000"/>
              <a:buNone/>
              <a:defRPr sz="10666">
                <a:solidFill>
                  <a:srgbClr val="775EF5"/>
                </a:solidFill>
              </a:defRPr>
            </a:lvl8pPr>
            <a:lvl9pPr lvl="8" algn="ctr" rtl="0">
              <a:spcBef>
                <a:spcPts val="0"/>
              </a:spcBef>
              <a:spcAft>
                <a:spcPts val="0"/>
              </a:spcAft>
              <a:buClr>
                <a:srgbClr val="775EF5"/>
              </a:buClr>
              <a:buSzPts val="8000"/>
              <a:buNone/>
              <a:defRPr sz="10666">
                <a:solidFill>
                  <a:srgbClr val="775EF5"/>
                </a:solidFill>
              </a:defRPr>
            </a:lvl9pPr>
          </a:lstStyle>
          <a:p>
            <a:r>
              <a:t>xx%</a:t>
            </a:r>
          </a:p>
        </p:txBody>
      </p:sp>
      <p:sp>
        <p:nvSpPr>
          <p:cNvPr id="446" name="Google Shape;446;p23"/>
          <p:cNvSpPr txBox="1">
            <a:spLocks noGrp="1"/>
          </p:cNvSpPr>
          <p:nvPr>
            <p:ph type="subTitle" idx="1"/>
          </p:nvPr>
        </p:nvSpPr>
        <p:spPr>
          <a:xfrm>
            <a:off x="960000" y="4556633"/>
            <a:ext cx="2982400" cy="559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2000"/>
              <a:buFont typeface="Squada One"/>
              <a:buNone/>
              <a:defRPr sz="2667">
                <a:solidFill>
                  <a:srgbClr val="FFFFFF"/>
                </a:solidFill>
                <a:latin typeface="Squada One"/>
                <a:ea typeface="Squada One"/>
                <a:cs typeface="Squada One"/>
                <a:sym typeface="Squada One"/>
              </a:defRPr>
            </a:lvl1pPr>
            <a:lvl2pPr lvl="1" algn="ctr" rtl="0">
              <a:spcBef>
                <a:spcPts val="2133"/>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447" name="Google Shape;447;p23"/>
          <p:cNvSpPr txBox="1">
            <a:spLocks noGrp="1"/>
          </p:cNvSpPr>
          <p:nvPr>
            <p:ph type="subTitle" idx="3"/>
          </p:nvPr>
        </p:nvSpPr>
        <p:spPr>
          <a:xfrm>
            <a:off x="960000" y="5207200"/>
            <a:ext cx="2982400" cy="93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8E8BD8"/>
              </a:buClr>
              <a:buSzPts val="1600"/>
              <a:buNone/>
              <a:defRPr>
                <a:solidFill>
                  <a:srgbClr val="8E8BD8"/>
                </a:solidFill>
              </a:defRPr>
            </a:lvl1pPr>
            <a:lvl2pPr lvl="1" algn="ctr" rtl="0">
              <a:spcBef>
                <a:spcPts val="2133"/>
              </a:spcBef>
              <a:spcAft>
                <a:spcPts val="0"/>
              </a:spcAft>
              <a:buClr>
                <a:srgbClr val="8E8BD8"/>
              </a:buClr>
              <a:buSzPts val="1600"/>
              <a:buNone/>
              <a:defRPr>
                <a:solidFill>
                  <a:srgbClr val="8E8BD8"/>
                </a:solidFill>
              </a:defRPr>
            </a:lvl2pPr>
            <a:lvl3pPr lvl="2" algn="ctr" rtl="0">
              <a:spcBef>
                <a:spcPts val="2133"/>
              </a:spcBef>
              <a:spcAft>
                <a:spcPts val="0"/>
              </a:spcAft>
              <a:buClr>
                <a:srgbClr val="8E8BD8"/>
              </a:buClr>
              <a:buSzPts val="1600"/>
              <a:buNone/>
              <a:defRPr>
                <a:solidFill>
                  <a:srgbClr val="8E8BD8"/>
                </a:solidFill>
              </a:defRPr>
            </a:lvl3pPr>
            <a:lvl4pPr lvl="3" algn="ctr" rtl="0">
              <a:spcBef>
                <a:spcPts val="2133"/>
              </a:spcBef>
              <a:spcAft>
                <a:spcPts val="0"/>
              </a:spcAft>
              <a:buClr>
                <a:srgbClr val="8E8BD8"/>
              </a:buClr>
              <a:buSzPts val="1600"/>
              <a:buNone/>
              <a:defRPr>
                <a:solidFill>
                  <a:srgbClr val="8E8BD8"/>
                </a:solidFill>
              </a:defRPr>
            </a:lvl4pPr>
            <a:lvl5pPr lvl="4" algn="ctr" rtl="0">
              <a:spcBef>
                <a:spcPts val="2133"/>
              </a:spcBef>
              <a:spcAft>
                <a:spcPts val="0"/>
              </a:spcAft>
              <a:buClr>
                <a:srgbClr val="8E8BD8"/>
              </a:buClr>
              <a:buSzPts val="1600"/>
              <a:buNone/>
              <a:defRPr>
                <a:solidFill>
                  <a:srgbClr val="8E8BD8"/>
                </a:solidFill>
              </a:defRPr>
            </a:lvl5pPr>
            <a:lvl6pPr lvl="5" algn="ctr" rtl="0">
              <a:spcBef>
                <a:spcPts val="2133"/>
              </a:spcBef>
              <a:spcAft>
                <a:spcPts val="0"/>
              </a:spcAft>
              <a:buClr>
                <a:srgbClr val="8E8BD8"/>
              </a:buClr>
              <a:buSzPts val="1600"/>
              <a:buNone/>
              <a:defRPr>
                <a:solidFill>
                  <a:srgbClr val="8E8BD8"/>
                </a:solidFill>
              </a:defRPr>
            </a:lvl6pPr>
            <a:lvl7pPr lvl="6" algn="ctr" rtl="0">
              <a:spcBef>
                <a:spcPts val="2133"/>
              </a:spcBef>
              <a:spcAft>
                <a:spcPts val="0"/>
              </a:spcAft>
              <a:buClr>
                <a:srgbClr val="8E8BD8"/>
              </a:buClr>
              <a:buSzPts val="1600"/>
              <a:buNone/>
              <a:defRPr>
                <a:solidFill>
                  <a:srgbClr val="8E8BD8"/>
                </a:solidFill>
              </a:defRPr>
            </a:lvl7pPr>
            <a:lvl8pPr lvl="7" algn="ctr" rtl="0">
              <a:spcBef>
                <a:spcPts val="2133"/>
              </a:spcBef>
              <a:spcAft>
                <a:spcPts val="0"/>
              </a:spcAft>
              <a:buClr>
                <a:srgbClr val="8E8BD8"/>
              </a:buClr>
              <a:buSzPts val="1600"/>
              <a:buNone/>
              <a:defRPr>
                <a:solidFill>
                  <a:srgbClr val="8E8BD8"/>
                </a:solidFill>
              </a:defRPr>
            </a:lvl8pPr>
            <a:lvl9pPr lvl="8" algn="ctr" rtl="0">
              <a:spcBef>
                <a:spcPts val="2133"/>
              </a:spcBef>
              <a:spcAft>
                <a:spcPts val="2133"/>
              </a:spcAft>
              <a:buClr>
                <a:srgbClr val="8E8BD8"/>
              </a:buClr>
              <a:buSzPts val="1600"/>
              <a:buNone/>
              <a:defRPr>
                <a:solidFill>
                  <a:srgbClr val="8E8BD8"/>
                </a:solidFill>
              </a:defRPr>
            </a:lvl9pPr>
          </a:lstStyle>
          <a:p>
            <a:r>
              <a:rPr lang="en-US"/>
              <a:t>Click to edit Master subtitle style</a:t>
            </a:r>
            <a:endParaRPr/>
          </a:p>
        </p:txBody>
      </p:sp>
      <p:sp>
        <p:nvSpPr>
          <p:cNvPr id="448" name="Google Shape;448;p23"/>
          <p:cNvSpPr txBox="1">
            <a:spLocks noGrp="1"/>
          </p:cNvSpPr>
          <p:nvPr>
            <p:ph type="title" idx="4" hasCustomPrompt="1"/>
          </p:nvPr>
        </p:nvSpPr>
        <p:spPr>
          <a:xfrm>
            <a:off x="8249605" y="2533533"/>
            <a:ext cx="2982400" cy="1581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775EF5"/>
              </a:buClr>
              <a:buSzPts val="8000"/>
              <a:buNone/>
              <a:defRPr sz="10666">
                <a:solidFill>
                  <a:srgbClr val="FFFFFF"/>
                </a:solidFill>
              </a:defRPr>
            </a:lvl1pPr>
            <a:lvl2pPr lvl="1" algn="ctr" rtl="0">
              <a:spcBef>
                <a:spcPts val="0"/>
              </a:spcBef>
              <a:spcAft>
                <a:spcPts val="0"/>
              </a:spcAft>
              <a:buClr>
                <a:srgbClr val="775EF5"/>
              </a:buClr>
              <a:buSzPts val="8000"/>
              <a:buNone/>
              <a:defRPr sz="10666">
                <a:solidFill>
                  <a:srgbClr val="775EF5"/>
                </a:solidFill>
              </a:defRPr>
            </a:lvl2pPr>
            <a:lvl3pPr lvl="2" algn="ctr" rtl="0">
              <a:spcBef>
                <a:spcPts val="0"/>
              </a:spcBef>
              <a:spcAft>
                <a:spcPts val="0"/>
              </a:spcAft>
              <a:buClr>
                <a:srgbClr val="775EF5"/>
              </a:buClr>
              <a:buSzPts val="8000"/>
              <a:buNone/>
              <a:defRPr sz="10666">
                <a:solidFill>
                  <a:srgbClr val="775EF5"/>
                </a:solidFill>
              </a:defRPr>
            </a:lvl3pPr>
            <a:lvl4pPr lvl="3" algn="ctr" rtl="0">
              <a:spcBef>
                <a:spcPts val="0"/>
              </a:spcBef>
              <a:spcAft>
                <a:spcPts val="0"/>
              </a:spcAft>
              <a:buClr>
                <a:srgbClr val="775EF5"/>
              </a:buClr>
              <a:buSzPts val="8000"/>
              <a:buNone/>
              <a:defRPr sz="10666">
                <a:solidFill>
                  <a:srgbClr val="775EF5"/>
                </a:solidFill>
              </a:defRPr>
            </a:lvl4pPr>
            <a:lvl5pPr lvl="4" algn="ctr" rtl="0">
              <a:spcBef>
                <a:spcPts val="0"/>
              </a:spcBef>
              <a:spcAft>
                <a:spcPts val="0"/>
              </a:spcAft>
              <a:buClr>
                <a:srgbClr val="775EF5"/>
              </a:buClr>
              <a:buSzPts val="8000"/>
              <a:buNone/>
              <a:defRPr sz="10666">
                <a:solidFill>
                  <a:srgbClr val="775EF5"/>
                </a:solidFill>
              </a:defRPr>
            </a:lvl5pPr>
            <a:lvl6pPr lvl="5" algn="ctr" rtl="0">
              <a:spcBef>
                <a:spcPts val="0"/>
              </a:spcBef>
              <a:spcAft>
                <a:spcPts val="0"/>
              </a:spcAft>
              <a:buClr>
                <a:srgbClr val="775EF5"/>
              </a:buClr>
              <a:buSzPts val="8000"/>
              <a:buNone/>
              <a:defRPr sz="10666">
                <a:solidFill>
                  <a:srgbClr val="775EF5"/>
                </a:solidFill>
              </a:defRPr>
            </a:lvl6pPr>
            <a:lvl7pPr lvl="6" algn="ctr" rtl="0">
              <a:spcBef>
                <a:spcPts val="0"/>
              </a:spcBef>
              <a:spcAft>
                <a:spcPts val="0"/>
              </a:spcAft>
              <a:buClr>
                <a:srgbClr val="775EF5"/>
              </a:buClr>
              <a:buSzPts val="8000"/>
              <a:buNone/>
              <a:defRPr sz="10666">
                <a:solidFill>
                  <a:srgbClr val="775EF5"/>
                </a:solidFill>
              </a:defRPr>
            </a:lvl7pPr>
            <a:lvl8pPr lvl="7" algn="ctr" rtl="0">
              <a:spcBef>
                <a:spcPts val="0"/>
              </a:spcBef>
              <a:spcAft>
                <a:spcPts val="0"/>
              </a:spcAft>
              <a:buClr>
                <a:srgbClr val="775EF5"/>
              </a:buClr>
              <a:buSzPts val="8000"/>
              <a:buNone/>
              <a:defRPr sz="10666">
                <a:solidFill>
                  <a:srgbClr val="775EF5"/>
                </a:solidFill>
              </a:defRPr>
            </a:lvl8pPr>
            <a:lvl9pPr lvl="8" algn="ctr" rtl="0">
              <a:spcBef>
                <a:spcPts val="0"/>
              </a:spcBef>
              <a:spcAft>
                <a:spcPts val="0"/>
              </a:spcAft>
              <a:buClr>
                <a:srgbClr val="775EF5"/>
              </a:buClr>
              <a:buSzPts val="8000"/>
              <a:buNone/>
              <a:defRPr sz="10666">
                <a:solidFill>
                  <a:srgbClr val="775EF5"/>
                </a:solidFill>
              </a:defRPr>
            </a:lvl9pPr>
          </a:lstStyle>
          <a:p>
            <a:r>
              <a:t>xx%</a:t>
            </a:r>
          </a:p>
        </p:txBody>
      </p:sp>
      <p:sp>
        <p:nvSpPr>
          <p:cNvPr id="449" name="Google Shape;449;p23"/>
          <p:cNvSpPr txBox="1">
            <a:spLocks noGrp="1"/>
          </p:cNvSpPr>
          <p:nvPr>
            <p:ph type="subTitle" idx="5"/>
          </p:nvPr>
        </p:nvSpPr>
        <p:spPr>
          <a:xfrm>
            <a:off x="8249600" y="4556633"/>
            <a:ext cx="2982400" cy="559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2000"/>
              <a:buFont typeface="Squada One"/>
              <a:buNone/>
              <a:defRPr sz="2667">
                <a:solidFill>
                  <a:srgbClr val="FFFFFF"/>
                </a:solidFill>
                <a:latin typeface="Squada One"/>
                <a:ea typeface="Squada One"/>
                <a:cs typeface="Squada One"/>
                <a:sym typeface="Squada One"/>
              </a:defRPr>
            </a:lvl1pPr>
            <a:lvl2pPr lvl="1" algn="ctr" rtl="0">
              <a:spcBef>
                <a:spcPts val="2133"/>
              </a:spcBef>
              <a:spcAft>
                <a:spcPts val="0"/>
              </a:spcAft>
              <a:buSzPts val="1600"/>
              <a:buNone/>
              <a:defRPr/>
            </a:lvl2pPr>
            <a:lvl3pPr lvl="2" algn="ctr" rtl="0">
              <a:spcBef>
                <a:spcPts val="2133"/>
              </a:spcBef>
              <a:spcAft>
                <a:spcPts val="0"/>
              </a:spcAft>
              <a:buSzPts val="1600"/>
              <a:buNone/>
              <a:defRPr/>
            </a:lvl3pPr>
            <a:lvl4pPr lvl="3" algn="ctr" rtl="0">
              <a:spcBef>
                <a:spcPts val="2133"/>
              </a:spcBef>
              <a:spcAft>
                <a:spcPts val="0"/>
              </a:spcAft>
              <a:buSzPts val="1600"/>
              <a:buNone/>
              <a:defRPr/>
            </a:lvl4pPr>
            <a:lvl5pPr lvl="4" algn="ctr" rtl="0">
              <a:spcBef>
                <a:spcPts val="2133"/>
              </a:spcBef>
              <a:spcAft>
                <a:spcPts val="0"/>
              </a:spcAft>
              <a:buSzPts val="1600"/>
              <a:buNone/>
              <a:defRPr/>
            </a:lvl5pPr>
            <a:lvl6pPr lvl="5" algn="ctr" rtl="0">
              <a:spcBef>
                <a:spcPts val="2133"/>
              </a:spcBef>
              <a:spcAft>
                <a:spcPts val="0"/>
              </a:spcAft>
              <a:buSzPts val="1600"/>
              <a:buNone/>
              <a:defRPr/>
            </a:lvl6pPr>
            <a:lvl7pPr lvl="6" algn="ctr" rtl="0">
              <a:spcBef>
                <a:spcPts val="2133"/>
              </a:spcBef>
              <a:spcAft>
                <a:spcPts val="0"/>
              </a:spcAft>
              <a:buSzPts val="1600"/>
              <a:buNone/>
              <a:defRPr/>
            </a:lvl7pPr>
            <a:lvl8pPr lvl="7" algn="ctr" rtl="0">
              <a:spcBef>
                <a:spcPts val="2133"/>
              </a:spcBef>
              <a:spcAft>
                <a:spcPts val="0"/>
              </a:spcAft>
              <a:buSzPts val="1600"/>
              <a:buNone/>
              <a:defRPr/>
            </a:lvl8pPr>
            <a:lvl9pPr lvl="8" algn="ctr" rtl="0">
              <a:spcBef>
                <a:spcPts val="2133"/>
              </a:spcBef>
              <a:spcAft>
                <a:spcPts val="2133"/>
              </a:spcAft>
              <a:buSzPts val="1600"/>
              <a:buNone/>
              <a:defRPr/>
            </a:lvl9pPr>
          </a:lstStyle>
          <a:p>
            <a:r>
              <a:rPr lang="en-US"/>
              <a:t>Click to edit Master subtitle style</a:t>
            </a:r>
            <a:endParaRPr/>
          </a:p>
        </p:txBody>
      </p:sp>
      <p:sp>
        <p:nvSpPr>
          <p:cNvPr id="450" name="Google Shape;450;p23"/>
          <p:cNvSpPr txBox="1">
            <a:spLocks noGrp="1"/>
          </p:cNvSpPr>
          <p:nvPr>
            <p:ph type="subTitle" idx="6"/>
          </p:nvPr>
        </p:nvSpPr>
        <p:spPr>
          <a:xfrm>
            <a:off x="8249600" y="5207200"/>
            <a:ext cx="2982400" cy="93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8E8BD8"/>
              </a:buClr>
              <a:buSzPts val="1600"/>
              <a:buNone/>
              <a:defRPr>
                <a:solidFill>
                  <a:srgbClr val="8E8BD8"/>
                </a:solidFill>
              </a:defRPr>
            </a:lvl1pPr>
            <a:lvl2pPr lvl="1" algn="ctr" rtl="0">
              <a:spcBef>
                <a:spcPts val="2133"/>
              </a:spcBef>
              <a:spcAft>
                <a:spcPts val="0"/>
              </a:spcAft>
              <a:buClr>
                <a:srgbClr val="8E8BD8"/>
              </a:buClr>
              <a:buSzPts val="1600"/>
              <a:buNone/>
              <a:defRPr>
                <a:solidFill>
                  <a:srgbClr val="8E8BD8"/>
                </a:solidFill>
              </a:defRPr>
            </a:lvl2pPr>
            <a:lvl3pPr lvl="2" algn="ctr" rtl="0">
              <a:spcBef>
                <a:spcPts val="2133"/>
              </a:spcBef>
              <a:spcAft>
                <a:spcPts val="0"/>
              </a:spcAft>
              <a:buClr>
                <a:srgbClr val="8E8BD8"/>
              </a:buClr>
              <a:buSzPts val="1600"/>
              <a:buNone/>
              <a:defRPr>
                <a:solidFill>
                  <a:srgbClr val="8E8BD8"/>
                </a:solidFill>
              </a:defRPr>
            </a:lvl3pPr>
            <a:lvl4pPr lvl="3" algn="ctr" rtl="0">
              <a:spcBef>
                <a:spcPts val="2133"/>
              </a:spcBef>
              <a:spcAft>
                <a:spcPts val="0"/>
              </a:spcAft>
              <a:buClr>
                <a:srgbClr val="8E8BD8"/>
              </a:buClr>
              <a:buSzPts val="1600"/>
              <a:buNone/>
              <a:defRPr>
                <a:solidFill>
                  <a:srgbClr val="8E8BD8"/>
                </a:solidFill>
              </a:defRPr>
            </a:lvl4pPr>
            <a:lvl5pPr lvl="4" algn="ctr" rtl="0">
              <a:spcBef>
                <a:spcPts val="2133"/>
              </a:spcBef>
              <a:spcAft>
                <a:spcPts val="0"/>
              </a:spcAft>
              <a:buClr>
                <a:srgbClr val="8E8BD8"/>
              </a:buClr>
              <a:buSzPts val="1600"/>
              <a:buNone/>
              <a:defRPr>
                <a:solidFill>
                  <a:srgbClr val="8E8BD8"/>
                </a:solidFill>
              </a:defRPr>
            </a:lvl5pPr>
            <a:lvl6pPr lvl="5" algn="ctr" rtl="0">
              <a:spcBef>
                <a:spcPts val="2133"/>
              </a:spcBef>
              <a:spcAft>
                <a:spcPts val="0"/>
              </a:spcAft>
              <a:buClr>
                <a:srgbClr val="8E8BD8"/>
              </a:buClr>
              <a:buSzPts val="1600"/>
              <a:buNone/>
              <a:defRPr>
                <a:solidFill>
                  <a:srgbClr val="8E8BD8"/>
                </a:solidFill>
              </a:defRPr>
            </a:lvl6pPr>
            <a:lvl7pPr lvl="6" algn="ctr" rtl="0">
              <a:spcBef>
                <a:spcPts val="2133"/>
              </a:spcBef>
              <a:spcAft>
                <a:spcPts val="0"/>
              </a:spcAft>
              <a:buClr>
                <a:srgbClr val="8E8BD8"/>
              </a:buClr>
              <a:buSzPts val="1600"/>
              <a:buNone/>
              <a:defRPr>
                <a:solidFill>
                  <a:srgbClr val="8E8BD8"/>
                </a:solidFill>
              </a:defRPr>
            </a:lvl7pPr>
            <a:lvl8pPr lvl="7" algn="ctr" rtl="0">
              <a:spcBef>
                <a:spcPts val="2133"/>
              </a:spcBef>
              <a:spcAft>
                <a:spcPts val="0"/>
              </a:spcAft>
              <a:buClr>
                <a:srgbClr val="8E8BD8"/>
              </a:buClr>
              <a:buSzPts val="1600"/>
              <a:buNone/>
              <a:defRPr>
                <a:solidFill>
                  <a:srgbClr val="8E8BD8"/>
                </a:solidFill>
              </a:defRPr>
            </a:lvl8pPr>
            <a:lvl9pPr lvl="8" algn="ctr" rtl="0">
              <a:spcBef>
                <a:spcPts val="2133"/>
              </a:spcBef>
              <a:spcAft>
                <a:spcPts val="2133"/>
              </a:spcAft>
              <a:buClr>
                <a:srgbClr val="8E8BD8"/>
              </a:buClr>
              <a:buSzPts val="1600"/>
              <a:buNone/>
              <a:defRPr>
                <a:solidFill>
                  <a:srgbClr val="8E8BD8"/>
                </a:solidFill>
              </a:defRPr>
            </a:lvl9pPr>
          </a:lstStyle>
          <a:p>
            <a:r>
              <a:rPr lang="en-US"/>
              <a:t>Click to edit Master subtitle style</a:t>
            </a:r>
            <a:endParaRPr/>
          </a:p>
        </p:txBody>
      </p:sp>
    </p:spTree>
    <p:extLst>
      <p:ext uri="{BB962C8B-B14F-4D97-AF65-F5344CB8AC3E}">
        <p14:creationId xmlns:p14="http://schemas.microsoft.com/office/powerpoint/2010/main" val="421933412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451"/>
        <p:cNvGrpSpPr/>
        <p:nvPr/>
      </p:nvGrpSpPr>
      <p:grpSpPr>
        <a:xfrm>
          <a:off x="0" y="0"/>
          <a:ext cx="0" cy="0"/>
          <a:chOff x="0" y="0"/>
          <a:chExt cx="0" cy="0"/>
        </a:xfrm>
      </p:grpSpPr>
      <p:sp>
        <p:nvSpPr>
          <p:cNvPr id="452" name="Google Shape;452;p24"/>
          <p:cNvSpPr txBox="1">
            <a:spLocks noGrp="1"/>
          </p:cNvSpPr>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453" name="Google Shape;453;p24"/>
          <p:cNvSpPr/>
          <p:nvPr/>
        </p:nvSpPr>
        <p:spPr>
          <a:xfrm>
            <a:off x="10768" y="1702300"/>
            <a:ext cx="11227233" cy="255467"/>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454" name="Google Shape;454;p24"/>
          <p:cNvSpPr txBox="1">
            <a:spLocks noGrp="1"/>
          </p:cNvSpPr>
          <p:nvPr>
            <p:ph type="subTitle" idx="1"/>
          </p:nvPr>
        </p:nvSpPr>
        <p:spPr>
          <a:xfrm>
            <a:off x="985000" y="2029400"/>
            <a:ext cx="10272000" cy="410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Char char="●"/>
              <a:defRPr/>
            </a:lvl1pPr>
            <a:lvl2pPr lvl="1" rtl="0">
              <a:lnSpc>
                <a:spcPct val="100000"/>
              </a:lnSpc>
              <a:spcBef>
                <a:spcPts val="0"/>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a:r>
              <a:rPr lang="en-US"/>
              <a:t>Click to edit Master subtitle style</a:t>
            </a:r>
            <a:endParaRPr/>
          </a:p>
        </p:txBody>
      </p:sp>
    </p:spTree>
    <p:extLst>
      <p:ext uri="{BB962C8B-B14F-4D97-AF65-F5344CB8AC3E}">
        <p14:creationId xmlns:p14="http://schemas.microsoft.com/office/powerpoint/2010/main" val="2269213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56"/>
        <p:cNvGrpSpPr/>
        <p:nvPr/>
      </p:nvGrpSpPr>
      <p:grpSpPr>
        <a:xfrm>
          <a:off x="0" y="0"/>
          <a:ext cx="0" cy="0"/>
          <a:chOff x="0" y="0"/>
          <a:chExt cx="0" cy="0"/>
        </a:xfrm>
      </p:grpSpPr>
      <p:sp>
        <p:nvSpPr>
          <p:cNvPr id="157" name="Google Shape;157;p6"/>
          <p:cNvSpPr txBox="1">
            <a:spLocks noGrp="1"/>
          </p:cNvSpPr>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r>
              <a:rPr lang="en-US"/>
              <a:t>Click to edit Master title style</a:t>
            </a:r>
            <a:endParaRPr/>
          </a:p>
        </p:txBody>
      </p:sp>
      <p:sp>
        <p:nvSpPr>
          <p:cNvPr id="158" name="Google Shape;158;p6"/>
          <p:cNvSpPr/>
          <p:nvPr/>
        </p:nvSpPr>
        <p:spPr>
          <a:xfrm>
            <a:off x="10768" y="1702300"/>
            <a:ext cx="11227233" cy="255467"/>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Tree>
    <p:extLst>
      <p:ext uri="{BB962C8B-B14F-4D97-AF65-F5344CB8AC3E}">
        <p14:creationId xmlns:p14="http://schemas.microsoft.com/office/powerpoint/2010/main" val="61903588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455"/>
        <p:cNvGrpSpPr/>
        <p:nvPr/>
      </p:nvGrpSpPr>
      <p:grpSpPr>
        <a:xfrm>
          <a:off x="0" y="0"/>
          <a:ext cx="0" cy="0"/>
          <a:chOff x="0" y="0"/>
          <a:chExt cx="0" cy="0"/>
        </a:xfrm>
      </p:grpSpPr>
      <p:sp>
        <p:nvSpPr>
          <p:cNvPr id="456" name="Google Shape;456;p25"/>
          <p:cNvSpPr/>
          <p:nvPr/>
        </p:nvSpPr>
        <p:spPr>
          <a:xfrm rot="-5400000" flipH="1">
            <a:off x="254530" y="990391"/>
            <a:ext cx="3054316" cy="1031300"/>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457" name="Google Shape;457;p25"/>
          <p:cNvSpPr/>
          <p:nvPr/>
        </p:nvSpPr>
        <p:spPr>
          <a:xfrm rot="-5400000">
            <a:off x="254530" y="4831491"/>
            <a:ext cx="3054316" cy="1031300"/>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cxnSp>
        <p:nvCxnSpPr>
          <p:cNvPr id="458" name="Google Shape;458;p25"/>
          <p:cNvCxnSpPr/>
          <p:nvPr/>
        </p:nvCxnSpPr>
        <p:spPr>
          <a:xfrm rot="5400000">
            <a:off x="-2960429" y="3431712"/>
            <a:ext cx="6894800" cy="0"/>
          </a:xfrm>
          <a:prstGeom prst="straightConnector1">
            <a:avLst/>
          </a:prstGeom>
          <a:noFill/>
          <a:ln w="19050" cap="flat" cmpd="sng">
            <a:solidFill>
              <a:srgbClr val="775EF5"/>
            </a:solidFill>
            <a:prstDash val="solid"/>
            <a:round/>
            <a:headEnd type="none" w="med" len="med"/>
            <a:tailEnd type="none" w="med" len="med"/>
          </a:ln>
          <a:effectLst>
            <a:outerShdw blurRad="57150" algn="bl" rotWithShape="0">
              <a:srgbClr val="DFDEFF">
                <a:alpha val="50000"/>
              </a:srgbClr>
            </a:outerShdw>
          </a:effectLst>
        </p:spPr>
      </p:cxnSp>
      <p:cxnSp>
        <p:nvCxnSpPr>
          <p:cNvPr id="459" name="Google Shape;459;p25"/>
          <p:cNvCxnSpPr/>
          <p:nvPr/>
        </p:nvCxnSpPr>
        <p:spPr>
          <a:xfrm>
            <a:off x="476871" y="3426007"/>
            <a:ext cx="3598400" cy="3200"/>
          </a:xfrm>
          <a:prstGeom prst="straightConnector1">
            <a:avLst/>
          </a:pr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cxnSp>
      <p:grpSp>
        <p:nvGrpSpPr>
          <p:cNvPr id="460" name="Google Shape;460;p25"/>
          <p:cNvGrpSpPr/>
          <p:nvPr/>
        </p:nvGrpSpPr>
        <p:grpSpPr>
          <a:xfrm flipH="1">
            <a:off x="126809" y="2549906"/>
            <a:ext cx="4998553" cy="4208529"/>
            <a:chOff x="5279706" y="1837129"/>
            <a:chExt cx="3748915" cy="3156397"/>
          </a:xfrm>
        </p:grpSpPr>
        <p:sp>
          <p:nvSpPr>
            <p:cNvPr id="461" name="Google Shape;461;p25"/>
            <p:cNvSpPr/>
            <p:nvPr/>
          </p:nvSpPr>
          <p:spPr>
            <a:xfrm>
              <a:off x="7645888"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2" name="Google Shape;462;p25"/>
            <p:cNvSpPr/>
            <p:nvPr/>
          </p:nvSpPr>
          <p:spPr>
            <a:xfrm>
              <a:off x="7849964"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3" name="Google Shape;463;p25"/>
            <p:cNvSpPr/>
            <p:nvPr/>
          </p:nvSpPr>
          <p:spPr>
            <a:xfrm>
              <a:off x="8165884"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4" name="Google Shape;464;p25"/>
            <p:cNvSpPr/>
            <p:nvPr/>
          </p:nvSpPr>
          <p:spPr>
            <a:xfrm>
              <a:off x="8354711"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5" name="Google Shape;465;p25"/>
            <p:cNvSpPr/>
            <p:nvPr/>
          </p:nvSpPr>
          <p:spPr>
            <a:xfrm>
              <a:off x="8697054"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6" name="Google Shape;466;p25"/>
            <p:cNvSpPr/>
            <p:nvPr/>
          </p:nvSpPr>
          <p:spPr>
            <a:xfrm>
              <a:off x="8527551"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7" name="Google Shape;467;p25"/>
            <p:cNvSpPr/>
            <p:nvPr/>
          </p:nvSpPr>
          <p:spPr>
            <a:xfrm>
              <a:off x="8928422"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8" name="Google Shape;468;p25"/>
            <p:cNvSpPr/>
            <p:nvPr/>
          </p:nvSpPr>
          <p:spPr>
            <a:xfrm>
              <a:off x="8627762"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9" name="Google Shape;469;p25"/>
            <p:cNvSpPr/>
            <p:nvPr/>
          </p:nvSpPr>
          <p:spPr>
            <a:xfrm>
              <a:off x="8943887"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0" name="Google Shape;470;p25"/>
            <p:cNvSpPr/>
            <p:nvPr/>
          </p:nvSpPr>
          <p:spPr>
            <a:xfrm>
              <a:off x="6930135"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1" name="Google Shape;471;p25"/>
            <p:cNvSpPr/>
            <p:nvPr/>
          </p:nvSpPr>
          <p:spPr>
            <a:xfrm>
              <a:off x="8943881"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2" name="Google Shape;472;p25"/>
            <p:cNvSpPr/>
            <p:nvPr/>
          </p:nvSpPr>
          <p:spPr>
            <a:xfrm>
              <a:off x="8943884"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3" name="Google Shape;473;p25"/>
            <p:cNvSpPr/>
            <p:nvPr/>
          </p:nvSpPr>
          <p:spPr>
            <a:xfrm>
              <a:off x="6719384"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4" name="Google Shape;474;p25"/>
            <p:cNvSpPr/>
            <p:nvPr/>
          </p:nvSpPr>
          <p:spPr>
            <a:xfrm>
              <a:off x="7342059"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5" name="Google Shape;475;p25"/>
            <p:cNvSpPr/>
            <p:nvPr/>
          </p:nvSpPr>
          <p:spPr>
            <a:xfrm>
              <a:off x="5694387"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6" name="Google Shape;476;p25"/>
            <p:cNvSpPr/>
            <p:nvPr/>
          </p:nvSpPr>
          <p:spPr>
            <a:xfrm>
              <a:off x="8543012"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7" name="Google Shape;477;p25"/>
            <p:cNvSpPr/>
            <p:nvPr/>
          </p:nvSpPr>
          <p:spPr>
            <a:xfrm>
              <a:off x="58587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8" name="Google Shape;478;p25"/>
            <p:cNvSpPr/>
            <p:nvPr/>
          </p:nvSpPr>
          <p:spPr>
            <a:xfrm>
              <a:off x="6948431"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9" name="Google Shape;479;p25"/>
            <p:cNvSpPr/>
            <p:nvPr/>
          </p:nvSpPr>
          <p:spPr>
            <a:xfrm>
              <a:off x="85275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0" name="Google Shape;480;p25"/>
            <p:cNvSpPr/>
            <p:nvPr/>
          </p:nvSpPr>
          <p:spPr>
            <a:xfrm>
              <a:off x="8407656"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1" name="Google Shape;481;p25"/>
            <p:cNvSpPr/>
            <p:nvPr/>
          </p:nvSpPr>
          <p:spPr>
            <a:xfrm>
              <a:off x="8797256"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2" name="Google Shape;482;p25"/>
            <p:cNvSpPr/>
            <p:nvPr/>
          </p:nvSpPr>
          <p:spPr>
            <a:xfrm>
              <a:off x="5279706"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83" name="Google Shape;483;p25"/>
          <p:cNvGrpSpPr/>
          <p:nvPr/>
        </p:nvGrpSpPr>
        <p:grpSpPr>
          <a:xfrm rot="10800000" flipH="1">
            <a:off x="7089842" y="108840"/>
            <a:ext cx="4998553" cy="4208529"/>
            <a:chOff x="5279706" y="1837129"/>
            <a:chExt cx="3748915" cy="3156397"/>
          </a:xfrm>
        </p:grpSpPr>
        <p:sp>
          <p:nvSpPr>
            <p:cNvPr id="484" name="Google Shape;484;p25"/>
            <p:cNvSpPr/>
            <p:nvPr/>
          </p:nvSpPr>
          <p:spPr>
            <a:xfrm>
              <a:off x="7645888"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5" name="Google Shape;485;p25"/>
            <p:cNvSpPr/>
            <p:nvPr/>
          </p:nvSpPr>
          <p:spPr>
            <a:xfrm>
              <a:off x="7849964"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6" name="Google Shape;486;p25"/>
            <p:cNvSpPr/>
            <p:nvPr/>
          </p:nvSpPr>
          <p:spPr>
            <a:xfrm>
              <a:off x="8165884"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7" name="Google Shape;487;p25"/>
            <p:cNvSpPr/>
            <p:nvPr/>
          </p:nvSpPr>
          <p:spPr>
            <a:xfrm>
              <a:off x="8354711"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8" name="Google Shape;488;p25"/>
            <p:cNvSpPr/>
            <p:nvPr/>
          </p:nvSpPr>
          <p:spPr>
            <a:xfrm>
              <a:off x="8697054"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9" name="Google Shape;489;p25"/>
            <p:cNvSpPr/>
            <p:nvPr/>
          </p:nvSpPr>
          <p:spPr>
            <a:xfrm>
              <a:off x="8527551"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0" name="Google Shape;490;p25"/>
            <p:cNvSpPr/>
            <p:nvPr/>
          </p:nvSpPr>
          <p:spPr>
            <a:xfrm>
              <a:off x="8928422"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1" name="Google Shape;491;p25"/>
            <p:cNvSpPr/>
            <p:nvPr/>
          </p:nvSpPr>
          <p:spPr>
            <a:xfrm>
              <a:off x="8627762"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2" name="Google Shape;492;p25"/>
            <p:cNvSpPr/>
            <p:nvPr/>
          </p:nvSpPr>
          <p:spPr>
            <a:xfrm>
              <a:off x="8943887"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3" name="Google Shape;493;p25"/>
            <p:cNvSpPr/>
            <p:nvPr/>
          </p:nvSpPr>
          <p:spPr>
            <a:xfrm>
              <a:off x="6930135"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4" name="Google Shape;494;p25"/>
            <p:cNvSpPr/>
            <p:nvPr/>
          </p:nvSpPr>
          <p:spPr>
            <a:xfrm>
              <a:off x="8943881"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5" name="Google Shape;495;p25"/>
            <p:cNvSpPr/>
            <p:nvPr/>
          </p:nvSpPr>
          <p:spPr>
            <a:xfrm>
              <a:off x="8943884"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6" name="Google Shape;496;p25"/>
            <p:cNvSpPr/>
            <p:nvPr/>
          </p:nvSpPr>
          <p:spPr>
            <a:xfrm>
              <a:off x="6719384"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7" name="Google Shape;497;p25"/>
            <p:cNvSpPr/>
            <p:nvPr/>
          </p:nvSpPr>
          <p:spPr>
            <a:xfrm>
              <a:off x="7342059"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8" name="Google Shape;498;p25"/>
            <p:cNvSpPr/>
            <p:nvPr/>
          </p:nvSpPr>
          <p:spPr>
            <a:xfrm>
              <a:off x="5694387"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9" name="Google Shape;499;p25"/>
            <p:cNvSpPr/>
            <p:nvPr/>
          </p:nvSpPr>
          <p:spPr>
            <a:xfrm>
              <a:off x="8543012"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0" name="Google Shape;500;p25"/>
            <p:cNvSpPr/>
            <p:nvPr/>
          </p:nvSpPr>
          <p:spPr>
            <a:xfrm>
              <a:off x="58587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1" name="Google Shape;501;p25"/>
            <p:cNvSpPr/>
            <p:nvPr/>
          </p:nvSpPr>
          <p:spPr>
            <a:xfrm>
              <a:off x="6948431"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2" name="Google Shape;502;p25"/>
            <p:cNvSpPr/>
            <p:nvPr/>
          </p:nvSpPr>
          <p:spPr>
            <a:xfrm>
              <a:off x="85275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3" name="Google Shape;503;p25"/>
            <p:cNvSpPr/>
            <p:nvPr/>
          </p:nvSpPr>
          <p:spPr>
            <a:xfrm>
              <a:off x="8407656"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4" name="Google Shape;504;p25"/>
            <p:cNvSpPr/>
            <p:nvPr/>
          </p:nvSpPr>
          <p:spPr>
            <a:xfrm>
              <a:off x="8797256"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5" name="Google Shape;505;p25"/>
            <p:cNvSpPr/>
            <p:nvPr/>
          </p:nvSpPr>
          <p:spPr>
            <a:xfrm>
              <a:off x="5279706"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506" name="Google Shape;506;p25"/>
          <p:cNvSpPr txBox="1">
            <a:spLocks noGrp="1"/>
          </p:cNvSpPr>
          <p:nvPr>
            <p:ph type="title"/>
          </p:nvPr>
        </p:nvSpPr>
        <p:spPr>
          <a:xfrm>
            <a:off x="5676400" y="3067733"/>
            <a:ext cx="5555600" cy="87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8E8BD8"/>
              </a:buClr>
              <a:buSzPts val="1600"/>
              <a:buFont typeface="Titillium Web"/>
              <a:buNone/>
              <a:defRPr sz="2133">
                <a:solidFill>
                  <a:srgbClr val="8E8BD8"/>
                </a:solidFill>
                <a:latin typeface="Titillium Web"/>
                <a:ea typeface="Titillium Web"/>
                <a:cs typeface="Titillium Web"/>
                <a:sym typeface="Titillium Web"/>
              </a:defRPr>
            </a:lvl1pPr>
            <a:lvl2pPr lvl="1" algn="r" rtl="0">
              <a:spcBef>
                <a:spcPts val="0"/>
              </a:spcBef>
              <a:spcAft>
                <a:spcPts val="0"/>
              </a:spcAft>
              <a:buClr>
                <a:srgbClr val="8E8BD8"/>
              </a:buClr>
              <a:buSzPts val="1600"/>
              <a:buFont typeface="Titillium Web"/>
              <a:buNone/>
              <a:defRPr sz="2133">
                <a:solidFill>
                  <a:srgbClr val="8E8BD8"/>
                </a:solidFill>
                <a:latin typeface="Titillium Web"/>
                <a:ea typeface="Titillium Web"/>
                <a:cs typeface="Titillium Web"/>
                <a:sym typeface="Titillium Web"/>
              </a:defRPr>
            </a:lvl2pPr>
            <a:lvl3pPr lvl="2" algn="r" rtl="0">
              <a:spcBef>
                <a:spcPts val="0"/>
              </a:spcBef>
              <a:spcAft>
                <a:spcPts val="0"/>
              </a:spcAft>
              <a:buClr>
                <a:srgbClr val="8E8BD8"/>
              </a:buClr>
              <a:buSzPts val="1600"/>
              <a:buFont typeface="Titillium Web"/>
              <a:buNone/>
              <a:defRPr sz="2133">
                <a:solidFill>
                  <a:srgbClr val="8E8BD8"/>
                </a:solidFill>
                <a:latin typeface="Titillium Web"/>
                <a:ea typeface="Titillium Web"/>
                <a:cs typeface="Titillium Web"/>
                <a:sym typeface="Titillium Web"/>
              </a:defRPr>
            </a:lvl3pPr>
            <a:lvl4pPr lvl="3" algn="r" rtl="0">
              <a:spcBef>
                <a:spcPts val="0"/>
              </a:spcBef>
              <a:spcAft>
                <a:spcPts val="0"/>
              </a:spcAft>
              <a:buClr>
                <a:srgbClr val="8E8BD8"/>
              </a:buClr>
              <a:buSzPts val="1600"/>
              <a:buFont typeface="Titillium Web"/>
              <a:buNone/>
              <a:defRPr sz="2133">
                <a:solidFill>
                  <a:srgbClr val="8E8BD8"/>
                </a:solidFill>
                <a:latin typeface="Titillium Web"/>
                <a:ea typeface="Titillium Web"/>
                <a:cs typeface="Titillium Web"/>
                <a:sym typeface="Titillium Web"/>
              </a:defRPr>
            </a:lvl4pPr>
            <a:lvl5pPr lvl="4" algn="r" rtl="0">
              <a:spcBef>
                <a:spcPts val="0"/>
              </a:spcBef>
              <a:spcAft>
                <a:spcPts val="0"/>
              </a:spcAft>
              <a:buClr>
                <a:srgbClr val="8E8BD8"/>
              </a:buClr>
              <a:buSzPts val="1600"/>
              <a:buFont typeface="Titillium Web"/>
              <a:buNone/>
              <a:defRPr sz="2133">
                <a:solidFill>
                  <a:srgbClr val="8E8BD8"/>
                </a:solidFill>
                <a:latin typeface="Titillium Web"/>
                <a:ea typeface="Titillium Web"/>
                <a:cs typeface="Titillium Web"/>
                <a:sym typeface="Titillium Web"/>
              </a:defRPr>
            </a:lvl5pPr>
            <a:lvl6pPr lvl="5" algn="r" rtl="0">
              <a:spcBef>
                <a:spcPts val="0"/>
              </a:spcBef>
              <a:spcAft>
                <a:spcPts val="0"/>
              </a:spcAft>
              <a:buClr>
                <a:srgbClr val="8E8BD8"/>
              </a:buClr>
              <a:buSzPts val="1600"/>
              <a:buFont typeface="Titillium Web"/>
              <a:buNone/>
              <a:defRPr sz="2133">
                <a:solidFill>
                  <a:srgbClr val="8E8BD8"/>
                </a:solidFill>
                <a:latin typeface="Titillium Web"/>
                <a:ea typeface="Titillium Web"/>
                <a:cs typeface="Titillium Web"/>
                <a:sym typeface="Titillium Web"/>
              </a:defRPr>
            </a:lvl6pPr>
            <a:lvl7pPr lvl="6" algn="r" rtl="0">
              <a:spcBef>
                <a:spcPts val="0"/>
              </a:spcBef>
              <a:spcAft>
                <a:spcPts val="0"/>
              </a:spcAft>
              <a:buClr>
                <a:srgbClr val="8E8BD8"/>
              </a:buClr>
              <a:buSzPts val="1600"/>
              <a:buFont typeface="Titillium Web"/>
              <a:buNone/>
              <a:defRPr sz="2133">
                <a:solidFill>
                  <a:srgbClr val="8E8BD8"/>
                </a:solidFill>
                <a:latin typeface="Titillium Web"/>
                <a:ea typeface="Titillium Web"/>
                <a:cs typeface="Titillium Web"/>
                <a:sym typeface="Titillium Web"/>
              </a:defRPr>
            </a:lvl7pPr>
            <a:lvl8pPr lvl="7" algn="r" rtl="0">
              <a:spcBef>
                <a:spcPts val="0"/>
              </a:spcBef>
              <a:spcAft>
                <a:spcPts val="0"/>
              </a:spcAft>
              <a:buClr>
                <a:srgbClr val="8E8BD8"/>
              </a:buClr>
              <a:buSzPts val="1600"/>
              <a:buFont typeface="Titillium Web"/>
              <a:buNone/>
              <a:defRPr sz="2133">
                <a:solidFill>
                  <a:srgbClr val="8E8BD8"/>
                </a:solidFill>
                <a:latin typeface="Titillium Web"/>
                <a:ea typeface="Titillium Web"/>
                <a:cs typeface="Titillium Web"/>
                <a:sym typeface="Titillium Web"/>
              </a:defRPr>
            </a:lvl8pPr>
            <a:lvl9pPr lvl="8" algn="r" rtl="0">
              <a:spcBef>
                <a:spcPts val="0"/>
              </a:spcBef>
              <a:spcAft>
                <a:spcPts val="0"/>
              </a:spcAft>
              <a:buClr>
                <a:srgbClr val="8E8BD8"/>
              </a:buClr>
              <a:buSzPts val="1600"/>
              <a:buFont typeface="Titillium Web"/>
              <a:buNone/>
              <a:defRPr sz="2133">
                <a:solidFill>
                  <a:srgbClr val="8E8BD8"/>
                </a:solidFill>
                <a:latin typeface="Titillium Web"/>
                <a:ea typeface="Titillium Web"/>
                <a:cs typeface="Titillium Web"/>
                <a:sym typeface="Titillium Web"/>
              </a:defRPr>
            </a:lvl9pPr>
          </a:lstStyle>
          <a:p>
            <a:r>
              <a:rPr lang="en-US"/>
              <a:t>Click to edit Master title style</a:t>
            </a:r>
            <a:endParaRPr/>
          </a:p>
        </p:txBody>
      </p:sp>
      <p:sp>
        <p:nvSpPr>
          <p:cNvPr id="507" name="Google Shape;507;p25"/>
          <p:cNvSpPr txBox="1"/>
          <p:nvPr/>
        </p:nvSpPr>
        <p:spPr>
          <a:xfrm>
            <a:off x="5676400" y="4952267"/>
            <a:ext cx="5555600" cy="923600"/>
          </a:xfrm>
          <a:prstGeom prst="rect">
            <a:avLst/>
          </a:prstGeom>
          <a:noFill/>
          <a:ln>
            <a:noFill/>
          </a:ln>
        </p:spPr>
        <p:txBody>
          <a:bodyPr spcFirstLastPara="1" wrap="square" lIns="121900" tIns="121900" rIns="121900" bIns="121900" anchor="t" anchorCtr="0">
            <a:noAutofit/>
          </a:bodyPr>
          <a:lstStyle/>
          <a:p>
            <a:pPr marL="0" lvl="0" indent="0" algn="r" rtl="0">
              <a:spcBef>
                <a:spcPts val="400"/>
              </a:spcBef>
              <a:spcAft>
                <a:spcPts val="0"/>
              </a:spcAft>
              <a:buNone/>
            </a:pPr>
            <a:r>
              <a:rPr lang="en" sz="1333" b="1">
                <a:solidFill>
                  <a:srgbClr val="8E8BD8"/>
                </a:solidFill>
                <a:latin typeface="Titillium Web"/>
                <a:ea typeface="Titillium Web"/>
                <a:cs typeface="Titillium Web"/>
                <a:sym typeface="Titillium Web"/>
              </a:rPr>
              <a:t>CREDITS:</a:t>
            </a:r>
            <a:r>
              <a:rPr lang="en" sz="1333">
                <a:solidFill>
                  <a:srgbClr val="8E8BD8"/>
                </a:solidFill>
                <a:latin typeface="Titillium Web"/>
                <a:ea typeface="Titillium Web"/>
                <a:cs typeface="Titillium Web"/>
                <a:sym typeface="Titillium Web"/>
              </a:rPr>
              <a:t> This presentation template was created by </a:t>
            </a:r>
            <a:r>
              <a:rPr lang="en" sz="1333" b="1">
                <a:solidFill>
                  <a:srgbClr val="8E8BD8"/>
                </a:solidFill>
                <a:uFill>
                  <a:noFill/>
                </a:uFill>
                <a:latin typeface="Titillium Web"/>
                <a:ea typeface="Titillium Web"/>
                <a:cs typeface="Titillium Web"/>
                <a:sym typeface="Titillium Web"/>
                <a:hlinkClick r:id="rId2">
                  <a:extLst>
                    <a:ext uri="{A12FA001-AC4F-418D-AE19-62706E023703}">
                      <ahyp:hlinkClr xmlns:ahyp="http://schemas.microsoft.com/office/drawing/2018/hyperlinkcolor" val="tx"/>
                    </a:ext>
                  </a:extLst>
                </a:hlinkClick>
              </a:rPr>
              <a:t>Slidesgo</a:t>
            </a:r>
            <a:r>
              <a:rPr lang="en" sz="1333">
                <a:solidFill>
                  <a:srgbClr val="8E8BD8"/>
                </a:solidFill>
                <a:latin typeface="Titillium Web"/>
                <a:ea typeface="Titillium Web"/>
                <a:cs typeface="Titillium Web"/>
                <a:sym typeface="Titillium Web"/>
              </a:rPr>
              <a:t>, including icons by </a:t>
            </a:r>
            <a:r>
              <a:rPr lang="en" sz="1333" b="1">
                <a:solidFill>
                  <a:srgbClr val="8E8BD8"/>
                </a:solidFill>
                <a:uFill>
                  <a:noFill/>
                </a:uFill>
                <a:latin typeface="Titillium Web"/>
                <a:ea typeface="Titillium Web"/>
                <a:cs typeface="Titillium Web"/>
                <a:sym typeface="Titillium Web"/>
                <a:hlinkClick r:id="rId3">
                  <a:extLst>
                    <a:ext uri="{A12FA001-AC4F-418D-AE19-62706E023703}">
                      <ahyp:hlinkClr xmlns:ahyp="http://schemas.microsoft.com/office/drawing/2018/hyperlinkcolor" val="tx"/>
                    </a:ext>
                  </a:extLst>
                </a:hlinkClick>
              </a:rPr>
              <a:t>Flaticon</a:t>
            </a:r>
            <a:r>
              <a:rPr lang="en" sz="1333">
                <a:solidFill>
                  <a:srgbClr val="8E8BD8"/>
                </a:solidFill>
                <a:latin typeface="Titillium Web"/>
                <a:ea typeface="Titillium Web"/>
                <a:cs typeface="Titillium Web"/>
                <a:sym typeface="Titillium Web"/>
              </a:rPr>
              <a:t>, infographics &amp; images by </a:t>
            </a:r>
            <a:r>
              <a:rPr lang="en" sz="1333" b="1">
                <a:solidFill>
                  <a:srgbClr val="8E8BD8"/>
                </a:solidFill>
                <a:uFill>
                  <a:noFill/>
                </a:uFill>
                <a:latin typeface="Titillium Web"/>
                <a:ea typeface="Titillium Web"/>
                <a:cs typeface="Titillium Web"/>
                <a:sym typeface="Titillium Web"/>
                <a:hlinkClick r:id="rId4">
                  <a:extLst>
                    <a:ext uri="{A12FA001-AC4F-418D-AE19-62706E023703}">
                      <ahyp:hlinkClr xmlns:ahyp="http://schemas.microsoft.com/office/drawing/2018/hyperlinkcolor" val="tx"/>
                    </a:ext>
                  </a:extLst>
                </a:hlinkClick>
              </a:rPr>
              <a:t>Freepik</a:t>
            </a:r>
            <a:r>
              <a:rPr lang="en" sz="1333">
                <a:solidFill>
                  <a:srgbClr val="8E8BD8"/>
                </a:solidFill>
                <a:latin typeface="Titillium Web"/>
                <a:ea typeface="Titillium Web"/>
                <a:cs typeface="Titillium Web"/>
                <a:sym typeface="Titillium Web"/>
              </a:rPr>
              <a:t> </a:t>
            </a:r>
            <a:endParaRPr sz="1333" b="1">
              <a:solidFill>
                <a:srgbClr val="8E8BD8"/>
              </a:solidFill>
              <a:latin typeface="Titillium Web"/>
              <a:ea typeface="Titillium Web"/>
              <a:cs typeface="Titillium Web"/>
              <a:sym typeface="Titillium Web"/>
            </a:endParaRPr>
          </a:p>
        </p:txBody>
      </p:sp>
      <p:sp>
        <p:nvSpPr>
          <p:cNvPr id="508" name="Google Shape;508;p25"/>
          <p:cNvSpPr txBox="1">
            <a:spLocks noGrp="1"/>
          </p:cNvSpPr>
          <p:nvPr>
            <p:ph type="subTitle" idx="1"/>
          </p:nvPr>
        </p:nvSpPr>
        <p:spPr>
          <a:xfrm>
            <a:off x="5680367" y="2122133"/>
            <a:ext cx="5555600" cy="8044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Clr>
                <a:srgbClr val="FFFFFF"/>
              </a:buClr>
              <a:buSzPts val="3000"/>
              <a:buFont typeface="Squada One"/>
              <a:buNone/>
              <a:defRPr sz="4000">
                <a:solidFill>
                  <a:srgbClr val="FFFFFF"/>
                </a:solidFill>
                <a:latin typeface="Squada One"/>
                <a:ea typeface="Squada One"/>
                <a:cs typeface="Squada One"/>
                <a:sym typeface="Squada One"/>
              </a:defRPr>
            </a:lvl1pPr>
            <a:lvl2pPr lvl="1">
              <a:spcBef>
                <a:spcPts val="0"/>
              </a:spcBef>
              <a:spcAft>
                <a:spcPts val="0"/>
              </a:spcAft>
              <a:buSzPts val="1600"/>
              <a:buNone/>
              <a:defRPr/>
            </a:lvl2pPr>
            <a:lvl3pPr lvl="2">
              <a:spcBef>
                <a:spcPts val="2133"/>
              </a:spcBef>
              <a:spcAft>
                <a:spcPts val="0"/>
              </a:spcAft>
              <a:buSzPts val="1600"/>
              <a:buNone/>
              <a:defRPr/>
            </a:lvl3pPr>
            <a:lvl4pPr lvl="3">
              <a:spcBef>
                <a:spcPts val="2133"/>
              </a:spcBef>
              <a:spcAft>
                <a:spcPts val="0"/>
              </a:spcAft>
              <a:buSzPts val="1600"/>
              <a:buNone/>
              <a:defRPr/>
            </a:lvl4pPr>
            <a:lvl5pPr lvl="4">
              <a:spcBef>
                <a:spcPts val="2133"/>
              </a:spcBef>
              <a:spcAft>
                <a:spcPts val="0"/>
              </a:spcAft>
              <a:buSzPts val="1600"/>
              <a:buNone/>
              <a:defRPr/>
            </a:lvl5pPr>
            <a:lvl6pPr lvl="5">
              <a:spcBef>
                <a:spcPts val="2133"/>
              </a:spcBef>
              <a:spcAft>
                <a:spcPts val="0"/>
              </a:spcAft>
              <a:buSzPts val="1600"/>
              <a:buNone/>
              <a:defRPr/>
            </a:lvl6pPr>
            <a:lvl7pPr lvl="6">
              <a:spcBef>
                <a:spcPts val="2133"/>
              </a:spcBef>
              <a:spcAft>
                <a:spcPts val="0"/>
              </a:spcAft>
              <a:buSzPts val="1600"/>
              <a:buNone/>
              <a:defRPr/>
            </a:lvl7pPr>
            <a:lvl8pPr lvl="7">
              <a:spcBef>
                <a:spcPts val="2133"/>
              </a:spcBef>
              <a:spcAft>
                <a:spcPts val="0"/>
              </a:spcAft>
              <a:buSzPts val="1600"/>
              <a:buNone/>
              <a:defRPr/>
            </a:lvl8pPr>
            <a:lvl9pPr lvl="8">
              <a:spcBef>
                <a:spcPts val="2133"/>
              </a:spcBef>
              <a:spcAft>
                <a:spcPts val="2133"/>
              </a:spcAft>
              <a:buSzPts val="1600"/>
              <a:buNone/>
              <a:defRPr/>
            </a:lvl9pPr>
          </a:lstStyle>
          <a:p>
            <a:r>
              <a:rPr lang="en-US"/>
              <a:t>Click to edit Master subtitle style</a:t>
            </a:r>
            <a:endParaRPr/>
          </a:p>
        </p:txBody>
      </p:sp>
      <p:sp>
        <p:nvSpPr>
          <p:cNvPr id="509" name="Google Shape;509;p25"/>
          <p:cNvSpPr txBox="1">
            <a:spLocks noGrp="1"/>
          </p:cNvSpPr>
          <p:nvPr>
            <p:ph type="title" idx="2"/>
          </p:nvPr>
        </p:nvSpPr>
        <p:spPr>
          <a:xfrm>
            <a:off x="4589835" y="720016"/>
            <a:ext cx="6642000" cy="1460800"/>
          </a:xfrm>
          <a:prstGeom prst="rect">
            <a:avLst/>
          </a:prstGeom>
          <a:effectLst>
            <a:outerShdw blurRad="57150" algn="bl" rotWithShape="0">
              <a:srgbClr val="DFDEFF">
                <a:alpha val="50000"/>
              </a:srgbClr>
            </a:outerShdw>
          </a:effectLst>
        </p:spPr>
        <p:txBody>
          <a:bodyPr spcFirstLastPara="1" wrap="square" lIns="91425" tIns="91425" rIns="91425" bIns="91425" anchor="ctr" anchorCtr="0">
            <a:noAutofit/>
          </a:bodyPr>
          <a:lstStyle>
            <a:lvl1pPr lvl="0" algn="r" rtl="0">
              <a:spcBef>
                <a:spcPts val="0"/>
              </a:spcBef>
              <a:spcAft>
                <a:spcPts val="0"/>
              </a:spcAft>
              <a:buClr>
                <a:srgbClr val="775EF5"/>
              </a:buClr>
              <a:buSzPts val="7000"/>
              <a:buNone/>
              <a:defRPr sz="12000">
                <a:solidFill>
                  <a:srgbClr val="775EF5"/>
                </a:solidFill>
              </a:defRPr>
            </a:lvl1pPr>
            <a:lvl2pPr lvl="1" algn="r" rtl="0">
              <a:spcBef>
                <a:spcPts val="0"/>
              </a:spcBef>
              <a:spcAft>
                <a:spcPts val="0"/>
              </a:spcAft>
              <a:buClr>
                <a:srgbClr val="775EF5"/>
              </a:buClr>
              <a:buSzPts val="7000"/>
              <a:buNone/>
              <a:defRPr sz="9333">
                <a:solidFill>
                  <a:srgbClr val="775EF5"/>
                </a:solidFill>
              </a:defRPr>
            </a:lvl2pPr>
            <a:lvl3pPr lvl="2" algn="r" rtl="0">
              <a:spcBef>
                <a:spcPts val="0"/>
              </a:spcBef>
              <a:spcAft>
                <a:spcPts val="0"/>
              </a:spcAft>
              <a:buClr>
                <a:srgbClr val="775EF5"/>
              </a:buClr>
              <a:buSzPts val="7000"/>
              <a:buNone/>
              <a:defRPr sz="9333">
                <a:solidFill>
                  <a:srgbClr val="775EF5"/>
                </a:solidFill>
              </a:defRPr>
            </a:lvl3pPr>
            <a:lvl4pPr lvl="3" algn="r" rtl="0">
              <a:spcBef>
                <a:spcPts val="0"/>
              </a:spcBef>
              <a:spcAft>
                <a:spcPts val="0"/>
              </a:spcAft>
              <a:buClr>
                <a:srgbClr val="775EF5"/>
              </a:buClr>
              <a:buSzPts val="7000"/>
              <a:buNone/>
              <a:defRPr sz="9333">
                <a:solidFill>
                  <a:srgbClr val="775EF5"/>
                </a:solidFill>
              </a:defRPr>
            </a:lvl4pPr>
            <a:lvl5pPr lvl="4" algn="r" rtl="0">
              <a:spcBef>
                <a:spcPts val="0"/>
              </a:spcBef>
              <a:spcAft>
                <a:spcPts val="0"/>
              </a:spcAft>
              <a:buClr>
                <a:srgbClr val="775EF5"/>
              </a:buClr>
              <a:buSzPts val="7000"/>
              <a:buNone/>
              <a:defRPr sz="9333">
                <a:solidFill>
                  <a:srgbClr val="775EF5"/>
                </a:solidFill>
              </a:defRPr>
            </a:lvl5pPr>
            <a:lvl6pPr lvl="5" algn="r" rtl="0">
              <a:spcBef>
                <a:spcPts val="0"/>
              </a:spcBef>
              <a:spcAft>
                <a:spcPts val="0"/>
              </a:spcAft>
              <a:buClr>
                <a:srgbClr val="775EF5"/>
              </a:buClr>
              <a:buSzPts val="7000"/>
              <a:buNone/>
              <a:defRPr sz="9333">
                <a:solidFill>
                  <a:srgbClr val="775EF5"/>
                </a:solidFill>
              </a:defRPr>
            </a:lvl6pPr>
            <a:lvl7pPr lvl="6" algn="r" rtl="0">
              <a:spcBef>
                <a:spcPts val="0"/>
              </a:spcBef>
              <a:spcAft>
                <a:spcPts val="0"/>
              </a:spcAft>
              <a:buClr>
                <a:srgbClr val="775EF5"/>
              </a:buClr>
              <a:buSzPts val="7000"/>
              <a:buNone/>
              <a:defRPr sz="9333">
                <a:solidFill>
                  <a:srgbClr val="775EF5"/>
                </a:solidFill>
              </a:defRPr>
            </a:lvl7pPr>
            <a:lvl8pPr lvl="7" algn="r" rtl="0">
              <a:spcBef>
                <a:spcPts val="0"/>
              </a:spcBef>
              <a:spcAft>
                <a:spcPts val="0"/>
              </a:spcAft>
              <a:buClr>
                <a:srgbClr val="775EF5"/>
              </a:buClr>
              <a:buSzPts val="7000"/>
              <a:buNone/>
              <a:defRPr sz="9333">
                <a:solidFill>
                  <a:srgbClr val="775EF5"/>
                </a:solidFill>
              </a:defRPr>
            </a:lvl8pPr>
            <a:lvl9pPr lvl="8" algn="r" rtl="0">
              <a:spcBef>
                <a:spcPts val="0"/>
              </a:spcBef>
              <a:spcAft>
                <a:spcPts val="0"/>
              </a:spcAft>
              <a:buClr>
                <a:srgbClr val="775EF5"/>
              </a:buClr>
              <a:buSzPts val="7000"/>
              <a:buNone/>
              <a:defRPr sz="9333">
                <a:solidFill>
                  <a:srgbClr val="775EF5"/>
                </a:solidFill>
              </a:defRPr>
            </a:lvl9pPr>
          </a:lstStyle>
          <a:p>
            <a:r>
              <a:rPr lang="en-US"/>
              <a:t>Click to edit Master title style</a:t>
            </a:r>
            <a:endParaRPr/>
          </a:p>
        </p:txBody>
      </p:sp>
    </p:spTree>
    <p:extLst>
      <p:ext uri="{BB962C8B-B14F-4D97-AF65-F5344CB8AC3E}">
        <p14:creationId xmlns:p14="http://schemas.microsoft.com/office/powerpoint/2010/main" val="126422018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510"/>
        <p:cNvGrpSpPr/>
        <p:nvPr/>
      </p:nvGrpSpPr>
      <p:grpSpPr>
        <a:xfrm>
          <a:off x="0" y="0"/>
          <a:ext cx="0" cy="0"/>
          <a:chOff x="0" y="0"/>
          <a:chExt cx="0" cy="0"/>
        </a:xfrm>
      </p:grpSpPr>
    </p:spTree>
    <p:extLst>
      <p:ext uri="{BB962C8B-B14F-4D97-AF65-F5344CB8AC3E}">
        <p14:creationId xmlns:p14="http://schemas.microsoft.com/office/powerpoint/2010/main" val="65878546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ackground 1">
  <p:cSld name="Background 1">
    <p:bg>
      <p:bgPr>
        <a:gradFill>
          <a:gsLst>
            <a:gs pos="0">
              <a:srgbClr val="403F6E"/>
            </a:gs>
            <a:gs pos="100000">
              <a:srgbClr val="0B0D17"/>
            </a:gs>
          </a:gsLst>
          <a:lin ang="2700006" scaled="0"/>
        </a:gradFill>
        <a:effectLst/>
      </p:bgPr>
    </p:bg>
    <p:spTree>
      <p:nvGrpSpPr>
        <p:cNvPr id="1" name="Shape 511"/>
        <p:cNvGrpSpPr/>
        <p:nvPr/>
      </p:nvGrpSpPr>
      <p:grpSpPr>
        <a:xfrm>
          <a:off x="0" y="0"/>
          <a:ext cx="0" cy="0"/>
          <a:chOff x="0" y="0"/>
          <a:chExt cx="0" cy="0"/>
        </a:xfrm>
      </p:grpSpPr>
      <p:grpSp>
        <p:nvGrpSpPr>
          <p:cNvPr id="512" name="Google Shape;512;p27"/>
          <p:cNvGrpSpPr/>
          <p:nvPr/>
        </p:nvGrpSpPr>
        <p:grpSpPr>
          <a:xfrm>
            <a:off x="135976" y="2449506"/>
            <a:ext cx="4998553" cy="4208529"/>
            <a:chOff x="101981" y="1837129"/>
            <a:chExt cx="3748915" cy="3156397"/>
          </a:xfrm>
        </p:grpSpPr>
        <p:sp>
          <p:nvSpPr>
            <p:cNvPr id="513" name="Google Shape;513;p27"/>
            <p:cNvSpPr/>
            <p:nvPr/>
          </p:nvSpPr>
          <p:spPr>
            <a:xfrm flipH="1">
              <a:off x="1384516"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4" name="Google Shape;514;p27"/>
            <p:cNvSpPr/>
            <p:nvPr/>
          </p:nvSpPr>
          <p:spPr>
            <a:xfrm flipH="1">
              <a:off x="1211339"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5" name="Google Shape;515;p27"/>
            <p:cNvSpPr/>
            <p:nvPr/>
          </p:nvSpPr>
          <p:spPr>
            <a:xfrm flipH="1">
              <a:off x="895419"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6" name="Google Shape;516;p27"/>
            <p:cNvSpPr/>
            <p:nvPr/>
          </p:nvSpPr>
          <p:spPr>
            <a:xfrm flipH="1">
              <a:off x="706592"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7" name="Google Shape;517;p27"/>
            <p:cNvSpPr/>
            <p:nvPr/>
          </p:nvSpPr>
          <p:spPr>
            <a:xfrm flipH="1">
              <a:off x="333349"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8" name="Google Shape;518;p27"/>
            <p:cNvSpPr/>
            <p:nvPr/>
          </p:nvSpPr>
          <p:spPr>
            <a:xfrm flipH="1">
              <a:off x="895418" y="354260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9" name="Google Shape;519;p27"/>
            <p:cNvSpPr/>
            <p:nvPr/>
          </p:nvSpPr>
          <p:spPr>
            <a:xfrm flipH="1">
              <a:off x="502852"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0" name="Google Shape;520;p27"/>
            <p:cNvSpPr/>
            <p:nvPr/>
          </p:nvSpPr>
          <p:spPr>
            <a:xfrm flipH="1">
              <a:off x="101981"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1" name="Google Shape;521;p27"/>
            <p:cNvSpPr/>
            <p:nvPr/>
          </p:nvSpPr>
          <p:spPr>
            <a:xfrm flipH="1">
              <a:off x="433541"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2" name="Google Shape;522;p27"/>
            <p:cNvSpPr/>
            <p:nvPr/>
          </p:nvSpPr>
          <p:spPr>
            <a:xfrm flipH="1">
              <a:off x="117416"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3" name="Google Shape;523;p27"/>
            <p:cNvSpPr/>
            <p:nvPr/>
          </p:nvSpPr>
          <p:spPr>
            <a:xfrm flipH="1">
              <a:off x="1525616" y="409600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4" name="Google Shape;524;p27"/>
            <p:cNvSpPr/>
            <p:nvPr/>
          </p:nvSpPr>
          <p:spPr>
            <a:xfrm flipH="1">
              <a:off x="2131168"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5" name="Google Shape;525;p27"/>
            <p:cNvSpPr/>
            <p:nvPr/>
          </p:nvSpPr>
          <p:spPr>
            <a:xfrm flipH="1">
              <a:off x="895419" y="409599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6" name="Google Shape;526;p27"/>
            <p:cNvSpPr/>
            <p:nvPr/>
          </p:nvSpPr>
          <p:spPr>
            <a:xfrm flipH="1">
              <a:off x="1026803" y="33583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7" name="Google Shape;527;p27"/>
            <p:cNvSpPr/>
            <p:nvPr/>
          </p:nvSpPr>
          <p:spPr>
            <a:xfrm flipH="1">
              <a:off x="154022"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8" name="Google Shape;528;p27"/>
            <p:cNvSpPr/>
            <p:nvPr/>
          </p:nvSpPr>
          <p:spPr>
            <a:xfrm flipH="1">
              <a:off x="117419"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9" name="Google Shape;529;p27"/>
            <p:cNvSpPr/>
            <p:nvPr/>
          </p:nvSpPr>
          <p:spPr>
            <a:xfrm flipH="1">
              <a:off x="2341919"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0" name="Google Shape;530;p27"/>
            <p:cNvSpPr/>
            <p:nvPr/>
          </p:nvSpPr>
          <p:spPr>
            <a:xfrm flipH="1">
              <a:off x="1719244"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1" name="Google Shape;531;p27"/>
            <p:cNvSpPr/>
            <p:nvPr/>
          </p:nvSpPr>
          <p:spPr>
            <a:xfrm flipH="1">
              <a:off x="3366916"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2" name="Google Shape;532;p27"/>
            <p:cNvSpPr/>
            <p:nvPr/>
          </p:nvSpPr>
          <p:spPr>
            <a:xfrm flipH="1">
              <a:off x="2131166" y="4215788"/>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3" name="Google Shape;533;p27"/>
            <p:cNvSpPr/>
            <p:nvPr/>
          </p:nvSpPr>
          <p:spPr>
            <a:xfrm flipH="1">
              <a:off x="518291"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4" name="Google Shape;534;p27"/>
            <p:cNvSpPr/>
            <p:nvPr/>
          </p:nvSpPr>
          <p:spPr>
            <a:xfrm flipH="1">
              <a:off x="32391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5" name="Google Shape;535;p27"/>
            <p:cNvSpPr/>
            <p:nvPr/>
          </p:nvSpPr>
          <p:spPr>
            <a:xfrm flipH="1">
              <a:off x="2149472"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6" name="Google Shape;536;p27"/>
            <p:cNvSpPr/>
            <p:nvPr/>
          </p:nvSpPr>
          <p:spPr>
            <a:xfrm flipH="1">
              <a:off x="2098472" y="39276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7" name="Google Shape;537;p27"/>
            <p:cNvSpPr/>
            <p:nvPr/>
          </p:nvSpPr>
          <p:spPr>
            <a:xfrm flipH="1">
              <a:off x="5703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8" name="Google Shape;538;p27"/>
            <p:cNvSpPr/>
            <p:nvPr/>
          </p:nvSpPr>
          <p:spPr>
            <a:xfrm flipH="1">
              <a:off x="690247"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9" name="Google Shape;539;p27"/>
            <p:cNvSpPr/>
            <p:nvPr/>
          </p:nvSpPr>
          <p:spPr>
            <a:xfrm flipH="1">
              <a:off x="300647"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0" name="Google Shape;540;p27"/>
            <p:cNvSpPr/>
            <p:nvPr/>
          </p:nvSpPr>
          <p:spPr>
            <a:xfrm flipH="1">
              <a:off x="3818197"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41" name="Google Shape;541;p27"/>
          <p:cNvGrpSpPr/>
          <p:nvPr/>
        </p:nvGrpSpPr>
        <p:grpSpPr>
          <a:xfrm rot="10800000">
            <a:off x="7061876" y="124273"/>
            <a:ext cx="4998553" cy="4208529"/>
            <a:chOff x="101981" y="1837129"/>
            <a:chExt cx="3748915" cy="3156397"/>
          </a:xfrm>
        </p:grpSpPr>
        <p:sp>
          <p:nvSpPr>
            <p:cNvPr id="542" name="Google Shape;542;p27"/>
            <p:cNvSpPr/>
            <p:nvPr/>
          </p:nvSpPr>
          <p:spPr>
            <a:xfrm flipH="1">
              <a:off x="1384516"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3" name="Google Shape;543;p27"/>
            <p:cNvSpPr/>
            <p:nvPr/>
          </p:nvSpPr>
          <p:spPr>
            <a:xfrm flipH="1">
              <a:off x="1211339"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4" name="Google Shape;544;p27"/>
            <p:cNvSpPr/>
            <p:nvPr/>
          </p:nvSpPr>
          <p:spPr>
            <a:xfrm flipH="1">
              <a:off x="895419"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5" name="Google Shape;545;p27"/>
            <p:cNvSpPr/>
            <p:nvPr/>
          </p:nvSpPr>
          <p:spPr>
            <a:xfrm flipH="1">
              <a:off x="706592"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6" name="Google Shape;546;p27"/>
            <p:cNvSpPr/>
            <p:nvPr/>
          </p:nvSpPr>
          <p:spPr>
            <a:xfrm flipH="1">
              <a:off x="333349"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7" name="Google Shape;547;p27"/>
            <p:cNvSpPr/>
            <p:nvPr/>
          </p:nvSpPr>
          <p:spPr>
            <a:xfrm flipH="1">
              <a:off x="895418" y="354260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8" name="Google Shape;548;p27"/>
            <p:cNvSpPr/>
            <p:nvPr/>
          </p:nvSpPr>
          <p:spPr>
            <a:xfrm flipH="1">
              <a:off x="502852"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9" name="Google Shape;549;p27"/>
            <p:cNvSpPr/>
            <p:nvPr/>
          </p:nvSpPr>
          <p:spPr>
            <a:xfrm flipH="1">
              <a:off x="101981"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0" name="Google Shape;550;p27"/>
            <p:cNvSpPr/>
            <p:nvPr/>
          </p:nvSpPr>
          <p:spPr>
            <a:xfrm flipH="1">
              <a:off x="433541"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1" name="Google Shape;551;p27"/>
            <p:cNvSpPr/>
            <p:nvPr/>
          </p:nvSpPr>
          <p:spPr>
            <a:xfrm flipH="1">
              <a:off x="117416"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2" name="Google Shape;552;p27"/>
            <p:cNvSpPr/>
            <p:nvPr/>
          </p:nvSpPr>
          <p:spPr>
            <a:xfrm flipH="1">
              <a:off x="1525616" y="409600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3" name="Google Shape;553;p27"/>
            <p:cNvSpPr/>
            <p:nvPr/>
          </p:nvSpPr>
          <p:spPr>
            <a:xfrm flipH="1">
              <a:off x="2131168"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4" name="Google Shape;554;p27"/>
            <p:cNvSpPr/>
            <p:nvPr/>
          </p:nvSpPr>
          <p:spPr>
            <a:xfrm flipH="1">
              <a:off x="895419" y="409599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5" name="Google Shape;555;p27"/>
            <p:cNvSpPr/>
            <p:nvPr/>
          </p:nvSpPr>
          <p:spPr>
            <a:xfrm flipH="1">
              <a:off x="1026803" y="33583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6" name="Google Shape;556;p27"/>
            <p:cNvSpPr/>
            <p:nvPr/>
          </p:nvSpPr>
          <p:spPr>
            <a:xfrm flipH="1">
              <a:off x="154022"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7" name="Google Shape;557;p27"/>
            <p:cNvSpPr/>
            <p:nvPr/>
          </p:nvSpPr>
          <p:spPr>
            <a:xfrm flipH="1">
              <a:off x="117419"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8" name="Google Shape;558;p27"/>
            <p:cNvSpPr/>
            <p:nvPr/>
          </p:nvSpPr>
          <p:spPr>
            <a:xfrm flipH="1">
              <a:off x="2341919"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9" name="Google Shape;559;p27"/>
            <p:cNvSpPr/>
            <p:nvPr/>
          </p:nvSpPr>
          <p:spPr>
            <a:xfrm flipH="1">
              <a:off x="1719244"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0" name="Google Shape;560;p27"/>
            <p:cNvSpPr/>
            <p:nvPr/>
          </p:nvSpPr>
          <p:spPr>
            <a:xfrm flipH="1">
              <a:off x="3366916"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1" name="Google Shape;561;p27"/>
            <p:cNvSpPr/>
            <p:nvPr/>
          </p:nvSpPr>
          <p:spPr>
            <a:xfrm flipH="1">
              <a:off x="2131166" y="4215788"/>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2" name="Google Shape;562;p27"/>
            <p:cNvSpPr/>
            <p:nvPr/>
          </p:nvSpPr>
          <p:spPr>
            <a:xfrm flipH="1">
              <a:off x="518291"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3" name="Google Shape;563;p27"/>
            <p:cNvSpPr/>
            <p:nvPr/>
          </p:nvSpPr>
          <p:spPr>
            <a:xfrm flipH="1">
              <a:off x="32391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4" name="Google Shape;564;p27"/>
            <p:cNvSpPr/>
            <p:nvPr/>
          </p:nvSpPr>
          <p:spPr>
            <a:xfrm flipH="1">
              <a:off x="2149472"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5" name="Google Shape;565;p27"/>
            <p:cNvSpPr/>
            <p:nvPr/>
          </p:nvSpPr>
          <p:spPr>
            <a:xfrm flipH="1">
              <a:off x="2098472" y="39276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6" name="Google Shape;566;p27"/>
            <p:cNvSpPr/>
            <p:nvPr/>
          </p:nvSpPr>
          <p:spPr>
            <a:xfrm flipH="1">
              <a:off x="5703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7" name="Google Shape;567;p27"/>
            <p:cNvSpPr/>
            <p:nvPr/>
          </p:nvSpPr>
          <p:spPr>
            <a:xfrm flipH="1">
              <a:off x="690247"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8" name="Google Shape;568;p27"/>
            <p:cNvSpPr/>
            <p:nvPr/>
          </p:nvSpPr>
          <p:spPr>
            <a:xfrm flipH="1">
              <a:off x="300647"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9" name="Google Shape;569;p27"/>
            <p:cNvSpPr/>
            <p:nvPr/>
          </p:nvSpPr>
          <p:spPr>
            <a:xfrm flipH="1">
              <a:off x="3818197"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2431360778"/>
      </p:ext>
    </p:extLst>
  </p:cSld>
  <p:clrMapOvr>
    <a:masterClrMapping/>
  </p:clrMapOvr>
  <p:extLst>
    <p:ext uri="{DCECCB84-F9BA-43D5-87BE-67443E8EF086}">
      <p15:sldGuideLst xmlns:p15="http://schemas.microsoft.com/office/powerpoint/2012/main">
        <p15:guide id="1" orient="horz" pos="340">
          <p15:clr>
            <a:srgbClr val="FA7B17"/>
          </p15:clr>
        </p15:guide>
        <p15:guide id="2" orient="horz" pos="2900">
          <p15:clr>
            <a:srgbClr val="FA7B17"/>
          </p15:clr>
        </p15:guide>
        <p15:guide id="3" pos="454">
          <p15:clr>
            <a:srgbClr val="FA7B17"/>
          </p15:clr>
        </p15:guide>
        <p15:guide id="4" pos="5306">
          <p15:clr>
            <a:srgbClr val="FA7B17"/>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573"/>
        <p:cNvGrpSpPr/>
        <p:nvPr/>
      </p:nvGrpSpPr>
      <p:grpSpPr>
        <a:xfrm>
          <a:off x="0" y="0"/>
          <a:ext cx="0" cy="0"/>
          <a:chOff x="0" y="0"/>
          <a:chExt cx="0" cy="0"/>
        </a:xfrm>
      </p:grpSpPr>
    </p:spTree>
    <p:extLst>
      <p:ext uri="{BB962C8B-B14F-4D97-AF65-F5344CB8AC3E}">
        <p14:creationId xmlns:p14="http://schemas.microsoft.com/office/powerpoint/2010/main" val="245072935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F1ADE0-149B-46D4-A258-E7116CBA3A9C}" type="datetime1">
              <a:rPr lang="en-US" smtClean="0"/>
              <a:pPr/>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211939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D7D3BE-C44A-4885-A3FB-82E2D5022641}" type="datetime1">
              <a:rPr lang="en-US" smtClean="0"/>
              <a:pPr/>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190403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EDEBC8-C325-4D7A-92D1-C497A4B6CD12}" type="datetime1">
              <a:rPr lang="en-US" smtClean="0"/>
              <a:pPr/>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80144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4C6979-F582-418D-9F87-A5E858AFF160}" type="datetime1">
              <a:rPr lang="en-US" smtClean="0"/>
              <a:pPr/>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pPr/>
              <a:t>‹#›</a:t>
            </a:fld>
            <a:endParaRPr lang="en-US" dirty="0"/>
          </a:p>
        </p:txBody>
      </p:sp>
    </p:spTree>
    <p:extLst>
      <p:ext uri="{BB962C8B-B14F-4D97-AF65-F5344CB8AC3E}">
        <p14:creationId xmlns:p14="http://schemas.microsoft.com/office/powerpoint/2010/main" val="397208909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E6F1B1-3F0A-45FC-BF7D-E4DEE29D07F0}" type="datetime1">
              <a:rPr lang="en-US" smtClean="0"/>
              <a:pPr/>
              <a:t>5/12/2023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14196163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1790B9-2BF7-4C88-B8F2-0C4654B9C9DB}" type="datetime1">
              <a:rPr lang="en-US" smtClean="0"/>
              <a:pPr/>
              <a:t>5/12/2023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3913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59"/>
        <p:cNvGrpSpPr/>
        <p:nvPr/>
      </p:nvGrpSpPr>
      <p:grpSpPr>
        <a:xfrm>
          <a:off x="0" y="0"/>
          <a:ext cx="0" cy="0"/>
          <a:chOff x="0" y="0"/>
          <a:chExt cx="0" cy="0"/>
        </a:xfrm>
      </p:grpSpPr>
      <p:sp>
        <p:nvSpPr>
          <p:cNvPr id="160" name="Google Shape;160;p7"/>
          <p:cNvSpPr txBox="1">
            <a:spLocks noGrp="1"/>
          </p:cNvSpPr>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161" name="Google Shape;161;p7"/>
          <p:cNvSpPr txBox="1">
            <a:spLocks noGrp="1"/>
          </p:cNvSpPr>
          <p:nvPr>
            <p:ph type="body" idx="1"/>
          </p:nvPr>
        </p:nvSpPr>
        <p:spPr>
          <a:xfrm>
            <a:off x="960000" y="2024000"/>
            <a:ext cx="5447200" cy="4114000"/>
          </a:xfrm>
          <a:prstGeom prst="rect">
            <a:avLst/>
          </a:prstGeom>
        </p:spPr>
        <p:txBody>
          <a:bodyPr spcFirstLastPara="1" wrap="square" lIns="91425" tIns="91425" rIns="91425" bIns="91425" anchor="ctr" anchorCtr="0">
            <a:noAutofit/>
          </a:bodyPr>
          <a:lstStyle>
            <a:lvl1pPr marL="609585" lvl="0" indent="-457189" rtl="0">
              <a:lnSpc>
                <a:spcPct val="100000"/>
              </a:lnSpc>
              <a:spcBef>
                <a:spcPts val="0"/>
              </a:spcBef>
              <a:spcAft>
                <a:spcPts val="0"/>
              </a:spcAft>
              <a:buClr>
                <a:srgbClr val="8E8BD8"/>
              </a:buClr>
              <a:buSzPts val="1800"/>
              <a:buFont typeface="Oswald"/>
              <a:buChar char="●"/>
              <a:defRPr>
                <a:solidFill>
                  <a:srgbClr val="8E8BD8"/>
                </a:solidFill>
              </a:defRPr>
            </a:lvl1pPr>
            <a:lvl2pPr marL="1219170" lvl="1" indent="-423323" rtl="0">
              <a:lnSpc>
                <a:spcPct val="100000"/>
              </a:lnSpc>
              <a:spcBef>
                <a:spcPts val="0"/>
              </a:spcBef>
              <a:spcAft>
                <a:spcPts val="0"/>
              </a:spcAft>
              <a:buClr>
                <a:srgbClr val="8E8BD8"/>
              </a:buClr>
              <a:buSzPts val="1400"/>
              <a:buFont typeface="Oswald"/>
              <a:buChar char="○"/>
              <a:defRPr>
                <a:solidFill>
                  <a:srgbClr val="8E8BD8"/>
                </a:solidFill>
              </a:defRPr>
            </a:lvl2pPr>
            <a:lvl3pPr marL="1828754" lvl="2" indent="-423323" rtl="0">
              <a:lnSpc>
                <a:spcPct val="100000"/>
              </a:lnSpc>
              <a:spcBef>
                <a:spcPts val="2133"/>
              </a:spcBef>
              <a:spcAft>
                <a:spcPts val="0"/>
              </a:spcAft>
              <a:buClr>
                <a:srgbClr val="8E8BD8"/>
              </a:buClr>
              <a:buSzPts val="1400"/>
              <a:buFont typeface="Oswald"/>
              <a:buChar char="■"/>
              <a:defRPr>
                <a:solidFill>
                  <a:srgbClr val="8E8BD8"/>
                </a:solidFill>
              </a:defRPr>
            </a:lvl3pPr>
            <a:lvl4pPr marL="2438339" lvl="3" indent="-423323" rtl="0">
              <a:lnSpc>
                <a:spcPct val="100000"/>
              </a:lnSpc>
              <a:spcBef>
                <a:spcPts val="2133"/>
              </a:spcBef>
              <a:spcAft>
                <a:spcPts val="0"/>
              </a:spcAft>
              <a:buClr>
                <a:srgbClr val="8E8BD8"/>
              </a:buClr>
              <a:buSzPts val="1400"/>
              <a:buFont typeface="Oswald"/>
              <a:buChar char="●"/>
              <a:defRPr>
                <a:solidFill>
                  <a:srgbClr val="8E8BD8"/>
                </a:solidFill>
              </a:defRPr>
            </a:lvl4pPr>
            <a:lvl5pPr marL="3047924" lvl="4" indent="-423323" rtl="0">
              <a:lnSpc>
                <a:spcPct val="100000"/>
              </a:lnSpc>
              <a:spcBef>
                <a:spcPts val="2133"/>
              </a:spcBef>
              <a:spcAft>
                <a:spcPts val="0"/>
              </a:spcAft>
              <a:buClr>
                <a:srgbClr val="8E8BD8"/>
              </a:buClr>
              <a:buSzPts val="1400"/>
              <a:buFont typeface="Oswald"/>
              <a:buChar char="○"/>
              <a:defRPr>
                <a:solidFill>
                  <a:srgbClr val="8E8BD8"/>
                </a:solidFill>
              </a:defRPr>
            </a:lvl5pPr>
            <a:lvl6pPr marL="3657509" lvl="5" indent="-423323" rtl="0">
              <a:lnSpc>
                <a:spcPct val="100000"/>
              </a:lnSpc>
              <a:spcBef>
                <a:spcPts val="2133"/>
              </a:spcBef>
              <a:spcAft>
                <a:spcPts val="0"/>
              </a:spcAft>
              <a:buClr>
                <a:srgbClr val="8E8BD8"/>
              </a:buClr>
              <a:buSzPts val="1400"/>
              <a:buFont typeface="Oswald"/>
              <a:buChar char="■"/>
              <a:defRPr>
                <a:solidFill>
                  <a:srgbClr val="8E8BD8"/>
                </a:solidFill>
              </a:defRPr>
            </a:lvl6pPr>
            <a:lvl7pPr marL="4267093" lvl="6" indent="-423323" rtl="0">
              <a:lnSpc>
                <a:spcPct val="100000"/>
              </a:lnSpc>
              <a:spcBef>
                <a:spcPts val="2133"/>
              </a:spcBef>
              <a:spcAft>
                <a:spcPts val="0"/>
              </a:spcAft>
              <a:buClr>
                <a:srgbClr val="8E8BD8"/>
              </a:buClr>
              <a:buSzPts val="1400"/>
              <a:buFont typeface="Oswald"/>
              <a:buChar char="●"/>
              <a:defRPr>
                <a:solidFill>
                  <a:srgbClr val="8E8BD8"/>
                </a:solidFill>
              </a:defRPr>
            </a:lvl7pPr>
            <a:lvl8pPr marL="4876678" lvl="7" indent="-423323" rtl="0">
              <a:lnSpc>
                <a:spcPct val="100000"/>
              </a:lnSpc>
              <a:spcBef>
                <a:spcPts val="2133"/>
              </a:spcBef>
              <a:spcAft>
                <a:spcPts val="0"/>
              </a:spcAft>
              <a:buClr>
                <a:srgbClr val="8E8BD8"/>
              </a:buClr>
              <a:buSzPts val="1400"/>
              <a:buFont typeface="Oswald"/>
              <a:buChar char="○"/>
              <a:defRPr>
                <a:solidFill>
                  <a:srgbClr val="8E8BD8"/>
                </a:solidFill>
              </a:defRPr>
            </a:lvl8pPr>
            <a:lvl9pPr marL="5486263" lvl="8" indent="-423323" rtl="0">
              <a:lnSpc>
                <a:spcPct val="100000"/>
              </a:lnSpc>
              <a:spcBef>
                <a:spcPts val="2133"/>
              </a:spcBef>
              <a:spcAft>
                <a:spcPts val="2133"/>
              </a:spcAft>
              <a:buClr>
                <a:srgbClr val="8E8BD8"/>
              </a:buClr>
              <a:buSzPts val="1400"/>
              <a:buFont typeface="Oswald"/>
              <a:buChar char="■"/>
              <a:defRPr>
                <a:solidFill>
                  <a:srgbClr val="8E8BD8"/>
                </a:solidFill>
              </a:defRPr>
            </a:lvl9pPr>
          </a:lstStyle>
          <a:p>
            <a:pPr lvl="0"/>
            <a:r>
              <a:rPr lang="en-US"/>
              <a:t>Click to edit Master text styles</a:t>
            </a:r>
          </a:p>
        </p:txBody>
      </p:sp>
      <p:sp>
        <p:nvSpPr>
          <p:cNvPr id="162" name="Google Shape;162;p7"/>
          <p:cNvSpPr/>
          <p:nvPr/>
        </p:nvSpPr>
        <p:spPr>
          <a:xfrm>
            <a:off x="10768" y="1702300"/>
            <a:ext cx="11227233" cy="255467"/>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Tree>
    <p:extLst>
      <p:ext uri="{BB962C8B-B14F-4D97-AF65-F5344CB8AC3E}">
        <p14:creationId xmlns:p14="http://schemas.microsoft.com/office/powerpoint/2010/main" val="75056820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6390D0-AA27-4305-AF14-18B481D252A1}" type="datetime1">
              <a:rPr lang="en-US" smtClean="0"/>
              <a:pPr/>
              <a:t>5/12/2023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882216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0DAF3B-871E-4FD7-859C-65BFD2788123}" type="datetime1">
              <a:rPr lang="en-US" smtClean="0"/>
              <a:pPr/>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pPr/>
              <a:t>‹#›</a:t>
            </a:fld>
            <a:endParaRPr lang="en-US" dirty="0"/>
          </a:p>
        </p:txBody>
      </p:sp>
    </p:spTree>
    <p:extLst>
      <p:ext uri="{BB962C8B-B14F-4D97-AF65-F5344CB8AC3E}">
        <p14:creationId xmlns:p14="http://schemas.microsoft.com/office/powerpoint/2010/main" val="80158110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43E02908-BCC4-4DD5-884F-51E65D2CFD18}" type="datetime1">
              <a:rPr lang="en-US" smtClean="0"/>
              <a:pPr/>
              <a:t>5/12/2023</a:t>
            </a:fld>
            <a:endParaRPr lang="en-US" dirty="0"/>
          </a:p>
        </p:txBody>
      </p:sp>
    </p:spTree>
    <p:extLst>
      <p:ext uri="{BB962C8B-B14F-4D97-AF65-F5344CB8AC3E}">
        <p14:creationId xmlns:p14="http://schemas.microsoft.com/office/powerpoint/2010/main" val="372738701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EFEA54-40B8-4D23-BF10-F8D1B07D028E}" type="datetime1">
              <a:rPr lang="en-US" smtClean="0"/>
              <a:pPr/>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199985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240FB0-A441-4080-90AC-872B5D12E5C2}" type="datetime1">
              <a:rPr lang="en-US" smtClean="0"/>
              <a:pPr/>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1239515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9DDC1F-7482-47FD-B646-23F642798BD0}" type="datetime1">
              <a:rPr lang="en-US" smtClean="0"/>
              <a:pPr/>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1899167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3EB15F-1D7A-44B7-AA93-82A12C372DDB}" type="datetime1">
              <a:rPr lang="en-US" smtClean="0"/>
              <a:pPr/>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0951671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B311B2-3DE3-47BB-8C11-4D7B49E3DB75}" type="datetime1">
              <a:rPr lang="en-US" smtClean="0"/>
              <a:pPr/>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9353334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6B93E8-E34F-427C-B473-5D60D3BF6C92}" type="datetime1">
              <a:rPr lang="en-US" smtClean="0"/>
              <a:pPr/>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pPr/>
              <a:t>‹#›</a:t>
            </a:fld>
            <a:endParaRPr lang="en-US" dirty="0"/>
          </a:p>
        </p:txBody>
      </p:sp>
    </p:spTree>
    <p:extLst>
      <p:ext uri="{BB962C8B-B14F-4D97-AF65-F5344CB8AC3E}">
        <p14:creationId xmlns:p14="http://schemas.microsoft.com/office/powerpoint/2010/main" val="98762255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44DA36-2C88-449B-A576-A961AF07B6EE}" type="datetime1">
              <a:rPr lang="en-US" smtClean="0"/>
              <a:pPr/>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5851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63"/>
        <p:cNvGrpSpPr/>
        <p:nvPr/>
      </p:nvGrpSpPr>
      <p:grpSpPr>
        <a:xfrm>
          <a:off x="0" y="0"/>
          <a:ext cx="0" cy="0"/>
          <a:chOff x="0" y="0"/>
          <a:chExt cx="0" cy="0"/>
        </a:xfrm>
      </p:grpSpPr>
      <p:sp>
        <p:nvSpPr>
          <p:cNvPr id="164" name="Google Shape;164;p8"/>
          <p:cNvSpPr txBox="1">
            <a:spLocks noGrp="1"/>
          </p:cNvSpPr>
          <p:nvPr>
            <p:ph type="title"/>
          </p:nvPr>
        </p:nvSpPr>
        <p:spPr>
          <a:xfrm>
            <a:off x="3616500" y="1667400"/>
            <a:ext cx="4899200" cy="35232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333"/>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
        <p:nvSpPr>
          <p:cNvPr id="165" name="Google Shape;165;p8"/>
          <p:cNvSpPr/>
          <p:nvPr/>
        </p:nvSpPr>
        <p:spPr>
          <a:xfrm rot="5400000">
            <a:off x="8906359" y="990391"/>
            <a:ext cx="3054316" cy="1031300"/>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166" name="Google Shape;166;p8"/>
          <p:cNvSpPr/>
          <p:nvPr/>
        </p:nvSpPr>
        <p:spPr>
          <a:xfrm rot="5400000" flipH="1">
            <a:off x="8906359" y="4831491"/>
            <a:ext cx="3054316" cy="1031300"/>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cxnSp>
        <p:nvCxnSpPr>
          <p:cNvPr id="167" name="Google Shape;167;p8"/>
          <p:cNvCxnSpPr/>
          <p:nvPr/>
        </p:nvCxnSpPr>
        <p:spPr>
          <a:xfrm rot="5400000">
            <a:off x="8280833" y="3431712"/>
            <a:ext cx="6894800" cy="0"/>
          </a:xfrm>
          <a:prstGeom prst="straightConnector1">
            <a:avLst/>
          </a:prstGeom>
          <a:noFill/>
          <a:ln w="19050" cap="flat" cmpd="sng">
            <a:solidFill>
              <a:srgbClr val="775EF5"/>
            </a:solidFill>
            <a:prstDash val="solid"/>
            <a:round/>
            <a:headEnd type="none" w="med" len="med"/>
            <a:tailEnd type="none" w="med" len="med"/>
          </a:ln>
          <a:effectLst>
            <a:outerShdw blurRad="57150" algn="bl" rotWithShape="0">
              <a:srgbClr val="DFDEFF">
                <a:alpha val="50000"/>
              </a:srgbClr>
            </a:outerShdw>
          </a:effectLst>
        </p:spPr>
      </p:cxnSp>
      <p:cxnSp>
        <p:nvCxnSpPr>
          <p:cNvPr id="168" name="Google Shape;168;p8"/>
          <p:cNvCxnSpPr/>
          <p:nvPr/>
        </p:nvCxnSpPr>
        <p:spPr>
          <a:xfrm rot="5400000">
            <a:off x="10528133" y="2216607"/>
            <a:ext cx="800" cy="2419600"/>
          </a:xfrm>
          <a:prstGeom prst="straightConnector1">
            <a:avLst/>
          </a:pr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cxnSp>
      <p:grpSp>
        <p:nvGrpSpPr>
          <p:cNvPr id="169" name="Google Shape;169;p8"/>
          <p:cNvGrpSpPr/>
          <p:nvPr/>
        </p:nvGrpSpPr>
        <p:grpSpPr>
          <a:xfrm rot="10800000">
            <a:off x="110042" y="89440"/>
            <a:ext cx="4998553" cy="4208529"/>
            <a:chOff x="5279706" y="1837129"/>
            <a:chExt cx="3748915" cy="3156397"/>
          </a:xfrm>
        </p:grpSpPr>
        <p:sp>
          <p:nvSpPr>
            <p:cNvPr id="170" name="Google Shape;170;p8"/>
            <p:cNvSpPr/>
            <p:nvPr/>
          </p:nvSpPr>
          <p:spPr>
            <a:xfrm>
              <a:off x="7645888"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8"/>
            <p:cNvSpPr/>
            <p:nvPr/>
          </p:nvSpPr>
          <p:spPr>
            <a:xfrm>
              <a:off x="7849964"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8"/>
            <p:cNvSpPr/>
            <p:nvPr/>
          </p:nvSpPr>
          <p:spPr>
            <a:xfrm>
              <a:off x="8165884"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8"/>
            <p:cNvSpPr/>
            <p:nvPr/>
          </p:nvSpPr>
          <p:spPr>
            <a:xfrm>
              <a:off x="8354711"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8"/>
            <p:cNvSpPr/>
            <p:nvPr/>
          </p:nvSpPr>
          <p:spPr>
            <a:xfrm>
              <a:off x="8697054"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8"/>
            <p:cNvSpPr/>
            <p:nvPr/>
          </p:nvSpPr>
          <p:spPr>
            <a:xfrm>
              <a:off x="8527551"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8"/>
            <p:cNvSpPr/>
            <p:nvPr/>
          </p:nvSpPr>
          <p:spPr>
            <a:xfrm>
              <a:off x="8928422"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8"/>
            <p:cNvSpPr/>
            <p:nvPr/>
          </p:nvSpPr>
          <p:spPr>
            <a:xfrm>
              <a:off x="8627762"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8"/>
            <p:cNvSpPr/>
            <p:nvPr/>
          </p:nvSpPr>
          <p:spPr>
            <a:xfrm>
              <a:off x="8943887"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8"/>
            <p:cNvSpPr/>
            <p:nvPr/>
          </p:nvSpPr>
          <p:spPr>
            <a:xfrm>
              <a:off x="6930135"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8"/>
            <p:cNvSpPr/>
            <p:nvPr/>
          </p:nvSpPr>
          <p:spPr>
            <a:xfrm>
              <a:off x="8943881"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8"/>
            <p:cNvSpPr/>
            <p:nvPr/>
          </p:nvSpPr>
          <p:spPr>
            <a:xfrm>
              <a:off x="8943884"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8"/>
            <p:cNvSpPr/>
            <p:nvPr/>
          </p:nvSpPr>
          <p:spPr>
            <a:xfrm>
              <a:off x="6719384"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 name="Google Shape;183;p8"/>
            <p:cNvSpPr/>
            <p:nvPr/>
          </p:nvSpPr>
          <p:spPr>
            <a:xfrm>
              <a:off x="7342059"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8"/>
            <p:cNvSpPr/>
            <p:nvPr/>
          </p:nvSpPr>
          <p:spPr>
            <a:xfrm>
              <a:off x="5694387"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8"/>
            <p:cNvSpPr/>
            <p:nvPr/>
          </p:nvSpPr>
          <p:spPr>
            <a:xfrm>
              <a:off x="8543012"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8"/>
            <p:cNvSpPr/>
            <p:nvPr/>
          </p:nvSpPr>
          <p:spPr>
            <a:xfrm>
              <a:off x="58587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8"/>
            <p:cNvSpPr/>
            <p:nvPr/>
          </p:nvSpPr>
          <p:spPr>
            <a:xfrm>
              <a:off x="6948431"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8"/>
            <p:cNvSpPr/>
            <p:nvPr/>
          </p:nvSpPr>
          <p:spPr>
            <a:xfrm>
              <a:off x="85275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8"/>
            <p:cNvSpPr/>
            <p:nvPr/>
          </p:nvSpPr>
          <p:spPr>
            <a:xfrm>
              <a:off x="8407656"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8"/>
            <p:cNvSpPr/>
            <p:nvPr/>
          </p:nvSpPr>
          <p:spPr>
            <a:xfrm>
              <a:off x="8797256"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8"/>
            <p:cNvSpPr/>
            <p:nvPr/>
          </p:nvSpPr>
          <p:spPr>
            <a:xfrm>
              <a:off x="5279706"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2" name="Google Shape;192;p8"/>
          <p:cNvSpPr/>
          <p:nvPr/>
        </p:nvSpPr>
        <p:spPr>
          <a:xfrm rot="-5400000" flipH="1">
            <a:off x="208493" y="990391"/>
            <a:ext cx="3054316" cy="1031300"/>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193" name="Google Shape;193;p8"/>
          <p:cNvSpPr/>
          <p:nvPr/>
        </p:nvSpPr>
        <p:spPr>
          <a:xfrm rot="-5400000">
            <a:off x="208493" y="4831491"/>
            <a:ext cx="3054316" cy="1031300"/>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cxnSp>
        <p:nvCxnSpPr>
          <p:cNvPr id="194" name="Google Shape;194;p8"/>
          <p:cNvCxnSpPr/>
          <p:nvPr/>
        </p:nvCxnSpPr>
        <p:spPr>
          <a:xfrm rot="5400000">
            <a:off x="-3006467" y="3431712"/>
            <a:ext cx="6894800" cy="0"/>
          </a:xfrm>
          <a:prstGeom prst="straightConnector1">
            <a:avLst/>
          </a:prstGeom>
          <a:noFill/>
          <a:ln w="19050" cap="flat" cmpd="sng">
            <a:solidFill>
              <a:srgbClr val="775EF5"/>
            </a:solidFill>
            <a:prstDash val="solid"/>
            <a:round/>
            <a:headEnd type="none" w="med" len="med"/>
            <a:tailEnd type="none" w="med" len="med"/>
          </a:ln>
          <a:effectLst>
            <a:outerShdw blurRad="57150" algn="bl" rotWithShape="0">
              <a:srgbClr val="DFDEFF">
                <a:alpha val="50000"/>
              </a:srgbClr>
            </a:outerShdw>
          </a:effectLst>
        </p:spPr>
      </p:cxnSp>
      <p:cxnSp>
        <p:nvCxnSpPr>
          <p:cNvPr id="195" name="Google Shape;195;p8"/>
          <p:cNvCxnSpPr/>
          <p:nvPr/>
        </p:nvCxnSpPr>
        <p:spPr>
          <a:xfrm rot="-5400000" flipH="1">
            <a:off x="1640233" y="2216607"/>
            <a:ext cx="800" cy="2419600"/>
          </a:xfrm>
          <a:prstGeom prst="straightConnector1">
            <a:avLst/>
          </a:pr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cxnSp>
      <p:grpSp>
        <p:nvGrpSpPr>
          <p:cNvPr id="196" name="Google Shape;196;p8"/>
          <p:cNvGrpSpPr/>
          <p:nvPr/>
        </p:nvGrpSpPr>
        <p:grpSpPr>
          <a:xfrm>
            <a:off x="7089842" y="2549906"/>
            <a:ext cx="4998553" cy="4208529"/>
            <a:chOff x="5279706" y="1837129"/>
            <a:chExt cx="3748915" cy="3156397"/>
          </a:xfrm>
        </p:grpSpPr>
        <p:sp>
          <p:nvSpPr>
            <p:cNvPr id="197" name="Google Shape;197;p8"/>
            <p:cNvSpPr/>
            <p:nvPr/>
          </p:nvSpPr>
          <p:spPr>
            <a:xfrm>
              <a:off x="7645888"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8"/>
            <p:cNvSpPr/>
            <p:nvPr/>
          </p:nvSpPr>
          <p:spPr>
            <a:xfrm>
              <a:off x="7849964"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 name="Google Shape;199;p8"/>
            <p:cNvSpPr/>
            <p:nvPr/>
          </p:nvSpPr>
          <p:spPr>
            <a:xfrm>
              <a:off x="8165884"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8"/>
            <p:cNvSpPr/>
            <p:nvPr/>
          </p:nvSpPr>
          <p:spPr>
            <a:xfrm>
              <a:off x="8354711"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8"/>
            <p:cNvSpPr/>
            <p:nvPr/>
          </p:nvSpPr>
          <p:spPr>
            <a:xfrm>
              <a:off x="8697054"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 name="Google Shape;202;p8"/>
            <p:cNvSpPr/>
            <p:nvPr/>
          </p:nvSpPr>
          <p:spPr>
            <a:xfrm>
              <a:off x="8527551"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8"/>
            <p:cNvSpPr/>
            <p:nvPr/>
          </p:nvSpPr>
          <p:spPr>
            <a:xfrm>
              <a:off x="8928422"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 name="Google Shape;204;p8"/>
            <p:cNvSpPr/>
            <p:nvPr/>
          </p:nvSpPr>
          <p:spPr>
            <a:xfrm>
              <a:off x="8627762"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8"/>
            <p:cNvSpPr/>
            <p:nvPr/>
          </p:nvSpPr>
          <p:spPr>
            <a:xfrm>
              <a:off x="8943887"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8"/>
            <p:cNvSpPr/>
            <p:nvPr/>
          </p:nvSpPr>
          <p:spPr>
            <a:xfrm>
              <a:off x="6930135"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8"/>
            <p:cNvSpPr/>
            <p:nvPr/>
          </p:nvSpPr>
          <p:spPr>
            <a:xfrm>
              <a:off x="8943881"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8"/>
            <p:cNvSpPr/>
            <p:nvPr/>
          </p:nvSpPr>
          <p:spPr>
            <a:xfrm>
              <a:off x="8943884"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8"/>
            <p:cNvSpPr/>
            <p:nvPr/>
          </p:nvSpPr>
          <p:spPr>
            <a:xfrm>
              <a:off x="6719384"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8"/>
            <p:cNvSpPr/>
            <p:nvPr/>
          </p:nvSpPr>
          <p:spPr>
            <a:xfrm>
              <a:off x="7342059"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8"/>
            <p:cNvSpPr/>
            <p:nvPr/>
          </p:nvSpPr>
          <p:spPr>
            <a:xfrm>
              <a:off x="5694387"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8"/>
            <p:cNvSpPr/>
            <p:nvPr/>
          </p:nvSpPr>
          <p:spPr>
            <a:xfrm>
              <a:off x="8543012"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8"/>
            <p:cNvSpPr/>
            <p:nvPr/>
          </p:nvSpPr>
          <p:spPr>
            <a:xfrm>
              <a:off x="58587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8"/>
            <p:cNvSpPr/>
            <p:nvPr/>
          </p:nvSpPr>
          <p:spPr>
            <a:xfrm>
              <a:off x="6948431"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8"/>
            <p:cNvSpPr/>
            <p:nvPr/>
          </p:nvSpPr>
          <p:spPr>
            <a:xfrm>
              <a:off x="85275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8"/>
            <p:cNvSpPr/>
            <p:nvPr/>
          </p:nvSpPr>
          <p:spPr>
            <a:xfrm>
              <a:off x="8407656"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8"/>
            <p:cNvSpPr/>
            <p:nvPr/>
          </p:nvSpPr>
          <p:spPr>
            <a:xfrm>
              <a:off x="8797256"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8"/>
            <p:cNvSpPr/>
            <p:nvPr/>
          </p:nvSpPr>
          <p:spPr>
            <a:xfrm>
              <a:off x="5279706"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312099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19"/>
        <p:cNvGrpSpPr/>
        <p:nvPr/>
      </p:nvGrpSpPr>
      <p:grpSpPr>
        <a:xfrm>
          <a:off x="0" y="0"/>
          <a:ext cx="0" cy="0"/>
          <a:chOff x="0" y="0"/>
          <a:chExt cx="0" cy="0"/>
        </a:xfrm>
      </p:grpSpPr>
      <p:sp>
        <p:nvSpPr>
          <p:cNvPr id="220" name="Google Shape;220;p9"/>
          <p:cNvSpPr txBox="1">
            <a:spLocks noGrp="1"/>
          </p:cNvSpPr>
          <p:nvPr>
            <p:ph type="title"/>
          </p:nvPr>
        </p:nvSpPr>
        <p:spPr>
          <a:xfrm>
            <a:off x="960000" y="1883933"/>
            <a:ext cx="4787600" cy="13604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n-US"/>
              <a:t>Click to edit Master title style</a:t>
            </a:r>
            <a:endParaRPr/>
          </a:p>
        </p:txBody>
      </p:sp>
      <p:sp>
        <p:nvSpPr>
          <p:cNvPr id="221" name="Google Shape;221;p9"/>
          <p:cNvSpPr txBox="1">
            <a:spLocks noGrp="1"/>
          </p:cNvSpPr>
          <p:nvPr>
            <p:ph type="subTitle" idx="1"/>
          </p:nvPr>
        </p:nvSpPr>
        <p:spPr>
          <a:xfrm>
            <a:off x="960000" y="3841633"/>
            <a:ext cx="5034000" cy="1646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a:solidFill>
                  <a:srgbClr val="8E8BD8"/>
                </a:solidFill>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n-US"/>
              <a:t>Click to edit Master subtitle style</a:t>
            </a:r>
            <a:endParaRPr/>
          </a:p>
        </p:txBody>
      </p:sp>
      <p:sp>
        <p:nvSpPr>
          <p:cNvPr id="222" name="Google Shape;222;p9"/>
          <p:cNvSpPr/>
          <p:nvPr/>
        </p:nvSpPr>
        <p:spPr>
          <a:xfrm>
            <a:off x="6374800" y="1177600"/>
            <a:ext cx="4502800" cy="45028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3" name="Google Shape;223;p9"/>
          <p:cNvSpPr/>
          <p:nvPr/>
        </p:nvSpPr>
        <p:spPr>
          <a:xfrm>
            <a:off x="10768" y="3456233"/>
            <a:ext cx="6364033" cy="255467"/>
          </a:xfrm>
          <a:custGeom>
            <a:avLst/>
            <a:gdLst/>
            <a:ahLst/>
            <a:cxnLst/>
            <a:rect l="l" t="t" r="r" b="b"/>
            <a:pathLst>
              <a:path w="190921" h="7664" extrusionOk="0">
                <a:moveTo>
                  <a:pt x="0" y="7664"/>
                </a:moveTo>
                <a:lnTo>
                  <a:pt x="29121" y="7664"/>
                </a:lnTo>
                <a:lnTo>
                  <a:pt x="29121" y="0"/>
                </a:lnTo>
                <a:lnTo>
                  <a:pt x="190921" y="97"/>
                </a:lnTo>
              </a:path>
            </a:pathLst>
          </a:custGeom>
          <a:noFill/>
          <a:ln w="19050" cap="flat" cmpd="sng">
            <a:solidFill>
              <a:srgbClr val="775EF5"/>
            </a:solidFill>
            <a:prstDash val="solid"/>
            <a:round/>
            <a:headEnd type="none" w="med" len="med"/>
            <a:tailEnd type="none" w="med" len="med"/>
          </a:ln>
          <a:effectLst>
            <a:outerShdw blurRad="57150" algn="bl" rotWithShape="0">
              <a:srgbClr val="DFDEFF">
                <a:alpha val="50000"/>
              </a:srgbClr>
            </a:outerShdw>
          </a:effectLst>
        </p:spPr>
      </p:sp>
    </p:spTree>
    <p:extLst>
      <p:ext uri="{BB962C8B-B14F-4D97-AF65-F5344CB8AC3E}">
        <p14:creationId xmlns:p14="http://schemas.microsoft.com/office/powerpoint/2010/main" val="2991477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24"/>
        <p:cNvGrpSpPr/>
        <p:nvPr/>
      </p:nvGrpSpPr>
      <p:grpSpPr>
        <a:xfrm>
          <a:off x="0" y="0"/>
          <a:ext cx="0" cy="0"/>
          <a:chOff x="0" y="0"/>
          <a:chExt cx="0" cy="0"/>
        </a:xfrm>
      </p:grpSpPr>
      <p:sp>
        <p:nvSpPr>
          <p:cNvPr id="225" name="Google Shape;225;p10"/>
          <p:cNvSpPr txBox="1">
            <a:spLocks noGrp="1"/>
          </p:cNvSpPr>
          <p:nvPr>
            <p:ph type="body" idx="1"/>
          </p:nvPr>
        </p:nvSpPr>
        <p:spPr>
          <a:xfrm>
            <a:off x="960000" y="3970800"/>
            <a:ext cx="6018400" cy="21672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600"/>
              <a:buNone/>
              <a:defRPr sz="6667">
                <a:solidFill>
                  <a:srgbClr val="FFFFFF"/>
                </a:solidFill>
                <a:latin typeface="Squada One"/>
                <a:ea typeface="Squada One"/>
                <a:cs typeface="Squada One"/>
                <a:sym typeface="Squada One"/>
              </a:defRPr>
            </a:lvl1pPr>
          </a:lstStyle>
          <a:p>
            <a:pPr lvl="0"/>
            <a:r>
              <a:rPr lang="en-US"/>
              <a:t>Click to edit Master text styles</a:t>
            </a:r>
          </a:p>
        </p:txBody>
      </p:sp>
    </p:spTree>
    <p:extLst>
      <p:ext uri="{BB962C8B-B14F-4D97-AF65-F5344CB8AC3E}">
        <p14:creationId xmlns:p14="http://schemas.microsoft.com/office/powerpoint/2010/main" val="4161085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5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17" Type="http://schemas.openxmlformats.org/officeDocument/2006/relationships/theme" Target="../theme/theme5.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403F6E"/>
            </a:gs>
            <a:gs pos="100000">
              <a:srgbClr val="0B0D17"/>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0000" y="720000"/>
            <a:ext cx="102720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1pPr>
            <a:lvl2pPr lvl="1">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2pPr>
            <a:lvl3pPr lvl="2">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3pPr>
            <a:lvl4pPr lvl="3">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4pPr>
            <a:lvl5pPr lvl="4">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5pPr>
            <a:lvl6pPr lvl="5">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6pPr>
            <a:lvl7pPr lvl="6">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7pPr>
            <a:lvl8pPr lvl="7">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8pPr>
            <a:lvl9pPr lvl="8">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960000" y="1977800"/>
            <a:ext cx="10272000" cy="41140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1pPr>
            <a:lvl2pPr marL="914400" lvl="1" indent="-3302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2pPr>
            <a:lvl3pPr marL="1371600" lvl="2" indent="-3302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3pPr>
            <a:lvl4pPr marL="1828800" lvl="3" indent="-3302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4pPr>
            <a:lvl5pPr marL="2286000" lvl="4" indent="-3302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5pPr>
            <a:lvl6pPr marL="2743200" lvl="5" indent="-3302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6pPr>
            <a:lvl7pPr marL="3200400" lvl="6" indent="-3302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7pPr>
            <a:lvl8pPr marL="3657600" lvl="7" indent="-3302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8pPr>
            <a:lvl9pPr marL="4114800" lvl="8" indent="-330200">
              <a:lnSpc>
                <a:spcPct val="115000"/>
              </a:lnSpc>
              <a:spcBef>
                <a:spcPts val="1600"/>
              </a:spcBef>
              <a:spcAft>
                <a:spcPts val="1600"/>
              </a:spcAft>
              <a:buClr>
                <a:srgbClr val="8E8BD8"/>
              </a:buClr>
              <a:buSzPts val="1600"/>
              <a:buFont typeface="Titillium Web"/>
              <a:buChar char="■"/>
              <a:defRPr sz="1600">
                <a:solidFill>
                  <a:srgbClr val="8E8BD8"/>
                </a:solidFill>
                <a:latin typeface="Titillium Web"/>
                <a:ea typeface="Titillium Web"/>
                <a:cs typeface="Titillium Web"/>
                <a:sym typeface="Titillium Web"/>
              </a:defRPr>
            </a:lvl9pPr>
          </a:lstStyle>
          <a:p>
            <a:endParaRPr/>
          </a:p>
        </p:txBody>
      </p:sp>
    </p:spTree>
    <p:extLst>
      <p:ext uri="{BB962C8B-B14F-4D97-AF65-F5344CB8AC3E}">
        <p14:creationId xmlns:p14="http://schemas.microsoft.com/office/powerpoint/2010/main" val="777676228"/>
      </p:ext>
    </p:extLst>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900">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570"/>
        <p:cNvGrpSpPr/>
        <p:nvPr/>
      </p:nvGrpSpPr>
      <p:grpSpPr>
        <a:xfrm>
          <a:off x="0" y="0"/>
          <a:ext cx="0" cy="0"/>
          <a:chOff x="0" y="0"/>
          <a:chExt cx="0" cy="0"/>
        </a:xfrm>
      </p:grpSpPr>
      <p:sp>
        <p:nvSpPr>
          <p:cNvPr id="571" name="Google Shape;571;p28"/>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572" name="Google Shape;572;p28"/>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274763078"/>
      </p:ext>
    </p:extLst>
  </p:cSld>
  <p:clrMap bg1="lt1" tx1="dk1" bg2="dk2" tx2="lt2" accent1="accent1" accent2="accent2" accent3="accent3" accent4="accent4" accent5="accent5" accent6="accent6" hlink="hlink" folHlink="folHlink"/>
  <p:sldLayoutIdLst>
    <p:sldLayoutId id="2147483706"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403F6E"/>
            </a:gs>
            <a:gs pos="100000">
              <a:srgbClr val="0B0D17"/>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0000" y="720000"/>
            <a:ext cx="102720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1pPr>
            <a:lvl2pPr lvl="1">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2pPr>
            <a:lvl3pPr lvl="2">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3pPr>
            <a:lvl4pPr lvl="3">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4pPr>
            <a:lvl5pPr lvl="4">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5pPr>
            <a:lvl6pPr lvl="5">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6pPr>
            <a:lvl7pPr lvl="6">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7pPr>
            <a:lvl8pPr lvl="7">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8pPr>
            <a:lvl9pPr lvl="8">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960000" y="1977800"/>
            <a:ext cx="10272000" cy="41140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1pPr>
            <a:lvl2pPr marL="914400" lvl="1" indent="-3302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2pPr>
            <a:lvl3pPr marL="1371600" lvl="2" indent="-3302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3pPr>
            <a:lvl4pPr marL="1828800" lvl="3" indent="-3302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4pPr>
            <a:lvl5pPr marL="2286000" lvl="4" indent="-3302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5pPr>
            <a:lvl6pPr marL="2743200" lvl="5" indent="-3302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6pPr>
            <a:lvl7pPr marL="3200400" lvl="6" indent="-3302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7pPr>
            <a:lvl8pPr marL="3657600" lvl="7" indent="-3302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8pPr>
            <a:lvl9pPr marL="4114800" lvl="8" indent="-330200">
              <a:lnSpc>
                <a:spcPct val="115000"/>
              </a:lnSpc>
              <a:spcBef>
                <a:spcPts val="1600"/>
              </a:spcBef>
              <a:spcAft>
                <a:spcPts val="1600"/>
              </a:spcAft>
              <a:buClr>
                <a:srgbClr val="8E8BD8"/>
              </a:buClr>
              <a:buSzPts val="1600"/>
              <a:buFont typeface="Titillium Web"/>
              <a:buChar char="■"/>
              <a:defRPr sz="1600">
                <a:solidFill>
                  <a:srgbClr val="8E8BD8"/>
                </a:solidFill>
                <a:latin typeface="Titillium Web"/>
                <a:ea typeface="Titillium Web"/>
                <a:cs typeface="Titillium Web"/>
                <a:sym typeface="Titillium Web"/>
              </a:defRPr>
            </a:lvl9pPr>
          </a:lstStyle>
          <a:p>
            <a:endParaRPr/>
          </a:p>
        </p:txBody>
      </p:sp>
    </p:spTree>
    <p:extLst>
      <p:ext uri="{BB962C8B-B14F-4D97-AF65-F5344CB8AC3E}">
        <p14:creationId xmlns:p14="http://schemas.microsoft.com/office/powerpoint/2010/main" val="4234578376"/>
      </p:ext>
    </p:extLst>
  </p:cSld>
  <p:clrMap bg1="lt1" tx1="dk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 id="2147483725" r:id="rId18"/>
    <p:sldLayoutId id="2147483726" r:id="rId19"/>
    <p:sldLayoutId id="2147483727" r:id="rId20"/>
    <p:sldLayoutId id="2147483728" r:id="rId21"/>
    <p:sldLayoutId id="2147483729" r:id="rId22"/>
    <p:sldLayoutId id="2147483730" r:id="rId23"/>
    <p:sldLayoutId id="2147483731" r:id="rId24"/>
    <p:sldLayoutId id="2147483732" r:id="rId25"/>
    <p:sldLayoutId id="2147483733" r:id="rId26"/>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900">
          <p15:clr>
            <a:srgbClr val="EA4335"/>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570"/>
        <p:cNvGrpSpPr/>
        <p:nvPr/>
      </p:nvGrpSpPr>
      <p:grpSpPr>
        <a:xfrm>
          <a:off x="0" y="0"/>
          <a:ext cx="0" cy="0"/>
          <a:chOff x="0" y="0"/>
          <a:chExt cx="0" cy="0"/>
        </a:xfrm>
      </p:grpSpPr>
      <p:sp>
        <p:nvSpPr>
          <p:cNvPr id="571" name="Google Shape;571;p28"/>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572" name="Google Shape;572;p28"/>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3711271820"/>
      </p:ext>
    </p:extLst>
  </p:cSld>
  <p:clrMap bg1="lt1" tx1="dk1" bg2="dk2" tx2="lt2" accent1="accent1" accent2="accent2" accent3="accent3" accent4="accent4" accent5="accent5" accent6="accent6" hlink="hlink" folHlink="folHlink"/>
  <p:sldLayoutIdLst>
    <p:sldLayoutId id="2147483735"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A58DACD-4869-4DC0-9D92-EB5D8D849157}" type="datetime1">
              <a:rPr lang="en-US" smtClean="0"/>
              <a:pPr/>
              <a:t>5/12/2023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12062738"/>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4.xml.rels><?xml version="1.0" encoding="UTF-8" standalone="yes"?>
<Relationships xmlns="http://schemas.openxmlformats.org/package/2006/relationships"><Relationship Id="rId3" Type="http://schemas.openxmlformats.org/officeDocument/2006/relationships/hyperlink" Target="https://cointelegraph.com/news/number-of-americans-owning-crypto-doubled-in-2019-finder" TargetMode="External"/><Relationship Id="rId2" Type="http://schemas.openxmlformats.org/officeDocument/2006/relationships/hyperlink" Target="https://www.investopedia.com/tech/most-important-cryptocurrencies-other-than-bitcoin/" TargetMode="External"/><Relationship Id="rId1" Type="http://schemas.openxmlformats.org/officeDocument/2006/relationships/slideLayout" Target="../slideLayouts/slideLayout60.xml"/></Relationships>
</file>

<file path=ppt/slides/_rels/slide5.xml.rels><?xml version="1.0" encoding="UTF-8" standalone="yes"?>
<Relationships xmlns="http://schemas.openxmlformats.org/package/2006/relationships"><Relationship Id="rId3" Type="http://schemas.openxmlformats.org/officeDocument/2006/relationships/hyperlink" Target="https://www.investopedia.com/terms/m/marketrisk.asp" TargetMode="External"/><Relationship Id="rId2" Type="http://schemas.openxmlformats.org/officeDocument/2006/relationships/hyperlink" Target="https://www.investopedia.com/analyze-crypto-6456223" TargetMode="External"/><Relationship Id="rId1" Type="http://schemas.openxmlformats.org/officeDocument/2006/relationships/slideLayout" Target="../slideLayouts/slideLayout60.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61521-82F9-43CA-9003-C0CF89A26275}"/>
              </a:ext>
            </a:extLst>
          </p:cNvPr>
          <p:cNvSpPr>
            <a:spLocks noGrp="1"/>
          </p:cNvSpPr>
          <p:nvPr>
            <p:ph type="ctrTitle"/>
          </p:nvPr>
        </p:nvSpPr>
        <p:spPr>
          <a:xfrm>
            <a:off x="3220000" y="1088500"/>
            <a:ext cx="5752000" cy="1538800"/>
          </a:xfrm>
        </p:spPr>
        <p:txBody>
          <a:bodyPr>
            <a:normAutofit/>
          </a:bodyPr>
          <a:lstStyle/>
          <a:p>
            <a:r>
              <a:rPr lang="en-US" sz="4000" u="sng" dirty="0">
                <a:solidFill>
                  <a:srgbClr val="0070C0"/>
                </a:solidFill>
                <a:latin typeface="Arial" panose="020B0604020202020204" pitchFamily="34" charset="0"/>
                <a:cs typeface="Arial" panose="020B0604020202020204" pitchFamily="34" charset="0"/>
              </a:rPr>
              <a:t>CRYPTO CURRENCY</a:t>
            </a:r>
            <a:br>
              <a:rPr lang="en-IN" sz="4000" u="sng" dirty="0">
                <a:solidFill>
                  <a:srgbClr val="0070C0"/>
                </a:solidFill>
                <a:latin typeface="Arial" panose="020B0604020202020204" pitchFamily="34" charset="0"/>
                <a:cs typeface="Arial" panose="020B0604020202020204" pitchFamily="34" charset="0"/>
              </a:rPr>
            </a:br>
            <a:endParaRPr lang="en-IN" sz="4000" u="sng" dirty="0">
              <a:solidFill>
                <a:srgbClr val="0070C0"/>
              </a:solidFill>
            </a:endParaRPr>
          </a:p>
        </p:txBody>
      </p:sp>
      <p:sp>
        <p:nvSpPr>
          <p:cNvPr id="3" name="Subtitle 2">
            <a:extLst>
              <a:ext uri="{FF2B5EF4-FFF2-40B4-BE49-F238E27FC236}">
                <a16:creationId xmlns:a16="http://schemas.microsoft.com/office/drawing/2014/main" id="{40354B1D-9D64-A746-91D8-51F3FD7FF709}"/>
              </a:ext>
            </a:extLst>
          </p:cNvPr>
          <p:cNvSpPr>
            <a:spLocks noGrp="1"/>
          </p:cNvSpPr>
          <p:nvPr>
            <p:ph type="subTitle" idx="1"/>
          </p:nvPr>
        </p:nvSpPr>
        <p:spPr>
          <a:xfrm>
            <a:off x="3220000" y="2544660"/>
            <a:ext cx="5426000" cy="2185960"/>
          </a:xfrm>
        </p:spPr>
        <p:txBody>
          <a:bodyPr>
            <a:noAutofit/>
          </a:bodyPr>
          <a:lstStyle/>
          <a:p>
            <a:pPr algn="ctr"/>
            <a:r>
              <a:rPr lang="en-US" sz="2000" u="sng" dirty="0">
                <a:solidFill>
                  <a:schemeClr val="tx1"/>
                </a:solidFill>
                <a:latin typeface="Arial" panose="020B0604020202020204" pitchFamily="34" charset="0"/>
                <a:cs typeface="Arial" panose="020B0604020202020204" pitchFamily="34" charset="0"/>
              </a:rPr>
              <a:t>TEAM MEMBERS:</a:t>
            </a:r>
          </a:p>
          <a:p>
            <a:pPr algn="l"/>
            <a:r>
              <a:rPr lang="en-US" sz="2000" dirty="0">
                <a:solidFill>
                  <a:schemeClr val="tx1"/>
                </a:solidFill>
                <a:latin typeface="Arial" panose="020B0604020202020204" pitchFamily="34" charset="0"/>
                <a:cs typeface="Arial" panose="020B0604020202020204" pitchFamily="34" charset="0"/>
              </a:rPr>
              <a:t>TEAM LEADER:SANDHYA M</a:t>
            </a:r>
          </a:p>
          <a:p>
            <a:pPr algn="l"/>
            <a:r>
              <a:rPr lang="en-US" sz="2000" dirty="0">
                <a:solidFill>
                  <a:schemeClr val="tx1"/>
                </a:solidFill>
                <a:latin typeface="Arial" panose="020B0604020202020204" pitchFamily="34" charset="0"/>
                <a:cs typeface="Arial" panose="020B0604020202020204" pitchFamily="34" charset="0"/>
              </a:rPr>
              <a:t>TEAM MEMBER 1:TEJASWINI M</a:t>
            </a:r>
          </a:p>
          <a:p>
            <a:pPr algn="l"/>
            <a:r>
              <a:rPr lang="en-US" sz="2000" dirty="0">
                <a:solidFill>
                  <a:schemeClr val="tx1"/>
                </a:solidFill>
                <a:latin typeface="Arial" panose="020B0604020202020204" pitchFamily="34" charset="0"/>
                <a:cs typeface="Arial" panose="020B0604020202020204" pitchFamily="34" charset="0"/>
              </a:rPr>
              <a:t>TEAM MEMBER 2: TRIVENI B G</a:t>
            </a:r>
          </a:p>
          <a:p>
            <a:pPr algn="l"/>
            <a:r>
              <a:rPr lang="en-US" sz="2000" dirty="0">
                <a:solidFill>
                  <a:schemeClr val="tx1"/>
                </a:solidFill>
                <a:latin typeface="Arial" panose="020B0604020202020204" pitchFamily="34" charset="0"/>
                <a:cs typeface="Arial" panose="020B0604020202020204" pitchFamily="34" charset="0"/>
              </a:rPr>
              <a:t>TEAM MEMBER 3: YASHASWINI P REDDY</a:t>
            </a:r>
          </a:p>
          <a:p>
            <a:pPr algn="l"/>
            <a:endParaRPr lang="en-US" sz="2000" dirty="0">
              <a:solidFill>
                <a:schemeClr val="tx1"/>
              </a:solidFill>
              <a:latin typeface="Arial" panose="020B0604020202020204" pitchFamily="34" charset="0"/>
              <a:cs typeface="Arial" panose="020B0604020202020204" pitchFamily="34" charset="0"/>
            </a:endParaRPr>
          </a:p>
          <a:p>
            <a:r>
              <a:rPr lang="en-US" sz="2000" dirty="0">
                <a:solidFill>
                  <a:schemeClr val="tx1"/>
                </a:solidFill>
                <a:latin typeface="Arial" panose="020B0604020202020204" pitchFamily="34" charset="0"/>
                <a:cs typeface="Arial" panose="020B0604020202020204" pitchFamily="34" charset="0"/>
              </a:rPr>
              <a:t>GUIDED BY:MAHESH K</a:t>
            </a:r>
          </a:p>
          <a:p>
            <a:r>
              <a:rPr lang="en-US" sz="2000" dirty="0">
                <a:solidFill>
                  <a:schemeClr val="tx1"/>
                </a:solidFill>
                <a:latin typeface="Arial" panose="020B0604020202020204" pitchFamily="34" charset="0"/>
                <a:cs typeface="Arial" panose="020B0604020202020204" pitchFamily="34" charset="0"/>
              </a:rPr>
              <a:t>       	 	POOVARAGHAVAN VELUMANI </a:t>
            </a:r>
          </a:p>
          <a:p>
            <a:pPr algn="l"/>
            <a:endParaRPr lang="en-IN" sz="2000" dirty="0">
              <a:solidFill>
                <a:schemeClr val="tx1"/>
              </a:solidFill>
              <a:latin typeface="Arial" panose="020B0604020202020204" pitchFamily="34" charset="0"/>
              <a:cs typeface="Arial" panose="020B0604020202020204" pitchFamily="34" charset="0"/>
            </a:endParaRPr>
          </a:p>
          <a:p>
            <a:pPr algn="l"/>
            <a:endParaRPr lang="en-IN" sz="2000" dirty="0">
              <a:solidFill>
                <a:schemeClr val="tx1"/>
              </a:solidFill>
            </a:endParaRPr>
          </a:p>
        </p:txBody>
      </p:sp>
    </p:spTree>
    <p:extLst>
      <p:ext uri="{BB962C8B-B14F-4D97-AF65-F5344CB8AC3E}">
        <p14:creationId xmlns:p14="http://schemas.microsoft.com/office/powerpoint/2010/main" val="1419331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60E60-8C61-5386-8D72-905F63FA17F6}"/>
              </a:ext>
            </a:extLst>
          </p:cNvPr>
          <p:cNvSpPr>
            <a:spLocks noGrp="1"/>
          </p:cNvSpPr>
          <p:nvPr>
            <p:ph type="title"/>
          </p:nvPr>
        </p:nvSpPr>
        <p:spPr/>
        <p:txBody>
          <a:bodyPr>
            <a:normAutofit/>
          </a:bodyPr>
          <a:lstStyle/>
          <a:p>
            <a:r>
              <a:rPr lang="en-IN" sz="3200" dirty="0">
                <a:latin typeface="Arial" panose="020B0604020202020204" pitchFamily="34" charset="0"/>
                <a:cs typeface="Arial" panose="020B0604020202020204" pitchFamily="34" charset="0"/>
              </a:rPr>
              <a:t>Conclusions </a:t>
            </a:r>
            <a:endParaRPr lang="en-IN" sz="3200" dirty="0"/>
          </a:p>
        </p:txBody>
      </p:sp>
      <p:sp>
        <p:nvSpPr>
          <p:cNvPr id="4" name="TextBox 3">
            <a:extLst>
              <a:ext uri="{FF2B5EF4-FFF2-40B4-BE49-F238E27FC236}">
                <a16:creationId xmlns:a16="http://schemas.microsoft.com/office/drawing/2014/main" id="{EFF88640-68EB-EA80-DFAF-44C916B1DEB3}"/>
              </a:ext>
            </a:extLst>
          </p:cNvPr>
          <p:cNvSpPr txBox="1"/>
          <p:nvPr/>
        </p:nvSpPr>
        <p:spPr>
          <a:xfrm>
            <a:off x="1026366" y="1859340"/>
            <a:ext cx="9890449" cy="4190314"/>
          </a:xfrm>
          <a:prstGeom prst="rect">
            <a:avLst/>
          </a:prstGeom>
          <a:noFill/>
        </p:spPr>
        <p:txBody>
          <a:bodyPr wrap="square">
            <a:spAutoFit/>
          </a:bodyPr>
          <a:lstStyle/>
          <a:p>
            <a:pPr>
              <a:lnSpc>
                <a:spcPct val="150000"/>
              </a:lnSpc>
            </a:pPr>
            <a:r>
              <a:rPr lang="en-IN" sz="2000" dirty="0"/>
              <a:t>	In conclusion, cryptocurrencies have emerged as a popular alternative to traditional currencies due to their decentralized nature, high level of security, and potential for anonymity. </a:t>
            </a:r>
          </a:p>
          <a:p>
            <a:pPr>
              <a:lnSpc>
                <a:spcPct val="150000"/>
              </a:lnSpc>
            </a:pPr>
            <a:r>
              <a:rPr lang="en-IN" sz="2000" dirty="0"/>
              <a:t>	They can be used for a variety of purposes, including purchasing goods and services, investment, trading, peer-to-peer payments, international transactions, donations, and storing value. However, cryptocurrencies also come with their own set of challenges and risks, including price volatility, security vulnerabilities, and regulatory uncertainty. As with any financial decision, it's important to carefully consider the benefits and risks before deciding to use cryptocurrencies.</a:t>
            </a:r>
          </a:p>
        </p:txBody>
      </p:sp>
    </p:spTree>
    <p:extLst>
      <p:ext uri="{BB962C8B-B14F-4D97-AF65-F5344CB8AC3E}">
        <p14:creationId xmlns:p14="http://schemas.microsoft.com/office/powerpoint/2010/main" val="1558035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1840" y="0"/>
            <a:ext cx="6450094" cy="4613507"/>
          </a:xfrm>
          <a:prstGeom prst="rect">
            <a:avLst/>
          </a:prstGeom>
          <a:noFill/>
        </p:spPr>
        <p:txBody>
          <a:bodyPr wrap="square" rtlCol="0">
            <a:spAutoFit/>
          </a:bodyPr>
          <a:lstStyle/>
          <a:p>
            <a:pPr>
              <a:lnSpc>
                <a:spcPct val="200000"/>
              </a:lnSpc>
            </a:pPr>
            <a:r>
              <a:rPr lang="en-IN" sz="3200" dirty="0">
                <a:latin typeface="Arial" panose="020B0604020202020204" pitchFamily="34" charset="0"/>
                <a:cs typeface="Arial" panose="020B0604020202020204" pitchFamily="34" charset="0"/>
              </a:rPr>
              <a:t>Outline</a:t>
            </a:r>
          </a:p>
          <a:p>
            <a:pPr>
              <a:lnSpc>
                <a:spcPct val="200000"/>
              </a:lnSpc>
            </a:pPr>
            <a:endParaRPr lang="en-IN" dirty="0"/>
          </a:p>
          <a:p>
            <a:pPr marL="342900" indent="-342900">
              <a:lnSpc>
                <a:spcPct val="200000"/>
              </a:lnSpc>
              <a:buAutoNum type="arabicPeriod"/>
            </a:pPr>
            <a:r>
              <a:rPr lang="en-IN" sz="2000" dirty="0">
                <a:latin typeface="Arial" panose="020B0604020202020204" pitchFamily="34" charset="0"/>
                <a:cs typeface="Arial" panose="020B0604020202020204" pitchFamily="34" charset="0"/>
              </a:rPr>
              <a:t>Problem Statement </a:t>
            </a:r>
          </a:p>
          <a:p>
            <a:pPr marL="342900" indent="-342900">
              <a:lnSpc>
                <a:spcPct val="200000"/>
              </a:lnSpc>
              <a:buAutoNum type="arabicPeriod"/>
            </a:pPr>
            <a:r>
              <a:rPr lang="en-IN" sz="2000" dirty="0">
                <a:latin typeface="Arial" panose="020B0604020202020204" pitchFamily="34" charset="0"/>
                <a:cs typeface="Arial" panose="020B0604020202020204" pitchFamily="34" charset="0"/>
              </a:rPr>
              <a:t>Proposed Solution</a:t>
            </a:r>
          </a:p>
          <a:p>
            <a:pPr marL="342900" indent="-342900">
              <a:lnSpc>
                <a:spcPct val="200000"/>
              </a:lnSpc>
              <a:buAutoNum type="arabicPeriod"/>
            </a:pPr>
            <a:r>
              <a:rPr lang="en-IN" sz="2000" dirty="0">
                <a:latin typeface="Arial" panose="020B0604020202020204" pitchFamily="34" charset="0"/>
                <a:cs typeface="Arial" panose="020B0604020202020204" pitchFamily="34" charset="0"/>
              </a:rPr>
              <a:t>Developed Solution</a:t>
            </a:r>
          </a:p>
          <a:p>
            <a:pPr marL="342900" indent="-342900">
              <a:lnSpc>
                <a:spcPct val="200000"/>
              </a:lnSpc>
              <a:buAutoNum type="arabicPeriod"/>
            </a:pPr>
            <a:r>
              <a:rPr lang="en-IN" sz="2000" dirty="0">
                <a:latin typeface="Arial" panose="020B0604020202020204" pitchFamily="34" charset="0"/>
                <a:cs typeface="Arial" panose="020B0604020202020204" pitchFamily="34" charset="0"/>
              </a:rPr>
              <a:t>Applications</a:t>
            </a:r>
          </a:p>
          <a:p>
            <a:pPr marL="342900" indent="-342900">
              <a:lnSpc>
                <a:spcPct val="200000"/>
              </a:lnSpc>
              <a:buAutoNum type="arabicPeriod"/>
            </a:pPr>
            <a:r>
              <a:rPr lang="en-IN" sz="2000" dirty="0">
                <a:latin typeface="Arial" panose="020B0604020202020204" pitchFamily="34" charset="0"/>
                <a:cs typeface="Arial" panose="020B0604020202020204" pitchFamily="34" charset="0"/>
              </a:rPr>
              <a:t>Conclusion</a:t>
            </a:r>
          </a:p>
        </p:txBody>
      </p:sp>
    </p:spTree>
    <p:extLst>
      <p:ext uri="{BB962C8B-B14F-4D97-AF65-F5344CB8AC3E}">
        <p14:creationId xmlns:p14="http://schemas.microsoft.com/office/powerpoint/2010/main" val="2085971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1593" y="1112732"/>
            <a:ext cx="6998839" cy="3699474"/>
          </a:xfrm>
          <a:prstGeom prst="rect">
            <a:avLst/>
          </a:prstGeom>
          <a:noFill/>
        </p:spPr>
        <p:txBody>
          <a:bodyPr wrap="square" rtlCol="0">
            <a:spAutoFit/>
          </a:bodyPr>
          <a:lstStyle/>
          <a:p>
            <a:pPr marL="457200" indent="-457200">
              <a:lnSpc>
                <a:spcPct val="200000"/>
              </a:lnSpc>
              <a:buFont typeface="+mj-lt"/>
              <a:buAutoNum type="arabicPeriod"/>
            </a:pPr>
            <a:r>
              <a:rPr lang="en-US" sz="2000" b="0" i="0" u="none" strike="noStrike" dirty="0">
                <a:effectLst/>
              </a:rPr>
              <a:t>Is Cryptocurrency Good For The Economy? What Is the Economic Impact of Cryptocurrency?</a:t>
            </a:r>
          </a:p>
          <a:p>
            <a:pPr marL="457200" indent="-457200">
              <a:lnSpc>
                <a:spcPct val="200000"/>
              </a:lnSpc>
              <a:buFont typeface="+mj-lt"/>
              <a:buAutoNum type="arabicPeriod"/>
            </a:pPr>
            <a:r>
              <a:rPr lang="en-IN" sz="2000" i="0" dirty="0">
                <a:effectLst/>
                <a:cs typeface="Arial" panose="020B0604020202020204" pitchFamily="34" charset="0"/>
              </a:rPr>
              <a:t>Are Cryptocurrencies Safe Investments?</a:t>
            </a:r>
          </a:p>
          <a:p>
            <a:pPr>
              <a:lnSpc>
                <a:spcPct val="200000"/>
              </a:lnSpc>
            </a:pPr>
            <a:endParaRPr lang="en-IN" sz="2000" dirty="0">
              <a:cs typeface="Arial" panose="020B0604020202020204" pitchFamily="34" charset="0"/>
            </a:endParaRPr>
          </a:p>
          <a:p>
            <a:pPr marL="457200" indent="-457200">
              <a:lnSpc>
                <a:spcPct val="200000"/>
              </a:lnSpc>
              <a:buFont typeface="+mj-lt"/>
              <a:buAutoNum type="arabicPeriod"/>
            </a:pPr>
            <a:endParaRPr lang="en-US" sz="2000" b="0" i="0" u="none" strike="noStrike" dirty="0">
              <a:effectLst/>
            </a:endParaRPr>
          </a:p>
          <a:p>
            <a:pPr>
              <a:lnSpc>
                <a:spcPct val="200000"/>
              </a:lnSpc>
            </a:pPr>
            <a:endParaRPr lang="en-IN" sz="2000" dirty="0">
              <a:cs typeface="Arial" panose="020B0604020202020204" pitchFamily="34" charset="0"/>
            </a:endParaRPr>
          </a:p>
        </p:txBody>
      </p:sp>
      <p:sp>
        <p:nvSpPr>
          <p:cNvPr id="5" name="TextBox 4">
            <a:extLst>
              <a:ext uri="{FF2B5EF4-FFF2-40B4-BE49-F238E27FC236}">
                <a16:creationId xmlns:a16="http://schemas.microsoft.com/office/drawing/2014/main" id="{4B914994-260E-FB60-958E-B26635360600}"/>
              </a:ext>
            </a:extLst>
          </p:cNvPr>
          <p:cNvSpPr txBox="1"/>
          <p:nvPr/>
        </p:nvSpPr>
        <p:spPr>
          <a:xfrm>
            <a:off x="594826" y="202555"/>
            <a:ext cx="9864790" cy="584775"/>
          </a:xfrm>
          <a:prstGeom prst="rect">
            <a:avLst/>
          </a:prstGeom>
          <a:noFill/>
        </p:spPr>
        <p:txBody>
          <a:bodyPr wrap="square">
            <a:spAutoFit/>
          </a:bodyPr>
          <a:lstStyle/>
          <a:p>
            <a:r>
              <a:rPr lang="en-IN" sz="3200" b="1" dirty="0">
                <a:latin typeface="Arial" panose="020B0604020202020204" pitchFamily="34" charset="0"/>
                <a:cs typeface="Arial" panose="020B0604020202020204" pitchFamily="34" charset="0"/>
              </a:rPr>
              <a:t>Problem Statement </a:t>
            </a:r>
            <a:endParaRPr lang="en-IN" sz="3200" b="1" dirty="0"/>
          </a:p>
        </p:txBody>
      </p:sp>
    </p:spTree>
    <p:extLst>
      <p:ext uri="{BB962C8B-B14F-4D97-AF65-F5344CB8AC3E}">
        <p14:creationId xmlns:p14="http://schemas.microsoft.com/office/powerpoint/2010/main" val="1627438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7484" y="114460"/>
            <a:ext cx="10800272" cy="1077218"/>
          </a:xfrm>
          <a:prstGeom prst="rect">
            <a:avLst/>
          </a:prstGeom>
          <a:noFill/>
        </p:spPr>
        <p:txBody>
          <a:bodyPr wrap="square" rtlCol="0">
            <a:spAutoFit/>
          </a:bodyPr>
          <a:lstStyle/>
          <a:p>
            <a:r>
              <a:rPr lang="en-IN" sz="3200" b="1" dirty="0">
                <a:latin typeface="Arial" panose="020B0604020202020204" pitchFamily="34" charset="0"/>
                <a:cs typeface="Arial" panose="020B0604020202020204" pitchFamily="34" charset="0"/>
              </a:rPr>
              <a:t>Proposed Solution</a:t>
            </a:r>
          </a:p>
          <a:p>
            <a:endParaRPr lang="en-IN" sz="3200" b="1" dirty="0">
              <a:latin typeface="Arial" panose="020B0604020202020204" pitchFamily="34" charset="0"/>
              <a:cs typeface="Arial" panose="020B0604020202020204" pitchFamily="34" charset="0"/>
            </a:endParaRPr>
          </a:p>
        </p:txBody>
      </p:sp>
      <p:sp>
        <p:nvSpPr>
          <p:cNvPr id="3" name="TextBox 2"/>
          <p:cNvSpPr txBox="1"/>
          <p:nvPr/>
        </p:nvSpPr>
        <p:spPr>
          <a:xfrm>
            <a:off x="387484" y="743808"/>
            <a:ext cx="11555699" cy="557530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b="0" i="0" dirty="0">
                <a:effectLst/>
              </a:rPr>
              <a:t>The inception of Bitcoin in 2009, the economic impact of cryptocurrency has been both overt and subtle. Now over a decade later, cryptocurrency, the digital or virtual money that takes the form of tokens or coins, has established itself as a viable currency and form of investment, and the impact of cryptocurrency on society continues to grow. </a:t>
            </a:r>
          </a:p>
          <a:p>
            <a:pPr marL="342900" indent="-342900">
              <a:lnSpc>
                <a:spcPct val="150000"/>
              </a:lnSpc>
              <a:buFont typeface="Arial" panose="020B0604020202020204" pitchFamily="34" charset="0"/>
              <a:buChar char="•"/>
            </a:pPr>
            <a:r>
              <a:rPr lang="en-US" sz="2000" b="0" i="0" dirty="0">
                <a:effectLst/>
              </a:rPr>
              <a:t>The economic impact of cryptocurrency is evident in a number of areas in national and global communities. As of January 2020, more than</a:t>
            </a:r>
            <a:r>
              <a:rPr lang="en-US" sz="2000" b="0" i="0" strike="noStrike" dirty="0">
                <a:effectLst/>
                <a:hlinkClick r:id="rId2">
                  <a:extLst>
                    <a:ext uri="{A12FA001-AC4F-418D-AE19-62706E023703}">
                      <ahyp:hlinkClr xmlns:ahyp="http://schemas.microsoft.com/office/drawing/2018/hyperlinkcolor" val="tx"/>
                    </a:ext>
                  </a:extLst>
                </a:hlinkClick>
              </a:rPr>
              <a:t> 2,000 cryptocurrencies existed</a:t>
            </a:r>
            <a:r>
              <a:rPr lang="en-US" sz="2000" b="0" i="0" dirty="0">
                <a:effectLst/>
              </a:rPr>
              <a:t> and nearly</a:t>
            </a:r>
            <a:r>
              <a:rPr lang="en-US" sz="2000" b="0" i="0" strike="noStrike" dirty="0">
                <a:effectLst/>
                <a:hlinkClick r:id="rId3">
                  <a:extLst>
                    <a:ext uri="{A12FA001-AC4F-418D-AE19-62706E023703}">
                      <ahyp:hlinkClr xmlns:ahyp="http://schemas.microsoft.com/office/drawing/2018/hyperlinkcolor" val="tx"/>
                    </a:ext>
                  </a:extLst>
                </a:hlinkClick>
              </a:rPr>
              <a:t> 36.5 million people</a:t>
            </a:r>
            <a:r>
              <a:rPr lang="en-US" sz="2000" b="0" i="0" dirty="0">
                <a:effectLst/>
              </a:rPr>
              <a:t> living in the U.S. own some form of cryptocurrency. Still a youthful currency, the economic and social impact of cryptocurrency is expected to continue to be a relevant discussion amongst economists and investors alike.</a:t>
            </a:r>
            <a:endParaRPr lang="en-IN" sz="2000" dirty="0"/>
          </a:p>
          <a:p>
            <a:pPr algn="l">
              <a:lnSpc>
                <a:spcPct val="150000"/>
              </a:lnSpc>
            </a:pPr>
            <a:endParaRPr lang="en-US" sz="2000" i="0" dirty="0">
              <a:effectLst/>
            </a:endParaRPr>
          </a:p>
          <a:p>
            <a:pPr algn="l">
              <a:lnSpc>
                <a:spcPct val="150000"/>
              </a:lnSpc>
              <a:buFont typeface="Arial" panose="020B0604020202020204" pitchFamily="34" charset="0"/>
              <a:buChar char="•"/>
            </a:pPr>
            <a:endParaRPr lang="en-US" sz="2000" i="0" dirty="0">
              <a:effectLst/>
            </a:endParaRPr>
          </a:p>
          <a:p>
            <a:pPr>
              <a:lnSpc>
                <a:spcPct val="150000"/>
              </a:lnSpc>
            </a:pPr>
            <a:endParaRPr lang="en-IN" sz="2000" dirty="0"/>
          </a:p>
        </p:txBody>
      </p:sp>
    </p:spTree>
    <p:extLst>
      <p:ext uri="{BB962C8B-B14F-4D97-AF65-F5344CB8AC3E}">
        <p14:creationId xmlns:p14="http://schemas.microsoft.com/office/powerpoint/2010/main" val="2974702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7484" y="105129"/>
            <a:ext cx="10800272" cy="1077218"/>
          </a:xfrm>
          <a:prstGeom prst="rect">
            <a:avLst/>
          </a:prstGeom>
          <a:noFill/>
        </p:spPr>
        <p:txBody>
          <a:bodyPr wrap="square" rtlCol="0">
            <a:spAutoFit/>
          </a:bodyPr>
          <a:lstStyle/>
          <a:p>
            <a:r>
              <a:rPr lang="en-IN" sz="3200" b="1" dirty="0">
                <a:latin typeface="Arial" panose="020B0604020202020204" pitchFamily="34" charset="0"/>
                <a:cs typeface="Arial" panose="020B0604020202020204" pitchFamily="34" charset="0"/>
              </a:rPr>
              <a:t>Proposed Solution</a:t>
            </a:r>
          </a:p>
          <a:p>
            <a:endParaRPr lang="en-IN" sz="3200" b="1" dirty="0">
              <a:latin typeface="Arial" panose="020B0604020202020204" pitchFamily="34" charset="0"/>
              <a:cs typeface="Arial" panose="020B0604020202020204" pitchFamily="34" charset="0"/>
            </a:endParaRPr>
          </a:p>
        </p:txBody>
      </p:sp>
      <p:sp>
        <p:nvSpPr>
          <p:cNvPr id="3" name="TextBox 2"/>
          <p:cNvSpPr txBox="1"/>
          <p:nvPr/>
        </p:nvSpPr>
        <p:spPr>
          <a:xfrm>
            <a:off x="387484" y="771800"/>
            <a:ext cx="11555699" cy="4651979"/>
          </a:xfrm>
          <a:prstGeom prst="rect">
            <a:avLst/>
          </a:prstGeom>
          <a:noFill/>
        </p:spPr>
        <p:txBody>
          <a:bodyPr wrap="square" rtlCol="0">
            <a:spAutoFit/>
          </a:bodyPr>
          <a:lstStyle/>
          <a:p>
            <a:pPr marL="342900" indent="-342900" algn="l">
              <a:lnSpc>
                <a:spcPct val="150000"/>
              </a:lnSpc>
              <a:buFont typeface="Arial" panose="020B0604020202020204" pitchFamily="34" charset="0"/>
              <a:buChar char="•"/>
            </a:pPr>
            <a:r>
              <a:rPr lang="en-US" sz="2000" dirty="0"/>
              <a:t>T</a:t>
            </a:r>
            <a:r>
              <a:rPr lang="en-US" sz="2000" i="0" dirty="0">
                <a:effectLst/>
              </a:rPr>
              <a:t>he underlying cryptography is generally secure, </a:t>
            </a:r>
            <a:r>
              <a:rPr lang="en-US" sz="2000" i="0" dirty="0">
                <a:effectLst/>
                <a:hlinkClick r:id="rId2">
                  <a:extLst>
                    <a:ext uri="{A12FA001-AC4F-418D-AE19-62706E023703}">
                      <ahyp:hlinkClr xmlns:ahyp="http://schemas.microsoft.com/office/drawing/2018/hyperlinkcolor" val="tx"/>
                    </a:ext>
                  </a:extLst>
                </a:hlinkClick>
              </a:rPr>
              <a:t>the technical complexity</a:t>
            </a:r>
            <a:r>
              <a:rPr lang="en-US" sz="2000" i="0" dirty="0">
                <a:effectLst/>
              </a:rPr>
              <a:t> of using and storing crypto assets can be a significant hazard to new users. In addition to the </a:t>
            </a:r>
            <a:r>
              <a:rPr lang="en-US" sz="2000" i="0" dirty="0">
                <a:effectLst/>
                <a:hlinkClick r:id="rId3">
                  <a:extLst>
                    <a:ext uri="{A12FA001-AC4F-418D-AE19-62706E023703}">
                      <ahyp:hlinkClr xmlns:ahyp="http://schemas.microsoft.com/office/drawing/2018/hyperlinkcolor" val="tx"/>
                    </a:ext>
                  </a:extLst>
                </a:hlinkClick>
              </a:rPr>
              <a:t>market risks</a:t>
            </a:r>
            <a:r>
              <a:rPr lang="en-US" sz="2000" i="0" dirty="0">
                <a:effectLst/>
              </a:rPr>
              <a:t> associated with speculative assets, cryptocurrency investors should be aware of the following risks:</a:t>
            </a:r>
          </a:p>
          <a:p>
            <a:pPr marL="514350" indent="-514350" algn="l">
              <a:lnSpc>
                <a:spcPct val="150000"/>
              </a:lnSpc>
              <a:buFont typeface="+mj-lt"/>
              <a:buAutoNum type="romanLcPeriod"/>
            </a:pPr>
            <a:r>
              <a:rPr lang="en-IN" sz="2000" i="0" dirty="0">
                <a:effectLst/>
              </a:rPr>
              <a:t>User risk</a:t>
            </a:r>
            <a:endParaRPr lang="en-US" sz="2000" dirty="0"/>
          </a:p>
          <a:p>
            <a:pPr marL="514350" indent="-514350" algn="l">
              <a:lnSpc>
                <a:spcPct val="150000"/>
              </a:lnSpc>
              <a:buFont typeface="+mj-lt"/>
              <a:buAutoNum type="romanLcPeriod"/>
            </a:pPr>
            <a:r>
              <a:rPr lang="en-IN" sz="2000" i="0" dirty="0">
                <a:effectLst/>
              </a:rPr>
              <a:t>Regulatory risks</a:t>
            </a:r>
            <a:endParaRPr lang="en-US" sz="2000" i="0" dirty="0">
              <a:effectLst/>
            </a:endParaRPr>
          </a:p>
          <a:p>
            <a:pPr marL="514350" indent="-514350" algn="l">
              <a:lnSpc>
                <a:spcPct val="150000"/>
              </a:lnSpc>
              <a:buFont typeface="+mj-lt"/>
              <a:buAutoNum type="romanLcPeriod"/>
            </a:pPr>
            <a:r>
              <a:rPr lang="en-IN" sz="2000" i="0" dirty="0">
                <a:effectLst/>
              </a:rPr>
              <a:t>Counterparty risks</a:t>
            </a:r>
            <a:endParaRPr lang="en-US" sz="2000" dirty="0"/>
          </a:p>
          <a:p>
            <a:pPr marL="514350" indent="-514350" algn="l">
              <a:lnSpc>
                <a:spcPct val="150000"/>
              </a:lnSpc>
              <a:buFont typeface="+mj-lt"/>
              <a:buAutoNum type="romanLcPeriod"/>
            </a:pPr>
            <a:r>
              <a:rPr lang="en-IN" sz="2000" i="0" dirty="0">
                <a:effectLst/>
              </a:rPr>
              <a:t>Management risks</a:t>
            </a:r>
            <a:endParaRPr lang="en-US" sz="2000" i="0" dirty="0">
              <a:effectLst/>
            </a:endParaRPr>
          </a:p>
          <a:p>
            <a:pPr marL="514350" indent="-514350" algn="l">
              <a:lnSpc>
                <a:spcPct val="150000"/>
              </a:lnSpc>
              <a:buFont typeface="+mj-lt"/>
              <a:buAutoNum type="romanLcPeriod"/>
            </a:pPr>
            <a:r>
              <a:rPr lang="en-IN" sz="2000" i="0" dirty="0">
                <a:effectLst/>
              </a:rPr>
              <a:t>Programming risks</a:t>
            </a:r>
            <a:endParaRPr lang="en-US" sz="2000" dirty="0"/>
          </a:p>
          <a:p>
            <a:pPr marL="514350" indent="-514350" algn="l">
              <a:lnSpc>
                <a:spcPct val="150000"/>
              </a:lnSpc>
              <a:buFont typeface="+mj-lt"/>
              <a:buAutoNum type="romanLcPeriod"/>
            </a:pPr>
            <a:r>
              <a:rPr lang="en-IN" sz="2000" i="0" dirty="0">
                <a:effectLst/>
              </a:rPr>
              <a:t>Market Manipulation</a:t>
            </a:r>
            <a:endParaRPr lang="en-US" sz="2000" i="0" dirty="0">
              <a:effectLst/>
            </a:endParaRPr>
          </a:p>
          <a:p>
            <a:pPr>
              <a:lnSpc>
                <a:spcPct val="150000"/>
              </a:lnSpc>
            </a:pPr>
            <a:endParaRPr lang="en-IN" sz="2000" dirty="0"/>
          </a:p>
        </p:txBody>
      </p:sp>
    </p:spTree>
    <p:extLst>
      <p:ext uri="{BB962C8B-B14F-4D97-AF65-F5344CB8AC3E}">
        <p14:creationId xmlns:p14="http://schemas.microsoft.com/office/powerpoint/2010/main" val="1120341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1321" y="286257"/>
            <a:ext cx="10800272" cy="584775"/>
          </a:xfrm>
          <a:prstGeom prst="rect">
            <a:avLst/>
          </a:prstGeom>
          <a:noFill/>
        </p:spPr>
        <p:txBody>
          <a:bodyPr wrap="square" rtlCol="0">
            <a:spAutoFit/>
          </a:bodyPr>
          <a:lstStyle/>
          <a:p>
            <a:r>
              <a:rPr lang="en-IN" sz="3200" b="1" dirty="0">
                <a:latin typeface="Arial" panose="020B0604020202020204" pitchFamily="34" charset="0"/>
                <a:cs typeface="Arial" panose="020B0604020202020204" pitchFamily="34" charset="0"/>
              </a:rPr>
              <a:t>Developed Solution</a:t>
            </a:r>
          </a:p>
        </p:txBody>
      </p:sp>
      <p:pic>
        <p:nvPicPr>
          <p:cNvPr id="5" name="Picture 4">
            <a:extLst>
              <a:ext uri="{FF2B5EF4-FFF2-40B4-BE49-F238E27FC236}">
                <a16:creationId xmlns:a16="http://schemas.microsoft.com/office/drawing/2014/main" id="{8671DFF5-3548-3001-4233-94D9EA0CBEF7}"/>
              </a:ext>
            </a:extLst>
          </p:cNvPr>
          <p:cNvPicPr>
            <a:picLocks noChangeAspect="1"/>
          </p:cNvPicPr>
          <p:nvPr/>
        </p:nvPicPr>
        <p:blipFill rotWithShape="1">
          <a:blip r:embed="rId2"/>
          <a:srcRect l="3683" t="20256" r="46857" b="39376"/>
          <a:stretch/>
        </p:blipFill>
        <p:spPr>
          <a:xfrm>
            <a:off x="511627" y="1026366"/>
            <a:ext cx="9649409" cy="5084720"/>
          </a:xfrm>
          <a:prstGeom prst="rect">
            <a:avLst/>
          </a:prstGeom>
        </p:spPr>
      </p:pic>
    </p:spTree>
    <p:extLst>
      <p:ext uri="{BB962C8B-B14F-4D97-AF65-F5344CB8AC3E}">
        <p14:creationId xmlns:p14="http://schemas.microsoft.com/office/powerpoint/2010/main" val="1541301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1321" y="132476"/>
            <a:ext cx="10800272" cy="1077218"/>
          </a:xfrm>
          <a:prstGeom prst="rect">
            <a:avLst/>
          </a:prstGeom>
          <a:noFill/>
        </p:spPr>
        <p:txBody>
          <a:bodyPr wrap="square" rtlCol="0">
            <a:spAutoFit/>
          </a:bodyPr>
          <a:lstStyle/>
          <a:p>
            <a:r>
              <a:rPr lang="en-IN" sz="3200" b="1" dirty="0">
                <a:latin typeface="Arial" panose="020B0604020202020204" pitchFamily="34" charset="0"/>
                <a:cs typeface="Arial" panose="020B0604020202020204" pitchFamily="34" charset="0"/>
              </a:rPr>
              <a:t>Developed Solution</a:t>
            </a:r>
          </a:p>
          <a:p>
            <a:endParaRPr lang="en-IN" sz="3200"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A4849CB9-DE0A-7E40-CCFC-31E14DE928D0}"/>
              </a:ext>
            </a:extLst>
          </p:cNvPr>
          <p:cNvSpPr txBox="1"/>
          <p:nvPr/>
        </p:nvSpPr>
        <p:spPr>
          <a:xfrm>
            <a:off x="503854" y="872723"/>
            <a:ext cx="10800272" cy="5112553"/>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US" sz="2000" i="0" dirty="0">
                <a:solidFill>
                  <a:srgbClr val="000000"/>
                </a:solidFill>
                <a:effectLst/>
              </a:rPr>
              <a:t>Close Price (High) - Selected Time started trending up on December 2020, rising by 21.68% (6,288.04) in 7 months.</a:t>
            </a:r>
          </a:p>
          <a:p>
            <a:pPr marL="342900" indent="-342900">
              <a:lnSpc>
                <a:spcPct val="150000"/>
              </a:lnSpc>
              <a:buFont typeface="Wingdings" panose="05000000000000000000" pitchFamily="2" charset="2"/>
              <a:buChar char="Ø"/>
            </a:pPr>
            <a:r>
              <a:rPr lang="en-US" sz="2000" i="0" dirty="0">
                <a:solidFill>
                  <a:srgbClr val="000000"/>
                </a:solidFill>
                <a:effectLst/>
              </a:rPr>
              <a:t>Close Price (LOW) - Selected Time jumped from 0.00 to 0.06 during its steepest incline between October 2020 and July 2021.﻿﻿ </a:t>
            </a:r>
          </a:p>
          <a:p>
            <a:pPr marL="342900" indent="-342900">
              <a:lnSpc>
                <a:spcPct val="150000"/>
              </a:lnSpc>
              <a:buFont typeface="Wingdings" panose="05000000000000000000" pitchFamily="2" charset="2"/>
              <a:buChar char="Ø"/>
            </a:pPr>
            <a:r>
              <a:rPr lang="en-US" sz="2000" i="0" dirty="0">
                <a:solidFill>
                  <a:srgbClr val="000000"/>
                </a:solidFill>
                <a:effectLst/>
              </a:rPr>
              <a:t>﻿﻿ ﻿﻿Average Volume was unexpectedly high on 2021. It had a value of 11,21,68,42,825.40, which is outside the expected range of 8,94,24,24,940.13-10,66,37,37,448.47.﻿﻿ </a:t>
            </a:r>
          </a:p>
          <a:p>
            <a:pPr marL="342900" indent="-342900">
              <a:lnSpc>
                <a:spcPct val="150000"/>
              </a:lnSpc>
              <a:buFont typeface="Wingdings" panose="05000000000000000000" pitchFamily="2" charset="2"/>
              <a:buChar char="Ø"/>
            </a:pPr>
            <a:r>
              <a:rPr lang="en-US" sz="2000" i="0" dirty="0">
                <a:solidFill>
                  <a:srgbClr val="000000"/>
                </a:solidFill>
                <a:effectLst/>
              </a:rPr>
              <a:t>﻿﻿ ﻿﻿The most recent anomaly was in 2021, when Average Volume had a high value of 11,21,68,42,825.40.﻿﻿ ﻿﻿ ﻿﻿</a:t>
            </a:r>
          </a:p>
          <a:p>
            <a:pPr marL="342900" indent="-342900">
              <a:lnSpc>
                <a:spcPct val="150000"/>
              </a:lnSpc>
              <a:buFont typeface="Wingdings" panose="05000000000000000000" pitchFamily="2" charset="2"/>
              <a:buChar char="Ø"/>
            </a:pPr>
            <a:r>
              <a:rPr lang="en-US" sz="2000" i="0" dirty="0">
                <a:solidFill>
                  <a:srgbClr val="000000"/>
                </a:solidFill>
                <a:effectLst/>
              </a:rPr>
              <a:t>Average Volume had the most significant anomaly, a high of 11,21,68,42,825.40 on 2021.﻿﻿ ﻿﻿ ﻿﻿</a:t>
            </a:r>
          </a:p>
          <a:p>
            <a:pPr marL="342900" indent="-342900">
              <a:lnSpc>
                <a:spcPct val="150000"/>
              </a:lnSpc>
              <a:buFont typeface="Wingdings" panose="05000000000000000000" pitchFamily="2" charset="2"/>
              <a:buChar char="Ø"/>
            </a:pPr>
            <a:r>
              <a:rPr lang="en-US" sz="2000" i="0" dirty="0">
                <a:solidFill>
                  <a:srgbClr val="000000"/>
                </a:solidFill>
                <a:effectLst/>
              </a:rPr>
              <a:t>Average Volume experienced the longest period of growth (+10,28,30,82,154.84) between 2018 and 2021.﻿﻿ ﻿﻿ ﻿</a:t>
            </a:r>
            <a:endParaRPr lang="en-IN" sz="2000" dirty="0"/>
          </a:p>
        </p:txBody>
      </p:sp>
    </p:spTree>
    <p:extLst>
      <p:ext uri="{BB962C8B-B14F-4D97-AF65-F5344CB8AC3E}">
        <p14:creationId xmlns:p14="http://schemas.microsoft.com/office/powerpoint/2010/main" val="2158101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1321" y="136967"/>
            <a:ext cx="10800272" cy="1077218"/>
          </a:xfrm>
          <a:prstGeom prst="rect">
            <a:avLst/>
          </a:prstGeom>
          <a:noFill/>
        </p:spPr>
        <p:txBody>
          <a:bodyPr wrap="square" rtlCol="0">
            <a:spAutoFit/>
          </a:bodyPr>
          <a:lstStyle/>
          <a:p>
            <a:r>
              <a:rPr lang="en-IN" sz="3200" b="1" dirty="0">
                <a:latin typeface="Arial" panose="020B0604020202020204" pitchFamily="34" charset="0"/>
                <a:cs typeface="Arial" panose="020B0604020202020204" pitchFamily="34" charset="0"/>
              </a:rPr>
              <a:t>Developed Solution</a:t>
            </a:r>
          </a:p>
          <a:p>
            <a:endParaRPr lang="en-IN" sz="3200" b="1"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153F31FF-D270-9490-68D4-6CB7F8CE502D}"/>
              </a:ext>
            </a:extLst>
          </p:cNvPr>
          <p:cNvPicPr>
            <a:picLocks noChangeAspect="1"/>
          </p:cNvPicPr>
          <p:nvPr/>
        </p:nvPicPr>
        <p:blipFill rotWithShape="1">
          <a:blip r:embed="rId2"/>
          <a:srcRect l="4133" t="19881" r="38087" b="36598"/>
          <a:stretch/>
        </p:blipFill>
        <p:spPr>
          <a:xfrm>
            <a:off x="587829" y="943596"/>
            <a:ext cx="9265298" cy="3152543"/>
          </a:xfrm>
          <a:prstGeom prst="rect">
            <a:avLst/>
          </a:prstGeom>
        </p:spPr>
      </p:pic>
      <p:sp>
        <p:nvSpPr>
          <p:cNvPr id="11" name="TextBox 10">
            <a:extLst>
              <a:ext uri="{FF2B5EF4-FFF2-40B4-BE49-F238E27FC236}">
                <a16:creationId xmlns:a16="http://schemas.microsoft.com/office/drawing/2014/main" id="{400608A4-E509-5375-B495-CAD13821271C}"/>
              </a:ext>
            </a:extLst>
          </p:cNvPr>
          <p:cNvSpPr txBox="1"/>
          <p:nvPr/>
        </p:nvSpPr>
        <p:spPr>
          <a:xfrm>
            <a:off x="431321" y="4096139"/>
            <a:ext cx="11028784" cy="2342564"/>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sz="2000" i="0" dirty="0">
                <a:solidFill>
                  <a:srgbClr val="000000"/>
                </a:solidFill>
                <a:effectLst/>
              </a:rPr>
              <a:t>USDC had the highest Top Performers (30D) at 0.00, followed by USDT at 0.00 and CRO at -0.01.﻿﻿ ﻿﻿ </a:t>
            </a:r>
          </a:p>
          <a:p>
            <a:pPr marL="285750" indent="-285750">
              <a:lnSpc>
                <a:spcPct val="150000"/>
              </a:lnSpc>
              <a:buFont typeface="Wingdings" panose="05000000000000000000" pitchFamily="2" charset="2"/>
              <a:buChar char="Ø"/>
            </a:pPr>
            <a:r>
              <a:rPr lang="en-US" sz="2000" i="0" dirty="0">
                <a:solidFill>
                  <a:srgbClr val="000000"/>
                </a:solidFill>
                <a:effectLst/>
              </a:rPr>
              <a:t>﻿﻿At 88.63, DOGE had the highest Top Performers (365D) and was 3,556.16% higher than XMR, which had the lowest Top Performers (365D) at 2.42.﻿﻿ ﻿﻿ </a:t>
            </a:r>
          </a:p>
          <a:p>
            <a:pPr marL="285750" indent="-285750">
              <a:lnSpc>
                <a:spcPct val="150000"/>
              </a:lnSpc>
              <a:buFont typeface="Wingdings" panose="05000000000000000000" pitchFamily="2" charset="2"/>
              <a:buChar char="Ø"/>
            </a:pPr>
            <a:r>
              <a:rPr lang="en-US" sz="2000" i="0" dirty="0">
                <a:solidFill>
                  <a:srgbClr val="000000"/>
                </a:solidFill>
                <a:effectLst/>
              </a:rPr>
              <a:t>﻿﻿Across all 11 Symbol, Top Performers (365D) ranged from 2.42 to 88.63.﻿﻿ ﻿﻿ ﻿</a:t>
            </a:r>
            <a:endParaRPr lang="en-IN" sz="2000" dirty="0"/>
          </a:p>
        </p:txBody>
      </p:sp>
    </p:spTree>
    <p:extLst>
      <p:ext uri="{BB962C8B-B14F-4D97-AF65-F5344CB8AC3E}">
        <p14:creationId xmlns:p14="http://schemas.microsoft.com/office/powerpoint/2010/main" val="2799636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5057" y="181427"/>
            <a:ext cx="10800272" cy="1077218"/>
          </a:xfrm>
          <a:prstGeom prst="rect">
            <a:avLst/>
          </a:prstGeom>
          <a:noFill/>
        </p:spPr>
        <p:txBody>
          <a:bodyPr wrap="square" rtlCol="0">
            <a:spAutoFit/>
          </a:bodyPr>
          <a:lstStyle/>
          <a:p>
            <a:r>
              <a:rPr lang="en-IN" sz="3200" b="1" i="0" dirty="0">
                <a:solidFill>
                  <a:srgbClr val="000000"/>
                </a:solidFill>
                <a:effectLst/>
                <a:latin typeface="Arial" panose="020B0604020202020204" pitchFamily="34" charset="0"/>
                <a:cs typeface="Arial" panose="020B0604020202020204" pitchFamily="34" charset="0"/>
              </a:rPr>
              <a:t>Applications of Cryptocurrency</a:t>
            </a:r>
          </a:p>
          <a:p>
            <a:endParaRPr lang="en-IN" sz="3200" b="1" dirty="0">
              <a:latin typeface="Arial" panose="020B0604020202020204" pitchFamily="34" charset="0"/>
              <a:cs typeface="Arial" panose="020B0604020202020204" pitchFamily="34" charset="0"/>
            </a:endParaRPr>
          </a:p>
        </p:txBody>
      </p:sp>
      <p:sp>
        <p:nvSpPr>
          <p:cNvPr id="3" name="TextBox 2"/>
          <p:cNvSpPr txBox="1"/>
          <p:nvPr/>
        </p:nvSpPr>
        <p:spPr>
          <a:xfrm>
            <a:off x="582371" y="961305"/>
            <a:ext cx="11264572" cy="5575309"/>
          </a:xfrm>
          <a:prstGeom prst="rect">
            <a:avLst/>
          </a:prstGeom>
          <a:noFill/>
        </p:spPr>
        <p:txBody>
          <a:bodyPr wrap="square" rtlCol="0">
            <a:spAutoFit/>
          </a:bodyPr>
          <a:lstStyle/>
          <a:p>
            <a:pPr>
              <a:lnSpc>
                <a:spcPct val="150000"/>
              </a:lnSpc>
            </a:pPr>
            <a:r>
              <a:rPr lang="en-US" sz="2000" dirty="0"/>
              <a:t>Purchasing goods and services: You can use cryptocurrencies to buy products or services from businesses that accept them as payment.</a:t>
            </a:r>
          </a:p>
          <a:p>
            <a:pPr marL="342900" indent="-342900">
              <a:lnSpc>
                <a:spcPct val="150000"/>
              </a:lnSpc>
              <a:buFont typeface="Arial" panose="020B0604020202020204" pitchFamily="34" charset="0"/>
              <a:buChar char="•"/>
            </a:pPr>
            <a:r>
              <a:rPr lang="en-US" sz="2000" u="sng" dirty="0"/>
              <a:t>Investment</a:t>
            </a:r>
            <a:r>
              <a:rPr lang="en-US" sz="2000" dirty="0"/>
              <a:t>: Cryptocurrencies can be used as a long-term investment, much like traditional stocks, bonds, and mutual funds.    </a:t>
            </a:r>
          </a:p>
          <a:p>
            <a:pPr marL="342900" indent="-342900">
              <a:lnSpc>
                <a:spcPct val="150000"/>
              </a:lnSpc>
              <a:buFont typeface="Arial" panose="020B0604020202020204" pitchFamily="34" charset="0"/>
              <a:buChar char="•"/>
            </a:pPr>
            <a:r>
              <a:rPr lang="en-US" sz="2000" u="sng" dirty="0"/>
              <a:t>Trading</a:t>
            </a:r>
            <a:r>
              <a:rPr lang="en-US" sz="2000" dirty="0"/>
              <a:t>: Cryptocurrencies can be traded on various exchanges where you can buy and sell them for profit.    </a:t>
            </a:r>
          </a:p>
          <a:p>
            <a:pPr marL="342900" indent="-342900">
              <a:lnSpc>
                <a:spcPct val="150000"/>
              </a:lnSpc>
              <a:buFont typeface="Arial" panose="020B0604020202020204" pitchFamily="34" charset="0"/>
              <a:buChar char="•"/>
            </a:pPr>
            <a:r>
              <a:rPr lang="en-US" sz="2000" u="sng" dirty="0"/>
              <a:t>Peer-to-peer payments</a:t>
            </a:r>
            <a:r>
              <a:rPr lang="en-US" sz="2000" dirty="0"/>
              <a:t>: Cryptocurrencies can be used for direct payments between individuals without the need for intermediaries like banks.    </a:t>
            </a:r>
          </a:p>
          <a:p>
            <a:pPr marL="342900" indent="-342900">
              <a:lnSpc>
                <a:spcPct val="150000"/>
              </a:lnSpc>
              <a:buFont typeface="Arial" panose="020B0604020202020204" pitchFamily="34" charset="0"/>
              <a:buChar char="•"/>
            </a:pPr>
            <a:r>
              <a:rPr lang="en-US" sz="2000" u="sng" dirty="0"/>
              <a:t>International transactions</a:t>
            </a:r>
            <a:r>
              <a:rPr lang="en-US" sz="2000" dirty="0"/>
              <a:t>: Cryptocurrencies can be used for cross-border transactions, as they are not tied to any particular country or region.   </a:t>
            </a:r>
          </a:p>
          <a:p>
            <a:pPr marL="342900" indent="-342900">
              <a:lnSpc>
                <a:spcPct val="150000"/>
              </a:lnSpc>
              <a:buFont typeface="Arial" panose="020B0604020202020204" pitchFamily="34" charset="0"/>
              <a:buChar char="•"/>
            </a:pPr>
            <a:r>
              <a:rPr lang="en-US" sz="2000" dirty="0"/>
              <a:t> </a:t>
            </a:r>
            <a:r>
              <a:rPr lang="en-US" sz="2000" u="sng" dirty="0"/>
              <a:t>Donations</a:t>
            </a:r>
            <a:r>
              <a:rPr lang="en-US" sz="2000" dirty="0"/>
              <a:t>: Cryptocurrencies can be used for making charitable donations, as they can provide a high level of transparency and security.    </a:t>
            </a:r>
          </a:p>
        </p:txBody>
      </p:sp>
    </p:spTree>
    <p:extLst>
      <p:ext uri="{BB962C8B-B14F-4D97-AF65-F5344CB8AC3E}">
        <p14:creationId xmlns:p14="http://schemas.microsoft.com/office/powerpoint/2010/main" val="1993827329"/>
      </p:ext>
    </p:extLst>
  </p:cSld>
  <p:clrMapOvr>
    <a:masterClrMapping/>
  </p:clrMapOvr>
</p:sld>
</file>

<file path=ppt/theme/theme1.xml><?xml version="1.0" encoding="utf-8"?>
<a:theme xmlns:a="http://schemas.openxmlformats.org/drawingml/2006/main" name="Bitcoin Company Pitch Deck by Slidesgo">
  <a:themeElements>
    <a:clrScheme name="Simple Light">
      <a:dk1>
        <a:srgbClr val="5B57DE"/>
      </a:dk1>
      <a:lt1>
        <a:srgbClr val="8E8BD8"/>
      </a:lt1>
      <a:dk2>
        <a:srgbClr val="DFDEFF"/>
      </a:dk2>
      <a:lt2>
        <a:srgbClr val="EEEEEE"/>
      </a:lt2>
      <a:accent1>
        <a:srgbClr val="3F308A"/>
      </a:accent1>
      <a:accent2>
        <a:srgbClr val="876FFF"/>
      </a:accent2>
      <a:accent3>
        <a:srgbClr val="FFFFFF"/>
      </a:accent3>
      <a:accent4>
        <a:srgbClr val="876FFF"/>
      </a:accent4>
      <a:accent5>
        <a:srgbClr val="DFDEFF"/>
      </a:accent5>
      <a:accent6>
        <a:srgbClr val="5B57DE"/>
      </a:accent6>
      <a:hlink>
        <a:srgbClr val="8E8B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Bitcoin Company Pitch Deck by Slidesgo">
  <a:themeElements>
    <a:clrScheme name="Simple Light">
      <a:dk1>
        <a:srgbClr val="5B57DE"/>
      </a:dk1>
      <a:lt1>
        <a:srgbClr val="8E8BD8"/>
      </a:lt1>
      <a:dk2>
        <a:srgbClr val="DFDEFF"/>
      </a:dk2>
      <a:lt2>
        <a:srgbClr val="EEEEEE"/>
      </a:lt2>
      <a:accent1>
        <a:srgbClr val="3F308A"/>
      </a:accent1>
      <a:accent2>
        <a:srgbClr val="876FFF"/>
      </a:accent2>
      <a:accent3>
        <a:srgbClr val="FFFFFF"/>
      </a:accent3>
      <a:accent4>
        <a:srgbClr val="876FFF"/>
      </a:accent4>
      <a:accent5>
        <a:srgbClr val="DFDEFF"/>
      </a:accent5>
      <a:accent6>
        <a:srgbClr val="5B57DE"/>
      </a:accent6>
      <a:hlink>
        <a:srgbClr val="8E8B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Bitcoin Company Pitch Deck by Slidesgo</Template>
  <TotalTime>168</TotalTime>
  <Words>719</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12</vt:i4>
      </vt:variant>
      <vt:variant>
        <vt:lpstr>Theme</vt:lpstr>
      </vt:variant>
      <vt:variant>
        <vt:i4>5</vt:i4>
      </vt:variant>
      <vt:variant>
        <vt:lpstr>Slide Titles</vt:lpstr>
      </vt:variant>
      <vt:variant>
        <vt:i4>10</vt:i4>
      </vt:variant>
    </vt:vector>
  </HeadingPairs>
  <TitlesOfParts>
    <vt:vector size="27" baseType="lpstr">
      <vt:lpstr>Arial</vt:lpstr>
      <vt:lpstr>Calibri</vt:lpstr>
      <vt:lpstr>Livvic</vt:lpstr>
      <vt:lpstr>Oswald</vt:lpstr>
      <vt:lpstr>Proxima Nova</vt:lpstr>
      <vt:lpstr>Proxima Nova Semibold</vt:lpstr>
      <vt:lpstr>Roboto Condensed Light</vt:lpstr>
      <vt:lpstr>Squada One</vt:lpstr>
      <vt:lpstr>Titillium Web</vt:lpstr>
      <vt:lpstr>Trebuchet MS</vt:lpstr>
      <vt:lpstr>Wingdings</vt:lpstr>
      <vt:lpstr>Wingdings 3</vt:lpstr>
      <vt:lpstr>Bitcoin Company Pitch Deck by Slidesgo</vt:lpstr>
      <vt:lpstr>Slidesgo Final Pages</vt:lpstr>
      <vt:lpstr>1_Bitcoin Company Pitch Deck by Slidesgo</vt:lpstr>
      <vt:lpstr>1_Slidesgo Final Pages</vt:lpstr>
      <vt:lpstr>Facet</vt:lpstr>
      <vt:lpstr>CRYPTO CURRENCY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 Shekhar</dc:creator>
  <cp:lastModifiedBy>SANDHYA M</cp:lastModifiedBy>
  <cp:revision>10</cp:revision>
  <dcterms:created xsi:type="dcterms:W3CDTF">2023-05-11T08:19:32Z</dcterms:created>
  <dcterms:modified xsi:type="dcterms:W3CDTF">2023-05-12T04:07:13Z</dcterms:modified>
</cp:coreProperties>
</file>