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95D7A-D48F-AC2B-DC9D-9B27C4DFD748}" v="2" dt="2020-12-09T22:20:57.018"/>
    <p1510:client id="{4FFE5350-20F0-46B2-9616-A54791B899B4}" v="513" dt="2020-12-09T05:12:51.367"/>
    <p1510:client id="{6163303D-17CA-AF32-A605-BAC41D825720}" v="9" dt="2020-12-09T19:17:2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7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23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1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00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0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6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92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5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95211" flipH="1">
            <a:off x="8677852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41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tr-TR" sz="5100">
                <a:cs typeface="Arial"/>
              </a:rPr>
              <a:t>Floyd's Tortoise and Hare Algorithm</a:t>
            </a:r>
            <a:endParaRPr lang="tr-TR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241" y="3849845"/>
            <a:ext cx="5085580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Sandhya</a:t>
            </a:r>
            <a:r>
              <a:rPr lang="tr-TR" dirty="0"/>
              <a:t> Kiran </a:t>
            </a:r>
            <a:r>
              <a:rPr lang="tr-TR" dirty="0" err="1"/>
              <a:t>Donthireddy</a:t>
            </a:r>
            <a:endParaRPr lang="tr-TR" err="1"/>
          </a:p>
          <a:p>
            <a:pPr algn="l"/>
            <a:endParaRPr lang="tr-TR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427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592D9486-3547-4CC1-B054-FAE196950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4" r="18227"/>
          <a:stretch/>
        </p:blipFill>
        <p:spPr>
          <a:xfrm>
            <a:off x="759006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31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CF44D37-C6BF-4CD7-9A28-619D58FF5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5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B08-6E61-4103-9568-969DED25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Python Code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885955-E4DF-4F70-94CC-69BBADCB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64" y="1929344"/>
            <a:ext cx="6965461" cy="3378768"/>
          </a:xfrm>
        </p:spPr>
      </p:pic>
    </p:spTree>
    <p:extLst>
      <p:ext uri="{BB962C8B-B14F-4D97-AF65-F5344CB8AC3E}">
        <p14:creationId xmlns:p14="http://schemas.microsoft.com/office/powerpoint/2010/main" val="143754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E52EA-C014-4295-835E-DF982257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8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F74B3-8F55-47D6-BC40-2287265B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2EF9-C070-4039-856E-0A85137A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kern="1200" dirty="0">
                <a:latin typeface="+mn-lt"/>
                <a:ea typeface="+mn-ea"/>
                <a:cs typeface="+mn-cs"/>
              </a:rPr>
              <a:t>Finding a cycle in a sequence of iterated function values</a:t>
            </a:r>
            <a:endParaRPr lang="en-US" kern="1200">
              <a:latin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2, 0, 6, 3, 1, 6, 3, 1, 6, 3, 1, ....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The cycle in this value sequence is 6, 3, 1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B8C43-9270-458E-854F-A65AD6F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C0D9-25A9-4EF1-9F02-52EAB0D8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Pointer algorithm that uses only two pointers, which move through the sequence at different speeds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62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01FD2E3-45CE-4A07-87A7-93E394094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79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2DF7AA-0323-4799-817C-D5D91529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7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48882F-604A-4EDD-BE47-5C00B554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23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5AA5C1B-65BA-478C-9658-9FF0BA80D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24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AF5C04B7-5B44-4DCD-8DD8-8D67130D6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D3992A1-ED8A-4C50-BD14-73AEE26AB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5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2863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ShapesVTI</vt:lpstr>
      <vt:lpstr>Floyd's Tortoise and Hare Algorithm</vt:lpstr>
      <vt:lpstr>Why?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2020-12-09T03:01:02Z</dcterms:created>
  <dcterms:modified xsi:type="dcterms:W3CDTF">2020-12-09T22:21:33Z</dcterms:modified>
</cp:coreProperties>
</file>