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5" r:id="rId3"/>
    <p:sldId id="276" r:id="rId4"/>
    <p:sldId id="267" r:id="rId5"/>
    <p:sldId id="269" r:id="rId6"/>
    <p:sldId id="271" r:id="rId7"/>
    <p:sldId id="274" r:id="rId8"/>
    <p:sldId id="279" r:id="rId9"/>
    <p:sldId id="273" r:id="rId10"/>
    <p:sldId id="272" r:id="rId11"/>
    <p:sldId id="278" r:id="rId12"/>
    <p:sldId id="275" r:id="rId13"/>
    <p:sldId id="28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E5974-6979-4AC7-9C2C-233DACADFB0C}" v="12" dt="2024-05-22T15:50:07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ya Devarajan" userId="a7499c69-7c6f-4ec1-8422-d49692822e5d" providerId="ADAL" clId="{756E5974-6979-4AC7-9C2C-233DACADFB0C}"/>
    <pc:docChg chg="undo custSel addSld delSld modSld sldOrd">
      <pc:chgData name="Sandhya Devarajan" userId="a7499c69-7c6f-4ec1-8422-d49692822e5d" providerId="ADAL" clId="{756E5974-6979-4AC7-9C2C-233DACADFB0C}" dt="2024-05-22T16:15:01.947" v="1199" actId="14100"/>
      <pc:docMkLst>
        <pc:docMk/>
      </pc:docMkLst>
      <pc:sldChg chg="modSp mod">
        <pc:chgData name="Sandhya Devarajan" userId="a7499c69-7c6f-4ec1-8422-d49692822e5d" providerId="ADAL" clId="{756E5974-6979-4AC7-9C2C-233DACADFB0C}" dt="2024-05-22T10:21:57.329" v="386" actId="20577"/>
        <pc:sldMkLst>
          <pc:docMk/>
          <pc:sldMk cId="2252451347" sldId="256"/>
        </pc:sldMkLst>
        <pc:spChg chg="mod">
          <ac:chgData name="Sandhya Devarajan" userId="a7499c69-7c6f-4ec1-8422-d49692822e5d" providerId="ADAL" clId="{756E5974-6979-4AC7-9C2C-233DACADFB0C}" dt="2024-05-22T10:21:57.329" v="386" actId="20577"/>
          <ac:spMkLst>
            <pc:docMk/>
            <pc:sldMk cId="2252451347" sldId="256"/>
            <ac:spMk id="4" creationId="{B310785C-C8DF-6EA8-3B66-B5E6DBCAEB25}"/>
          </ac:spMkLst>
        </pc:spChg>
      </pc:sldChg>
      <pc:sldChg chg="modSp mod">
        <pc:chgData name="Sandhya Devarajan" userId="a7499c69-7c6f-4ec1-8422-d49692822e5d" providerId="ADAL" clId="{756E5974-6979-4AC7-9C2C-233DACADFB0C}" dt="2024-05-22T16:03:44.360" v="1141" actId="20577"/>
        <pc:sldMkLst>
          <pc:docMk/>
          <pc:sldMk cId="3447265966" sldId="265"/>
        </pc:sldMkLst>
        <pc:spChg chg="mod">
          <ac:chgData name="Sandhya Devarajan" userId="a7499c69-7c6f-4ec1-8422-d49692822e5d" providerId="ADAL" clId="{756E5974-6979-4AC7-9C2C-233DACADFB0C}" dt="2024-05-22T16:03:44.360" v="1141" actId="20577"/>
          <ac:spMkLst>
            <pc:docMk/>
            <pc:sldMk cId="3447265966" sldId="265"/>
            <ac:spMk id="4" creationId="{1FE1C1C5-822E-BDB8-E001-77D8EC60C1D1}"/>
          </ac:spMkLst>
        </pc:spChg>
      </pc:sldChg>
      <pc:sldChg chg="addSp delSp modSp mod">
        <pc:chgData name="Sandhya Devarajan" userId="a7499c69-7c6f-4ec1-8422-d49692822e5d" providerId="ADAL" clId="{756E5974-6979-4AC7-9C2C-233DACADFB0C}" dt="2024-05-22T16:15:01.947" v="1199" actId="14100"/>
        <pc:sldMkLst>
          <pc:docMk/>
          <pc:sldMk cId="477727474" sldId="267"/>
        </pc:sldMkLst>
        <pc:spChg chg="add mod">
          <ac:chgData name="Sandhya Devarajan" userId="a7499c69-7c6f-4ec1-8422-d49692822e5d" providerId="ADAL" clId="{756E5974-6979-4AC7-9C2C-233DACADFB0C}" dt="2024-05-22T16:15:01.947" v="1199" actId="14100"/>
          <ac:spMkLst>
            <pc:docMk/>
            <pc:sldMk cId="477727474" sldId="267"/>
            <ac:spMk id="2" creationId="{0C24FDC1-1989-DD84-06D0-4AD32DA86461}"/>
          </ac:spMkLst>
        </pc:spChg>
        <pc:spChg chg="mod">
          <ac:chgData name="Sandhya Devarajan" userId="a7499c69-7c6f-4ec1-8422-d49692822e5d" providerId="ADAL" clId="{756E5974-6979-4AC7-9C2C-233DACADFB0C}" dt="2024-05-22T15:34:26.376" v="776" actId="20577"/>
          <ac:spMkLst>
            <pc:docMk/>
            <pc:sldMk cId="477727474" sldId="267"/>
            <ac:spMk id="9" creationId="{2295D2E4-8771-0E36-FB8E-34519415F06B}"/>
          </ac:spMkLst>
        </pc:spChg>
        <pc:cxnChg chg="del">
          <ac:chgData name="Sandhya Devarajan" userId="a7499c69-7c6f-4ec1-8422-d49692822e5d" providerId="ADAL" clId="{756E5974-6979-4AC7-9C2C-233DACADFB0C}" dt="2024-05-22T15:12:02.174" v="590" actId="478"/>
          <ac:cxnSpMkLst>
            <pc:docMk/>
            <pc:sldMk cId="477727474" sldId="267"/>
            <ac:cxnSpMk id="17" creationId="{56E73914-CFC0-AE1B-EBCC-54335271C4B4}"/>
          </ac:cxnSpMkLst>
        </pc:cxnChg>
      </pc:sldChg>
      <pc:sldChg chg="addSp delSp modSp mod">
        <pc:chgData name="Sandhya Devarajan" userId="a7499c69-7c6f-4ec1-8422-d49692822e5d" providerId="ADAL" clId="{756E5974-6979-4AC7-9C2C-233DACADFB0C}" dt="2024-05-22T15:37:44.872" v="793" actId="1076"/>
        <pc:sldMkLst>
          <pc:docMk/>
          <pc:sldMk cId="2582525625" sldId="269"/>
        </pc:sldMkLst>
        <pc:spChg chg="add mod">
          <ac:chgData name="Sandhya Devarajan" userId="a7499c69-7c6f-4ec1-8422-d49692822e5d" providerId="ADAL" clId="{756E5974-6979-4AC7-9C2C-233DACADFB0C}" dt="2024-05-22T15:36:51.703" v="789" actId="255"/>
          <ac:spMkLst>
            <pc:docMk/>
            <pc:sldMk cId="2582525625" sldId="269"/>
            <ac:spMk id="2" creationId="{81EAECC7-F89F-582A-3A73-5D5DC20DEFA4}"/>
          </ac:spMkLst>
        </pc:spChg>
        <pc:spChg chg="mod">
          <ac:chgData name="Sandhya Devarajan" userId="a7499c69-7c6f-4ec1-8422-d49692822e5d" providerId="ADAL" clId="{756E5974-6979-4AC7-9C2C-233DACADFB0C}" dt="2024-05-22T15:34:38.179" v="778" actId="20577"/>
          <ac:spMkLst>
            <pc:docMk/>
            <pc:sldMk cId="2582525625" sldId="269"/>
            <ac:spMk id="9" creationId="{2295D2E4-8771-0E36-FB8E-34519415F06B}"/>
          </ac:spMkLst>
        </pc:spChg>
        <pc:spChg chg="mod">
          <ac:chgData name="Sandhya Devarajan" userId="a7499c69-7c6f-4ec1-8422-d49692822e5d" providerId="ADAL" clId="{756E5974-6979-4AC7-9C2C-233DACADFB0C}" dt="2024-05-22T15:37:44.872" v="793" actId="1076"/>
          <ac:spMkLst>
            <pc:docMk/>
            <pc:sldMk cId="2582525625" sldId="269"/>
            <ac:spMk id="22" creationId="{7FF588E4-D6E8-53F3-DA09-6AD48FD8D3E1}"/>
          </ac:spMkLst>
        </pc:spChg>
        <pc:picChg chg="mod">
          <ac:chgData name="Sandhya Devarajan" userId="a7499c69-7c6f-4ec1-8422-d49692822e5d" providerId="ADAL" clId="{756E5974-6979-4AC7-9C2C-233DACADFB0C}" dt="2024-05-22T15:36:26.534" v="784" actId="1076"/>
          <ac:picMkLst>
            <pc:docMk/>
            <pc:sldMk cId="2582525625" sldId="269"/>
            <ac:picMk id="3" creationId="{382494E5-717E-B1EF-34E1-AAE3C36E95BF}"/>
          </ac:picMkLst>
        </pc:picChg>
        <pc:picChg chg="mod">
          <ac:chgData name="Sandhya Devarajan" userId="a7499c69-7c6f-4ec1-8422-d49692822e5d" providerId="ADAL" clId="{756E5974-6979-4AC7-9C2C-233DACADFB0C}" dt="2024-05-22T15:36:24.003" v="783" actId="1076"/>
          <ac:picMkLst>
            <pc:docMk/>
            <pc:sldMk cId="2582525625" sldId="269"/>
            <ac:picMk id="5" creationId="{137FC32D-319F-4D4A-477C-4C23A611D54E}"/>
          </ac:picMkLst>
        </pc:picChg>
        <pc:cxnChg chg="del">
          <ac:chgData name="Sandhya Devarajan" userId="a7499c69-7c6f-4ec1-8422-d49692822e5d" providerId="ADAL" clId="{756E5974-6979-4AC7-9C2C-233DACADFB0C}" dt="2024-05-22T15:11:57.591" v="589" actId="478"/>
          <ac:cxnSpMkLst>
            <pc:docMk/>
            <pc:sldMk cId="2582525625" sldId="269"/>
            <ac:cxnSpMk id="17" creationId="{56E73914-CFC0-AE1B-EBCC-54335271C4B4}"/>
          </ac:cxnSpMkLst>
        </pc:cxnChg>
      </pc:sldChg>
      <pc:sldChg chg="addSp delSp modSp mod">
        <pc:chgData name="Sandhya Devarajan" userId="a7499c69-7c6f-4ec1-8422-d49692822e5d" providerId="ADAL" clId="{756E5974-6979-4AC7-9C2C-233DACADFB0C}" dt="2024-05-22T15:37:34.093" v="792" actId="20577"/>
        <pc:sldMkLst>
          <pc:docMk/>
          <pc:sldMk cId="1337144007" sldId="271"/>
        </pc:sldMkLst>
        <pc:spChg chg="mod">
          <ac:chgData name="Sandhya Devarajan" userId="a7499c69-7c6f-4ec1-8422-d49692822e5d" providerId="ADAL" clId="{756E5974-6979-4AC7-9C2C-233DACADFB0C}" dt="2024-05-22T15:37:34.093" v="792" actId="20577"/>
          <ac:spMkLst>
            <pc:docMk/>
            <pc:sldMk cId="1337144007" sldId="271"/>
            <ac:spMk id="9" creationId="{2295D2E4-8771-0E36-FB8E-34519415F06B}"/>
          </ac:spMkLst>
        </pc:spChg>
        <pc:spChg chg="add del">
          <ac:chgData name="Sandhya Devarajan" userId="a7499c69-7c6f-4ec1-8422-d49692822e5d" providerId="ADAL" clId="{756E5974-6979-4AC7-9C2C-233DACADFB0C}" dt="2024-05-22T10:16:17.372" v="168" actId="478"/>
          <ac:spMkLst>
            <pc:docMk/>
            <pc:sldMk cId="1337144007" sldId="271"/>
            <ac:spMk id="22" creationId="{7FF588E4-D6E8-53F3-DA09-6AD48FD8D3E1}"/>
          </ac:spMkLst>
        </pc:spChg>
        <pc:picChg chg="mod">
          <ac:chgData name="Sandhya Devarajan" userId="a7499c69-7c6f-4ec1-8422-d49692822e5d" providerId="ADAL" clId="{756E5974-6979-4AC7-9C2C-233DACADFB0C}" dt="2024-05-22T10:15:16.575" v="158" actId="1076"/>
          <ac:picMkLst>
            <pc:docMk/>
            <pc:sldMk cId="1337144007" sldId="271"/>
            <ac:picMk id="4" creationId="{CFB7867D-8AD9-5CF1-DFD3-BAFFA2CEBCF0}"/>
          </ac:picMkLst>
        </pc:picChg>
        <pc:picChg chg="mod">
          <ac:chgData name="Sandhya Devarajan" userId="a7499c69-7c6f-4ec1-8422-d49692822e5d" providerId="ADAL" clId="{756E5974-6979-4AC7-9C2C-233DACADFB0C}" dt="2024-05-22T10:15:14.571" v="157" actId="1076"/>
          <ac:picMkLst>
            <pc:docMk/>
            <pc:sldMk cId="1337144007" sldId="271"/>
            <ac:picMk id="7" creationId="{EE5D46DC-1BE8-24BD-0B00-815E94BBEA4F}"/>
          </ac:picMkLst>
        </pc:picChg>
        <pc:picChg chg="add del mod">
          <ac:chgData name="Sandhya Devarajan" userId="a7499c69-7c6f-4ec1-8422-d49692822e5d" providerId="ADAL" clId="{756E5974-6979-4AC7-9C2C-233DACADFB0C}" dt="2024-05-22T10:16:23.507" v="169" actId="478"/>
          <ac:picMkLst>
            <pc:docMk/>
            <pc:sldMk cId="1337144007" sldId="271"/>
            <ac:picMk id="10" creationId="{5FC7216A-1DD7-FF84-CD27-E6CECDFD1ABA}"/>
          </ac:picMkLst>
        </pc:picChg>
        <pc:picChg chg="add del mod">
          <ac:chgData name="Sandhya Devarajan" userId="a7499c69-7c6f-4ec1-8422-d49692822e5d" providerId="ADAL" clId="{756E5974-6979-4AC7-9C2C-233DACADFB0C}" dt="2024-05-22T10:16:16.840" v="167" actId="22"/>
          <ac:picMkLst>
            <pc:docMk/>
            <pc:sldMk cId="1337144007" sldId="271"/>
            <ac:picMk id="12" creationId="{AA13ECD8-A04A-1E64-6EEE-6599BD74BDF3}"/>
          </ac:picMkLst>
        </pc:picChg>
      </pc:sldChg>
      <pc:sldChg chg="modSp mod ord">
        <pc:chgData name="Sandhya Devarajan" userId="a7499c69-7c6f-4ec1-8422-d49692822e5d" providerId="ADAL" clId="{756E5974-6979-4AC7-9C2C-233DACADFB0C}" dt="2024-05-22T16:06:12.682" v="1148" actId="20577"/>
        <pc:sldMkLst>
          <pc:docMk/>
          <pc:sldMk cId="2388799406" sldId="272"/>
        </pc:sldMkLst>
        <pc:spChg chg="mod">
          <ac:chgData name="Sandhya Devarajan" userId="a7499c69-7c6f-4ec1-8422-d49692822e5d" providerId="ADAL" clId="{756E5974-6979-4AC7-9C2C-233DACADFB0C}" dt="2024-05-22T16:06:12.682" v="1148" actId="20577"/>
          <ac:spMkLst>
            <pc:docMk/>
            <pc:sldMk cId="2388799406" sldId="272"/>
            <ac:spMk id="8" creationId="{A5D2CB2B-1FA3-23A6-D239-C1CA35BAC28D}"/>
          </ac:spMkLst>
        </pc:spChg>
        <pc:spChg chg="mod">
          <ac:chgData name="Sandhya Devarajan" userId="a7499c69-7c6f-4ec1-8422-d49692822e5d" providerId="ADAL" clId="{756E5974-6979-4AC7-9C2C-233DACADFB0C}" dt="2024-05-22T15:56:35.592" v="1117" actId="20577"/>
          <ac:spMkLst>
            <pc:docMk/>
            <pc:sldMk cId="2388799406" sldId="272"/>
            <ac:spMk id="9" creationId="{2295D2E4-8771-0E36-FB8E-34519415F06B}"/>
          </ac:spMkLst>
        </pc:spChg>
      </pc:sldChg>
      <pc:sldChg chg="addSp delSp modSp add mod ord setBg">
        <pc:chgData name="Sandhya Devarajan" userId="a7499c69-7c6f-4ec1-8422-d49692822e5d" providerId="ADAL" clId="{756E5974-6979-4AC7-9C2C-233DACADFB0C}" dt="2024-05-22T15:46:38.441" v="1103" actId="20577"/>
        <pc:sldMkLst>
          <pc:docMk/>
          <pc:sldMk cId="2078910238" sldId="273"/>
        </pc:sldMkLst>
        <pc:spChg chg="mod ord">
          <ac:chgData name="Sandhya Devarajan" userId="a7499c69-7c6f-4ec1-8422-d49692822e5d" providerId="ADAL" clId="{756E5974-6979-4AC7-9C2C-233DACADFB0C}" dt="2024-05-22T15:42:56.179" v="1089" actId="13822"/>
          <ac:spMkLst>
            <pc:docMk/>
            <pc:sldMk cId="2078910238" sldId="273"/>
            <ac:spMk id="8" creationId="{A5D2CB2B-1FA3-23A6-D239-C1CA35BAC28D}"/>
          </ac:spMkLst>
        </pc:spChg>
        <pc:spChg chg="mod">
          <ac:chgData name="Sandhya Devarajan" userId="a7499c69-7c6f-4ec1-8422-d49692822e5d" providerId="ADAL" clId="{756E5974-6979-4AC7-9C2C-233DACADFB0C}" dt="2024-05-22T15:46:38.441" v="1103" actId="20577"/>
          <ac:spMkLst>
            <pc:docMk/>
            <pc:sldMk cId="2078910238" sldId="273"/>
            <ac:spMk id="9" creationId="{2295D2E4-8771-0E36-FB8E-34519415F06B}"/>
          </ac:spMkLst>
        </pc:spChg>
        <pc:spChg chg="add del">
          <ac:chgData name="Sandhya Devarajan" userId="a7499c69-7c6f-4ec1-8422-d49692822e5d" providerId="ADAL" clId="{756E5974-6979-4AC7-9C2C-233DACADFB0C}" dt="2024-05-22T10:13:45.213" v="146" actId="26606"/>
          <ac:spMkLst>
            <pc:docMk/>
            <pc:sldMk cId="2078910238" sldId="273"/>
            <ac:spMk id="18" creationId="{B5D25303-61B0-4A0D-B076-52D72281863D}"/>
          </ac:spMkLst>
        </pc:spChg>
        <pc:spChg chg="add del">
          <ac:chgData name="Sandhya Devarajan" userId="a7499c69-7c6f-4ec1-8422-d49692822e5d" providerId="ADAL" clId="{756E5974-6979-4AC7-9C2C-233DACADFB0C}" dt="2024-05-22T10:13:45.213" v="146" actId="26606"/>
          <ac:spMkLst>
            <pc:docMk/>
            <pc:sldMk cId="2078910238" sldId="273"/>
            <ac:spMk id="20" creationId="{89E99053-60A5-4CE0-BFDE-5DFEEBE73C4B}"/>
          </ac:spMkLst>
        </pc:spChg>
        <pc:spChg chg="add del">
          <ac:chgData name="Sandhya Devarajan" userId="a7499c69-7c6f-4ec1-8422-d49692822e5d" providerId="ADAL" clId="{756E5974-6979-4AC7-9C2C-233DACADFB0C}" dt="2024-05-22T10:13:45.213" v="146" actId="26606"/>
          <ac:spMkLst>
            <pc:docMk/>
            <pc:sldMk cId="2078910238" sldId="273"/>
            <ac:spMk id="22" creationId="{F50A472E-4452-4FF6-BEA6-256C79BFDCA6}"/>
          </ac:spMkLst>
        </pc:spChg>
        <pc:spChg chg="add del">
          <ac:chgData name="Sandhya Devarajan" userId="a7499c69-7c6f-4ec1-8422-d49692822e5d" providerId="ADAL" clId="{756E5974-6979-4AC7-9C2C-233DACADFB0C}" dt="2024-05-22T10:13:45.213" v="146" actId="26606"/>
          <ac:spMkLst>
            <pc:docMk/>
            <pc:sldMk cId="2078910238" sldId="273"/>
            <ac:spMk id="23" creationId="{93224E16-7F53-48C5-801D-3BDA248A7E47}"/>
          </ac:spMkLst>
        </pc:spChg>
        <pc:spChg chg="add del">
          <ac:chgData name="Sandhya Devarajan" userId="a7499c69-7c6f-4ec1-8422-d49692822e5d" providerId="ADAL" clId="{756E5974-6979-4AC7-9C2C-233DACADFB0C}" dt="2024-05-22T10:13:47.888" v="148" actId="26606"/>
          <ac:spMkLst>
            <pc:docMk/>
            <pc:sldMk cId="2078910238" sldId="273"/>
            <ac:spMk id="31" creationId="{71C70367-4458-4780-9E4B-5F52B3A95D40}"/>
          </ac:spMkLst>
        </pc:spChg>
        <pc:spChg chg="add del">
          <ac:chgData name="Sandhya Devarajan" userId="a7499c69-7c6f-4ec1-8422-d49692822e5d" providerId="ADAL" clId="{756E5974-6979-4AC7-9C2C-233DACADFB0C}" dt="2024-05-22T10:13:47.888" v="148" actId="26606"/>
          <ac:spMkLst>
            <pc:docMk/>
            <pc:sldMk cId="2078910238" sldId="273"/>
            <ac:spMk id="32" creationId="{B9BAF2F7-47D9-4779-AF6A-86BB0E7B0F8D}"/>
          </ac:spMkLst>
        </pc:spChg>
        <pc:spChg chg="add del">
          <ac:chgData name="Sandhya Devarajan" userId="a7499c69-7c6f-4ec1-8422-d49692822e5d" providerId="ADAL" clId="{756E5974-6979-4AC7-9C2C-233DACADFB0C}" dt="2024-05-22T10:13:47.888" v="148" actId="26606"/>
          <ac:spMkLst>
            <pc:docMk/>
            <pc:sldMk cId="2078910238" sldId="273"/>
            <ac:spMk id="33" creationId="{2633B343-7777-47E9-9E89-817F4B43C5BC}"/>
          </ac:spMkLst>
        </pc:spChg>
        <pc:spChg chg="add del">
          <ac:chgData name="Sandhya Devarajan" userId="a7499c69-7c6f-4ec1-8422-d49692822e5d" providerId="ADAL" clId="{756E5974-6979-4AC7-9C2C-233DACADFB0C}" dt="2024-05-22T10:13:47.888" v="148" actId="26606"/>
          <ac:spMkLst>
            <pc:docMk/>
            <pc:sldMk cId="2078910238" sldId="273"/>
            <ac:spMk id="34" creationId="{C9783272-80BE-49B3-AB46-FD6D7B3CAF73}"/>
          </ac:spMkLst>
        </pc:spChg>
        <pc:grpChg chg="add del">
          <ac:chgData name="Sandhya Devarajan" userId="a7499c69-7c6f-4ec1-8422-d49692822e5d" providerId="ADAL" clId="{756E5974-6979-4AC7-9C2C-233DACADFB0C}" dt="2024-05-22T10:13:42.960" v="144" actId="26606"/>
          <ac:grpSpMkLst>
            <pc:docMk/>
            <pc:sldMk cId="2078910238" sldId="273"/>
            <ac:grpSpMk id="16" creationId="{2028193E-3468-4CCC-926A-5295B4D86280}"/>
          </ac:grpSpMkLst>
        </pc:grpChg>
        <pc:grpChg chg="add del">
          <ac:chgData name="Sandhya Devarajan" userId="a7499c69-7c6f-4ec1-8422-d49692822e5d" providerId="ADAL" clId="{756E5974-6979-4AC7-9C2C-233DACADFB0C}" dt="2024-05-22T10:13:45.213" v="146" actId="26606"/>
          <ac:grpSpMkLst>
            <pc:docMk/>
            <pc:sldMk cId="2078910238" sldId="273"/>
            <ac:grpSpMk id="24" creationId="{4B4C5E79-708E-43E1-BCB6-796C8D38C464}"/>
          </ac:grpSpMkLst>
        </pc:grpChg>
        <pc:grpChg chg="add del">
          <ac:chgData name="Sandhya Devarajan" userId="a7499c69-7c6f-4ec1-8422-d49692822e5d" providerId="ADAL" clId="{756E5974-6979-4AC7-9C2C-233DACADFB0C}" dt="2024-05-22T10:13:47.888" v="148" actId="26606"/>
          <ac:grpSpMkLst>
            <pc:docMk/>
            <pc:sldMk cId="2078910238" sldId="273"/>
            <ac:grpSpMk id="35" creationId="{70EECF74-1539-4904-8105-7F92C74D2043}"/>
          </ac:grpSpMkLst>
        </pc:grpChg>
        <pc:grpChg chg="add del">
          <ac:chgData name="Sandhya Devarajan" userId="a7499c69-7c6f-4ec1-8422-d49692822e5d" providerId="ADAL" clId="{756E5974-6979-4AC7-9C2C-233DACADFB0C}" dt="2024-05-22T10:13:58.967" v="150" actId="26606"/>
          <ac:grpSpMkLst>
            <pc:docMk/>
            <pc:sldMk cId="2078910238" sldId="273"/>
            <ac:grpSpMk id="37" creationId="{2028193E-3468-4CCC-926A-5295B4D86280}"/>
          </ac:grpSpMkLst>
        </pc:grpChg>
        <pc:picChg chg="del">
          <ac:chgData name="Sandhya Devarajan" userId="a7499c69-7c6f-4ec1-8422-d49692822e5d" providerId="ADAL" clId="{756E5974-6979-4AC7-9C2C-233DACADFB0C}" dt="2024-05-22T10:09:56.379" v="2" actId="478"/>
          <ac:picMkLst>
            <pc:docMk/>
            <pc:sldMk cId="2078910238" sldId="273"/>
            <ac:picMk id="3" creationId="{9AD80221-3EBE-367E-4116-D39A3656CD4E}"/>
          </ac:picMkLst>
        </pc:picChg>
        <pc:picChg chg="add del mod ord">
          <ac:chgData name="Sandhya Devarajan" userId="a7499c69-7c6f-4ec1-8422-d49692822e5d" providerId="ADAL" clId="{756E5974-6979-4AC7-9C2C-233DACADFB0C}" dt="2024-05-22T10:13:58.967" v="150" actId="26606"/>
          <ac:picMkLst>
            <pc:docMk/>
            <pc:sldMk cId="2078910238" sldId="273"/>
            <ac:picMk id="4" creationId="{A0BA8CEF-5B04-3C7A-60C4-D34D9913061B}"/>
          </ac:picMkLst>
        </pc:picChg>
        <pc:picChg chg="del">
          <ac:chgData name="Sandhya Devarajan" userId="a7499c69-7c6f-4ec1-8422-d49692822e5d" providerId="ADAL" clId="{756E5974-6979-4AC7-9C2C-233DACADFB0C}" dt="2024-05-22T10:10:22.219" v="8" actId="478"/>
          <ac:picMkLst>
            <pc:docMk/>
            <pc:sldMk cId="2078910238" sldId="273"/>
            <ac:picMk id="6" creationId="{B6F2E307-1B19-0122-40E7-4B2E03F22237}"/>
          </ac:picMkLst>
        </pc:picChg>
        <pc:picChg chg="add mod ord">
          <ac:chgData name="Sandhya Devarajan" userId="a7499c69-7c6f-4ec1-8422-d49692822e5d" providerId="ADAL" clId="{756E5974-6979-4AC7-9C2C-233DACADFB0C}" dt="2024-05-22T10:14:07.461" v="151" actId="1076"/>
          <ac:picMkLst>
            <pc:docMk/>
            <pc:sldMk cId="2078910238" sldId="273"/>
            <ac:picMk id="7" creationId="{FBB10434-774F-E349-6626-940DC96D75CA}"/>
          </ac:picMkLst>
        </pc:picChg>
        <pc:picChg chg="add mod">
          <ac:chgData name="Sandhya Devarajan" userId="a7499c69-7c6f-4ec1-8422-d49692822e5d" providerId="ADAL" clId="{756E5974-6979-4AC7-9C2C-233DACADFB0C}" dt="2024-05-22T10:13:58.967" v="150" actId="26606"/>
          <ac:picMkLst>
            <pc:docMk/>
            <pc:sldMk cId="2078910238" sldId="273"/>
            <ac:picMk id="11" creationId="{C5821D41-D237-5F1A-B852-9CADDC956941}"/>
          </ac:picMkLst>
        </pc:picChg>
      </pc:sldChg>
      <pc:sldChg chg="addSp delSp modSp add mod ord">
        <pc:chgData name="Sandhya Devarajan" userId="a7499c69-7c6f-4ec1-8422-d49692822e5d" providerId="ADAL" clId="{756E5974-6979-4AC7-9C2C-233DACADFB0C}" dt="2024-05-22T15:55:40.298" v="1108" actId="313"/>
        <pc:sldMkLst>
          <pc:docMk/>
          <pc:sldMk cId="439875364" sldId="274"/>
        </pc:sldMkLst>
        <pc:spChg chg="add mod">
          <ac:chgData name="Sandhya Devarajan" userId="a7499c69-7c6f-4ec1-8422-d49692822e5d" providerId="ADAL" clId="{756E5974-6979-4AC7-9C2C-233DACADFB0C}" dt="2024-05-22T15:55:40.298" v="1108" actId="313"/>
          <ac:spMkLst>
            <pc:docMk/>
            <pc:sldMk cId="439875364" sldId="274"/>
            <ac:spMk id="2" creationId="{6D8E70B3-1F3D-0B52-7FB0-3E27E85BF44D}"/>
          </ac:spMkLst>
        </pc:spChg>
        <pc:spChg chg="mod">
          <ac:chgData name="Sandhya Devarajan" userId="a7499c69-7c6f-4ec1-8422-d49692822e5d" providerId="ADAL" clId="{756E5974-6979-4AC7-9C2C-233DACADFB0C}" dt="2024-05-22T15:39:15.120" v="888" actId="20577"/>
          <ac:spMkLst>
            <pc:docMk/>
            <pc:sldMk cId="439875364" sldId="274"/>
            <ac:spMk id="9" creationId="{2295D2E4-8771-0E36-FB8E-34519415F06B}"/>
          </ac:spMkLst>
        </pc:spChg>
        <pc:spChg chg="del">
          <ac:chgData name="Sandhya Devarajan" userId="a7499c69-7c6f-4ec1-8422-d49692822e5d" providerId="ADAL" clId="{756E5974-6979-4AC7-9C2C-233DACADFB0C}" dt="2024-05-22T10:16:44.463" v="176" actId="478"/>
          <ac:spMkLst>
            <pc:docMk/>
            <pc:sldMk cId="439875364" sldId="274"/>
            <ac:spMk id="22" creationId="{7FF588E4-D6E8-53F3-DA09-6AD48FD8D3E1}"/>
          </ac:spMkLst>
        </pc:spChg>
        <pc:picChg chg="add mod">
          <ac:chgData name="Sandhya Devarajan" userId="a7499c69-7c6f-4ec1-8422-d49692822e5d" providerId="ADAL" clId="{756E5974-6979-4AC7-9C2C-233DACADFB0C}" dt="2024-05-22T15:38:34.599" v="844" actId="1076"/>
          <ac:picMkLst>
            <pc:docMk/>
            <pc:sldMk cId="439875364" sldId="274"/>
            <ac:picMk id="3" creationId="{D3A497D8-FD35-A133-98BB-7D99214BB6EC}"/>
          </ac:picMkLst>
        </pc:picChg>
        <pc:picChg chg="del">
          <ac:chgData name="Sandhya Devarajan" userId="a7499c69-7c6f-4ec1-8422-d49692822e5d" providerId="ADAL" clId="{756E5974-6979-4AC7-9C2C-233DACADFB0C}" dt="2024-05-22T10:16:34.598" v="171" actId="478"/>
          <ac:picMkLst>
            <pc:docMk/>
            <pc:sldMk cId="439875364" sldId="274"/>
            <ac:picMk id="4" creationId="{CFB7867D-8AD9-5CF1-DFD3-BAFFA2CEBCF0}"/>
          </ac:picMkLst>
        </pc:picChg>
        <pc:picChg chg="add mod">
          <ac:chgData name="Sandhya Devarajan" userId="a7499c69-7c6f-4ec1-8422-d49692822e5d" providerId="ADAL" clId="{756E5974-6979-4AC7-9C2C-233DACADFB0C}" dt="2024-05-22T10:18:18.575" v="196" actId="14100"/>
          <ac:picMkLst>
            <pc:docMk/>
            <pc:sldMk cId="439875364" sldId="274"/>
            <ac:picMk id="6" creationId="{BD8CBF1C-88F4-0EF1-C1B8-6DA784D3C70B}"/>
          </ac:picMkLst>
        </pc:picChg>
        <pc:picChg chg="del">
          <ac:chgData name="Sandhya Devarajan" userId="a7499c69-7c6f-4ec1-8422-d49692822e5d" providerId="ADAL" clId="{756E5974-6979-4AC7-9C2C-233DACADFB0C}" dt="2024-05-22T10:16:41.244" v="175" actId="478"/>
          <ac:picMkLst>
            <pc:docMk/>
            <pc:sldMk cId="439875364" sldId="274"/>
            <ac:picMk id="7" creationId="{EE5D46DC-1BE8-24BD-0B00-815E94BBEA4F}"/>
          </ac:picMkLst>
        </pc:picChg>
        <pc:cxnChg chg="del">
          <ac:chgData name="Sandhya Devarajan" userId="a7499c69-7c6f-4ec1-8422-d49692822e5d" providerId="ADAL" clId="{756E5974-6979-4AC7-9C2C-233DACADFB0C}" dt="2024-05-22T10:16:46.226" v="177" actId="478"/>
          <ac:cxnSpMkLst>
            <pc:docMk/>
            <pc:sldMk cId="439875364" sldId="274"/>
            <ac:cxnSpMk id="17" creationId="{56E73914-CFC0-AE1B-EBCC-54335271C4B4}"/>
          </ac:cxnSpMkLst>
        </pc:cxnChg>
      </pc:sldChg>
      <pc:sldChg chg="addSp delSp modSp add mod setBg">
        <pc:chgData name="Sandhya Devarajan" userId="a7499c69-7c6f-4ec1-8422-d49692822e5d" providerId="ADAL" clId="{756E5974-6979-4AC7-9C2C-233DACADFB0C}" dt="2024-05-22T13:33:44.871" v="457" actId="1076"/>
        <pc:sldMkLst>
          <pc:docMk/>
          <pc:sldMk cId="2744040356" sldId="275"/>
        </pc:sldMkLst>
        <pc:spChg chg="del">
          <ac:chgData name="Sandhya Devarajan" userId="a7499c69-7c6f-4ec1-8422-d49692822e5d" providerId="ADAL" clId="{756E5974-6979-4AC7-9C2C-233DACADFB0C}" dt="2024-05-22T13:30:59.931" v="433" actId="478"/>
          <ac:spMkLst>
            <pc:docMk/>
            <pc:sldMk cId="2744040356" sldId="275"/>
            <ac:spMk id="8" creationId="{A5D2CB2B-1FA3-23A6-D239-C1CA35BAC28D}"/>
          </ac:spMkLst>
        </pc:spChg>
        <pc:spChg chg="mod">
          <ac:chgData name="Sandhya Devarajan" userId="a7499c69-7c6f-4ec1-8422-d49692822e5d" providerId="ADAL" clId="{756E5974-6979-4AC7-9C2C-233DACADFB0C}" dt="2024-05-22T13:32:57.941" v="455" actId="1076"/>
          <ac:spMkLst>
            <pc:docMk/>
            <pc:sldMk cId="2744040356" sldId="275"/>
            <ac:spMk id="9" creationId="{2295D2E4-8771-0E36-FB8E-34519415F06B}"/>
          </ac:spMkLst>
        </pc:spChg>
        <pc:spChg chg="add">
          <ac:chgData name="Sandhya Devarajan" userId="a7499c69-7c6f-4ec1-8422-d49692822e5d" providerId="ADAL" clId="{756E5974-6979-4AC7-9C2C-233DACADFB0C}" dt="2024-05-22T13:31:49.389" v="441" actId="26606"/>
          <ac:spMkLst>
            <pc:docMk/>
            <pc:sldMk cId="2744040356" sldId="275"/>
            <ac:spMk id="24" creationId="{0BE1027C-ABCB-4C82-91A2-F67B9A5A65A6}"/>
          </ac:spMkLst>
        </pc:spChg>
        <pc:spChg chg="add">
          <ac:chgData name="Sandhya Devarajan" userId="a7499c69-7c6f-4ec1-8422-d49692822e5d" providerId="ADAL" clId="{756E5974-6979-4AC7-9C2C-233DACADFB0C}" dt="2024-05-22T13:31:49.389" v="441" actId="26606"/>
          <ac:spMkLst>
            <pc:docMk/>
            <pc:sldMk cId="2744040356" sldId="275"/>
            <ac:spMk id="33" creationId="{FDAF26D5-7469-49F5-902D-571FA58A7EEE}"/>
          </ac:spMkLst>
        </pc:spChg>
        <pc:grpChg chg="add">
          <ac:chgData name="Sandhya Devarajan" userId="a7499c69-7c6f-4ec1-8422-d49692822e5d" providerId="ADAL" clId="{756E5974-6979-4AC7-9C2C-233DACADFB0C}" dt="2024-05-22T13:31:49.389" v="441" actId="26606"/>
          <ac:grpSpMkLst>
            <pc:docMk/>
            <pc:sldMk cId="2744040356" sldId="275"/>
            <ac:grpSpMk id="26" creationId="{0CC57C46-4659-4AF2-9180-2DEED214CDD7}"/>
          </ac:grpSpMkLst>
        </pc:grpChg>
        <pc:picChg chg="del">
          <ac:chgData name="Sandhya Devarajan" userId="a7499c69-7c6f-4ec1-8422-d49692822e5d" providerId="ADAL" clId="{756E5974-6979-4AC7-9C2C-233DACADFB0C}" dt="2024-05-22T13:30:45.392" v="431" actId="478"/>
          <ac:picMkLst>
            <pc:docMk/>
            <pc:sldMk cId="2744040356" sldId="275"/>
            <ac:picMk id="3" creationId="{9AD80221-3EBE-367E-4116-D39A3656CD4E}"/>
          </ac:picMkLst>
        </pc:picChg>
        <pc:picChg chg="add mod">
          <ac:chgData name="Sandhya Devarajan" userId="a7499c69-7c6f-4ec1-8422-d49692822e5d" providerId="ADAL" clId="{756E5974-6979-4AC7-9C2C-233DACADFB0C}" dt="2024-05-22T13:33:44.871" v="457" actId="1076"/>
          <ac:picMkLst>
            <pc:docMk/>
            <pc:sldMk cId="2744040356" sldId="275"/>
            <ac:picMk id="4" creationId="{956469EC-A5A8-0DF8-7358-A55E7DBD0116}"/>
          </ac:picMkLst>
        </pc:picChg>
        <pc:picChg chg="del">
          <ac:chgData name="Sandhya Devarajan" userId="a7499c69-7c6f-4ec1-8422-d49692822e5d" providerId="ADAL" clId="{756E5974-6979-4AC7-9C2C-233DACADFB0C}" dt="2024-05-22T13:30:56.524" v="432" actId="478"/>
          <ac:picMkLst>
            <pc:docMk/>
            <pc:sldMk cId="2744040356" sldId="275"/>
            <ac:picMk id="6" creationId="{B6F2E307-1B19-0122-40E7-4B2E03F22237}"/>
          </ac:picMkLst>
        </pc:picChg>
        <pc:picChg chg="add mod">
          <ac:chgData name="Sandhya Devarajan" userId="a7499c69-7c6f-4ec1-8422-d49692822e5d" providerId="ADAL" clId="{756E5974-6979-4AC7-9C2C-233DACADFB0C}" dt="2024-05-22T13:32:01.772" v="446" actId="21"/>
          <ac:picMkLst>
            <pc:docMk/>
            <pc:sldMk cId="2744040356" sldId="275"/>
            <ac:picMk id="7" creationId="{30E617EB-7BFD-0DA2-C212-FCF1AC25B243}"/>
          </ac:picMkLst>
        </pc:picChg>
        <pc:cxnChg chg="add">
          <ac:chgData name="Sandhya Devarajan" userId="a7499c69-7c6f-4ec1-8422-d49692822e5d" providerId="ADAL" clId="{756E5974-6979-4AC7-9C2C-233DACADFB0C}" dt="2024-05-22T13:31:49.389" v="441" actId="26606"/>
          <ac:cxnSpMkLst>
            <pc:docMk/>
            <pc:sldMk cId="2744040356" sldId="275"/>
            <ac:cxnSpMk id="14" creationId="{DD6CFB6C-6ECB-4250-B68E-01966297A513}"/>
          </ac:cxnSpMkLst>
        </pc:cxnChg>
        <pc:cxnChg chg="add">
          <ac:chgData name="Sandhya Devarajan" userId="a7499c69-7c6f-4ec1-8422-d49692822e5d" providerId="ADAL" clId="{756E5974-6979-4AC7-9C2C-233DACADFB0C}" dt="2024-05-22T13:31:49.389" v="441" actId="26606"/>
          <ac:cxnSpMkLst>
            <pc:docMk/>
            <pc:sldMk cId="2744040356" sldId="275"/>
            <ac:cxnSpMk id="16" creationId="{B8359141-C085-46E4-B4EC-42F9599BA7D2}"/>
          </ac:cxnSpMkLst>
        </pc:cxnChg>
        <pc:cxnChg chg="add">
          <ac:chgData name="Sandhya Devarajan" userId="a7499c69-7c6f-4ec1-8422-d49692822e5d" providerId="ADAL" clId="{756E5974-6979-4AC7-9C2C-233DACADFB0C}" dt="2024-05-22T13:31:49.389" v="441" actId="26606"/>
          <ac:cxnSpMkLst>
            <pc:docMk/>
            <pc:sldMk cId="2744040356" sldId="275"/>
            <ac:cxnSpMk id="18" creationId="{FA903156-0F0C-44A5-9019-0CAF51EB494A}"/>
          </ac:cxnSpMkLst>
        </pc:cxnChg>
        <pc:cxnChg chg="add">
          <ac:chgData name="Sandhya Devarajan" userId="a7499c69-7c6f-4ec1-8422-d49692822e5d" providerId="ADAL" clId="{756E5974-6979-4AC7-9C2C-233DACADFB0C}" dt="2024-05-22T13:31:49.389" v="441" actId="26606"/>
          <ac:cxnSpMkLst>
            <pc:docMk/>
            <pc:sldMk cId="2744040356" sldId="275"/>
            <ac:cxnSpMk id="20" creationId="{66E5E851-3725-463F-9451-2FFEF5D3E089}"/>
          </ac:cxnSpMkLst>
        </pc:cxnChg>
        <pc:cxnChg chg="add">
          <ac:chgData name="Sandhya Devarajan" userId="a7499c69-7c6f-4ec1-8422-d49692822e5d" providerId="ADAL" clId="{756E5974-6979-4AC7-9C2C-233DACADFB0C}" dt="2024-05-22T13:31:49.389" v="441" actId="26606"/>
          <ac:cxnSpMkLst>
            <pc:docMk/>
            <pc:sldMk cId="2744040356" sldId="275"/>
            <ac:cxnSpMk id="22" creationId="{94209D59-6810-40C2-B8D6-6DACF8A06143}"/>
          </ac:cxnSpMkLst>
        </pc:cxnChg>
      </pc:sldChg>
      <pc:sldChg chg="modSp new del mod">
        <pc:chgData name="Sandhya Devarajan" userId="a7499c69-7c6f-4ec1-8422-d49692822e5d" providerId="ADAL" clId="{756E5974-6979-4AC7-9C2C-233DACADFB0C}" dt="2024-05-22T13:29:31.868" v="389" actId="47"/>
        <pc:sldMkLst>
          <pc:docMk/>
          <pc:sldMk cId="3059548179" sldId="275"/>
        </pc:sldMkLst>
        <pc:spChg chg="mod">
          <ac:chgData name="Sandhya Devarajan" userId="a7499c69-7c6f-4ec1-8422-d49692822e5d" providerId="ADAL" clId="{756E5974-6979-4AC7-9C2C-233DACADFB0C}" dt="2024-05-22T13:29:28.983" v="388"/>
          <ac:spMkLst>
            <pc:docMk/>
            <pc:sldMk cId="3059548179" sldId="275"/>
            <ac:spMk id="3" creationId="{98B92E57-D42C-D263-4B91-D7D08DDBF43F}"/>
          </ac:spMkLst>
        </pc:spChg>
      </pc:sldChg>
      <pc:sldChg chg="addSp delSp modSp add mod">
        <pc:chgData name="Sandhya Devarajan" userId="a7499c69-7c6f-4ec1-8422-d49692822e5d" providerId="ADAL" clId="{756E5974-6979-4AC7-9C2C-233DACADFB0C}" dt="2024-05-22T14:21:15.066" v="502" actId="1440"/>
        <pc:sldMkLst>
          <pc:docMk/>
          <pc:sldMk cId="2707015399" sldId="276"/>
        </pc:sldMkLst>
        <pc:spChg chg="mod">
          <ac:chgData name="Sandhya Devarajan" userId="a7499c69-7c6f-4ec1-8422-d49692822e5d" providerId="ADAL" clId="{756E5974-6979-4AC7-9C2C-233DACADFB0C}" dt="2024-05-22T14:19:51.090" v="495" actId="20577"/>
          <ac:spMkLst>
            <pc:docMk/>
            <pc:sldMk cId="2707015399" sldId="276"/>
            <ac:spMk id="9" creationId="{2295D2E4-8771-0E36-FB8E-34519415F06B}"/>
          </ac:spMkLst>
        </pc:spChg>
        <pc:spChg chg="del">
          <ac:chgData name="Sandhya Devarajan" userId="a7499c69-7c6f-4ec1-8422-d49692822e5d" providerId="ADAL" clId="{756E5974-6979-4AC7-9C2C-233DACADFB0C}" dt="2024-05-22T14:20:03.923" v="499" actId="478"/>
          <ac:spMkLst>
            <pc:docMk/>
            <pc:sldMk cId="2707015399" sldId="276"/>
            <ac:spMk id="22" creationId="{7FF588E4-D6E8-53F3-DA09-6AD48FD8D3E1}"/>
          </ac:spMkLst>
        </pc:spChg>
        <pc:picChg chg="add mod">
          <ac:chgData name="Sandhya Devarajan" userId="a7499c69-7c6f-4ec1-8422-d49692822e5d" providerId="ADAL" clId="{756E5974-6979-4AC7-9C2C-233DACADFB0C}" dt="2024-05-22T14:21:15.066" v="502" actId="1440"/>
          <ac:picMkLst>
            <pc:docMk/>
            <pc:sldMk cId="2707015399" sldId="276"/>
            <ac:picMk id="3" creationId="{D968C590-979A-3635-C78D-E2F54EFB1134}"/>
          </ac:picMkLst>
        </pc:picChg>
        <pc:picChg chg="del">
          <ac:chgData name="Sandhya Devarajan" userId="a7499c69-7c6f-4ec1-8422-d49692822e5d" providerId="ADAL" clId="{756E5974-6979-4AC7-9C2C-233DACADFB0C}" dt="2024-05-22T14:19:54.520" v="496" actId="478"/>
          <ac:picMkLst>
            <pc:docMk/>
            <pc:sldMk cId="2707015399" sldId="276"/>
            <ac:picMk id="11" creationId="{8FA8ED06-5359-76BE-2A83-71592ABD5B2C}"/>
          </ac:picMkLst>
        </pc:picChg>
        <pc:picChg chg="del">
          <ac:chgData name="Sandhya Devarajan" userId="a7499c69-7c6f-4ec1-8422-d49692822e5d" providerId="ADAL" clId="{756E5974-6979-4AC7-9C2C-233DACADFB0C}" dt="2024-05-22T14:20:00.249" v="498" actId="478"/>
          <ac:picMkLst>
            <pc:docMk/>
            <pc:sldMk cId="2707015399" sldId="276"/>
            <ac:picMk id="24" creationId="{FFED9AF2-4A9D-AE99-8B2D-B4A4DEAE4B6E}"/>
          </ac:picMkLst>
        </pc:picChg>
        <pc:cxnChg chg="del">
          <ac:chgData name="Sandhya Devarajan" userId="a7499c69-7c6f-4ec1-8422-d49692822e5d" providerId="ADAL" clId="{756E5974-6979-4AC7-9C2C-233DACADFB0C}" dt="2024-05-22T14:19:56.923" v="497" actId="478"/>
          <ac:cxnSpMkLst>
            <pc:docMk/>
            <pc:sldMk cId="2707015399" sldId="276"/>
            <ac:cxnSpMk id="17" creationId="{56E73914-CFC0-AE1B-EBCC-54335271C4B4}"/>
          </ac:cxnSpMkLst>
        </pc:cxnChg>
      </pc:sldChg>
      <pc:sldChg chg="delSp add del mod">
        <pc:chgData name="Sandhya Devarajan" userId="a7499c69-7c6f-4ec1-8422-d49692822e5d" providerId="ADAL" clId="{756E5974-6979-4AC7-9C2C-233DACADFB0C}" dt="2024-05-22T14:24:22.164" v="534" actId="47"/>
        <pc:sldMkLst>
          <pc:docMk/>
          <pc:sldMk cId="4270571939" sldId="277"/>
        </pc:sldMkLst>
        <pc:picChg chg="del">
          <ac:chgData name="Sandhya Devarajan" userId="a7499c69-7c6f-4ec1-8422-d49692822e5d" providerId="ADAL" clId="{756E5974-6979-4AC7-9C2C-233DACADFB0C}" dt="2024-05-22T14:22:46.868" v="504" actId="478"/>
          <ac:picMkLst>
            <pc:docMk/>
            <pc:sldMk cId="4270571939" sldId="277"/>
            <ac:picMk id="3" creationId="{9AD80221-3EBE-367E-4116-D39A3656CD4E}"/>
          </ac:picMkLst>
        </pc:picChg>
      </pc:sldChg>
      <pc:sldChg chg="addSp delSp modSp add mod">
        <pc:chgData name="Sandhya Devarajan" userId="a7499c69-7c6f-4ec1-8422-d49692822e5d" providerId="ADAL" clId="{756E5974-6979-4AC7-9C2C-233DACADFB0C}" dt="2024-05-22T15:26:03.896" v="746" actId="20577"/>
        <pc:sldMkLst>
          <pc:docMk/>
          <pc:sldMk cId="3346864588" sldId="278"/>
        </pc:sldMkLst>
        <pc:spChg chg="add del">
          <ac:chgData name="Sandhya Devarajan" userId="a7499c69-7c6f-4ec1-8422-d49692822e5d" providerId="ADAL" clId="{756E5974-6979-4AC7-9C2C-233DACADFB0C}" dt="2024-05-22T14:25:45.104" v="557" actId="478"/>
          <ac:spMkLst>
            <pc:docMk/>
            <pc:sldMk cId="3346864588" sldId="278"/>
            <ac:spMk id="8" creationId="{A5D2CB2B-1FA3-23A6-D239-C1CA35BAC28D}"/>
          </ac:spMkLst>
        </pc:spChg>
        <pc:spChg chg="mod">
          <ac:chgData name="Sandhya Devarajan" userId="a7499c69-7c6f-4ec1-8422-d49692822e5d" providerId="ADAL" clId="{756E5974-6979-4AC7-9C2C-233DACADFB0C}" dt="2024-05-22T15:26:03.896" v="746" actId="20577"/>
          <ac:spMkLst>
            <pc:docMk/>
            <pc:sldMk cId="3346864588" sldId="278"/>
            <ac:spMk id="9" creationId="{2295D2E4-8771-0E36-FB8E-34519415F06B}"/>
          </ac:spMkLst>
        </pc:spChg>
        <pc:picChg chg="del">
          <ac:chgData name="Sandhya Devarajan" userId="a7499c69-7c6f-4ec1-8422-d49692822e5d" providerId="ADAL" clId="{756E5974-6979-4AC7-9C2C-233DACADFB0C}" dt="2024-05-22T14:24:47.044" v="546" actId="478"/>
          <ac:picMkLst>
            <pc:docMk/>
            <pc:sldMk cId="3346864588" sldId="278"/>
            <ac:picMk id="3" creationId="{9AD80221-3EBE-367E-4116-D39A3656CD4E}"/>
          </ac:picMkLst>
        </pc:picChg>
        <pc:picChg chg="add mod">
          <ac:chgData name="Sandhya Devarajan" userId="a7499c69-7c6f-4ec1-8422-d49692822e5d" providerId="ADAL" clId="{756E5974-6979-4AC7-9C2C-233DACADFB0C}" dt="2024-05-22T14:26:10.907" v="562" actId="1076"/>
          <ac:picMkLst>
            <pc:docMk/>
            <pc:sldMk cId="3346864588" sldId="278"/>
            <ac:picMk id="4" creationId="{2056018F-0112-6E02-80A5-FB1137D58645}"/>
          </ac:picMkLst>
        </pc:picChg>
        <pc:picChg chg="add del">
          <ac:chgData name="Sandhya Devarajan" userId="a7499c69-7c6f-4ec1-8422-d49692822e5d" providerId="ADAL" clId="{756E5974-6979-4AC7-9C2C-233DACADFB0C}" dt="2024-05-22T14:25:08.586" v="553" actId="478"/>
          <ac:picMkLst>
            <pc:docMk/>
            <pc:sldMk cId="3346864588" sldId="278"/>
            <ac:picMk id="6" creationId="{B6F2E307-1B19-0122-40E7-4B2E03F22237}"/>
          </ac:picMkLst>
        </pc:picChg>
        <pc:picChg chg="add mod">
          <ac:chgData name="Sandhya Devarajan" userId="a7499c69-7c6f-4ec1-8422-d49692822e5d" providerId="ADAL" clId="{756E5974-6979-4AC7-9C2C-233DACADFB0C}" dt="2024-05-22T14:26:06.314" v="561" actId="1440"/>
          <ac:picMkLst>
            <pc:docMk/>
            <pc:sldMk cId="3346864588" sldId="278"/>
            <ac:picMk id="7" creationId="{013485DD-C7F8-B63C-A113-AA24F12B6F51}"/>
          </ac:picMkLst>
        </pc:picChg>
      </pc:sldChg>
      <pc:sldChg chg="addSp delSp modSp add mod">
        <pc:chgData name="Sandhya Devarajan" userId="a7499c69-7c6f-4ec1-8422-d49692822e5d" providerId="ADAL" clId="{756E5974-6979-4AC7-9C2C-233DACADFB0C}" dt="2024-05-22T15:46:46.568" v="1105" actId="20577"/>
        <pc:sldMkLst>
          <pc:docMk/>
          <pc:sldMk cId="1656704178" sldId="279"/>
        </pc:sldMkLst>
        <pc:spChg chg="mod">
          <ac:chgData name="Sandhya Devarajan" userId="a7499c69-7c6f-4ec1-8422-d49692822e5d" providerId="ADAL" clId="{756E5974-6979-4AC7-9C2C-233DACADFB0C}" dt="2024-05-22T15:46:46.568" v="1105" actId="20577"/>
          <ac:spMkLst>
            <pc:docMk/>
            <pc:sldMk cId="1656704178" sldId="279"/>
            <ac:spMk id="9" creationId="{2295D2E4-8771-0E36-FB8E-34519415F06B}"/>
          </ac:spMkLst>
        </pc:spChg>
        <pc:spChg chg="add mod">
          <ac:chgData name="Sandhya Devarajan" userId="a7499c69-7c6f-4ec1-8422-d49692822e5d" providerId="ADAL" clId="{756E5974-6979-4AC7-9C2C-233DACADFB0C}" dt="2024-05-22T15:42:37.273" v="1088" actId="14100"/>
          <ac:spMkLst>
            <pc:docMk/>
            <pc:sldMk cId="1656704178" sldId="279"/>
            <ac:spMk id="13" creationId="{FB708EC0-602E-145F-411D-68018D8B1F69}"/>
          </ac:spMkLst>
        </pc:spChg>
        <pc:spChg chg="add mod">
          <ac:chgData name="Sandhya Devarajan" userId="a7499c69-7c6f-4ec1-8422-d49692822e5d" providerId="ADAL" clId="{756E5974-6979-4AC7-9C2C-233DACADFB0C}" dt="2024-05-22T15:41:54.817" v="1078"/>
          <ac:spMkLst>
            <pc:docMk/>
            <pc:sldMk cId="1656704178" sldId="279"/>
            <ac:spMk id="14" creationId="{278BEFF3-562E-7A03-2E73-2ABCC442FF10}"/>
          </ac:spMkLst>
        </pc:spChg>
        <pc:spChg chg="del">
          <ac:chgData name="Sandhya Devarajan" userId="a7499c69-7c6f-4ec1-8422-d49692822e5d" providerId="ADAL" clId="{756E5974-6979-4AC7-9C2C-233DACADFB0C}" dt="2024-05-22T15:11:42.116" v="587" actId="478"/>
          <ac:spMkLst>
            <pc:docMk/>
            <pc:sldMk cId="1656704178" sldId="279"/>
            <ac:spMk id="22" creationId="{7FF588E4-D6E8-53F3-DA09-6AD48FD8D3E1}"/>
          </ac:spMkLst>
        </pc:spChg>
        <pc:picChg chg="add mod">
          <ac:chgData name="Sandhya Devarajan" userId="a7499c69-7c6f-4ec1-8422-d49692822e5d" providerId="ADAL" clId="{756E5974-6979-4AC7-9C2C-233DACADFB0C}" dt="2024-05-22T15:10:57.110" v="582" actId="1440"/>
          <ac:picMkLst>
            <pc:docMk/>
            <pc:sldMk cId="1656704178" sldId="279"/>
            <ac:picMk id="3" creationId="{F82A3B8C-E478-08E6-888A-42A8505087D6}"/>
          </ac:picMkLst>
        </pc:picChg>
        <pc:picChg chg="del">
          <ac:chgData name="Sandhya Devarajan" userId="a7499c69-7c6f-4ec1-8422-d49692822e5d" providerId="ADAL" clId="{756E5974-6979-4AC7-9C2C-233DACADFB0C}" dt="2024-05-22T15:10:30.726" v="577" actId="478"/>
          <ac:picMkLst>
            <pc:docMk/>
            <pc:sldMk cId="1656704178" sldId="279"/>
            <ac:picMk id="4" creationId="{CFB7867D-8AD9-5CF1-DFD3-BAFFA2CEBCF0}"/>
          </ac:picMkLst>
        </pc:picChg>
        <pc:picChg chg="add mod">
          <ac:chgData name="Sandhya Devarajan" userId="a7499c69-7c6f-4ec1-8422-d49692822e5d" providerId="ADAL" clId="{756E5974-6979-4AC7-9C2C-233DACADFB0C}" dt="2024-05-22T15:11:26.131" v="586" actId="1440"/>
          <ac:picMkLst>
            <pc:docMk/>
            <pc:sldMk cId="1656704178" sldId="279"/>
            <ac:picMk id="6" creationId="{8D77006D-0AEE-18E6-B9B1-8731BE4A13EC}"/>
          </ac:picMkLst>
        </pc:picChg>
        <pc:picChg chg="del mod">
          <ac:chgData name="Sandhya Devarajan" userId="a7499c69-7c6f-4ec1-8422-d49692822e5d" providerId="ADAL" clId="{756E5974-6979-4AC7-9C2C-233DACADFB0C}" dt="2024-05-22T15:10:59.689" v="583" actId="478"/>
          <ac:picMkLst>
            <pc:docMk/>
            <pc:sldMk cId="1656704178" sldId="279"/>
            <ac:picMk id="7" creationId="{EE5D46DC-1BE8-24BD-0B00-815E94BBEA4F}"/>
          </ac:picMkLst>
        </pc:picChg>
        <pc:picChg chg="add mod">
          <ac:chgData name="Sandhya Devarajan" userId="a7499c69-7c6f-4ec1-8422-d49692822e5d" providerId="ADAL" clId="{756E5974-6979-4AC7-9C2C-233DACADFB0C}" dt="2024-05-22T15:14:29.472" v="600" actId="1440"/>
          <ac:picMkLst>
            <pc:docMk/>
            <pc:sldMk cId="1656704178" sldId="279"/>
            <ac:picMk id="10" creationId="{A09561AE-5788-268D-2F08-0E6A753E8EB8}"/>
          </ac:picMkLst>
        </pc:picChg>
        <pc:picChg chg="add mod">
          <ac:chgData name="Sandhya Devarajan" userId="a7499c69-7c6f-4ec1-8422-d49692822e5d" providerId="ADAL" clId="{756E5974-6979-4AC7-9C2C-233DACADFB0C}" dt="2024-05-22T15:15:05.365" v="603" actId="1440"/>
          <ac:picMkLst>
            <pc:docMk/>
            <pc:sldMk cId="1656704178" sldId="279"/>
            <ac:picMk id="12" creationId="{8B824C78-6F7B-85F2-91EA-891FB3AD9C86}"/>
          </ac:picMkLst>
        </pc:picChg>
        <pc:cxnChg chg="del">
          <ac:chgData name="Sandhya Devarajan" userId="a7499c69-7c6f-4ec1-8422-d49692822e5d" providerId="ADAL" clId="{756E5974-6979-4AC7-9C2C-233DACADFB0C}" dt="2024-05-22T15:11:44.052" v="588" actId="478"/>
          <ac:cxnSpMkLst>
            <pc:docMk/>
            <pc:sldMk cId="1656704178" sldId="279"/>
            <ac:cxnSpMk id="17" creationId="{56E73914-CFC0-AE1B-EBCC-54335271C4B4}"/>
          </ac:cxnSpMkLst>
        </pc:cxnChg>
      </pc:sldChg>
      <pc:sldChg chg="addSp delSp modSp add mod setBg delDesignElem">
        <pc:chgData name="Sandhya Devarajan" userId="a7499c69-7c6f-4ec1-8422-d49692822e5d" providerId="ADAL" clId="{756E5974-6979-4AC7-9C2C-233DACADFB0C}" dt="2024-05-22T15:28:13.648" v="754" actId="1076"/>
        <pc:sldMkLst>
          <pc:docMk/>
          <pc:sldMk cId="2482398169" sldId="280"/>
        </pc:sldMkLst>
        <pc:spChg chg="add mod">
          <ac:chgData name="Sandhya Devarajan" userId="a7499c69-7c6f-4ec1-8422-d49692822e5d" providerId="ADAL" clId="{756E5974-6979-4AC7-9C2C-233DACADFB0C}" dt="2024-05-22T15:26:19.526" v="751" actId="14100"/>
          <ac:spMkLst>
            <pc:docMk/>
            <pc:sldMk cId="2482398169" sldId="280"/>
            <ac:spMk id="3" creationId="{6D2E2449-1636-B84C-7D09-F9F5AE2E37C0}"/>
          </ac:spMkLst>
        </pc:spChg>
        <pc:spChg chg="mod">
          <ac:chgData name="Sandhya Devarajan" userId="a7499c69-7c6f-4ec1-8422-d49692822e5d" providerId="ADAL" clId="{756E5974-6979-4AC7-9C2C-233DACADFB0C}" dt="2024-05-22T15:24:59.063" v="683" actId="6549"/>
          <ac:spMkLst>
            <pc:docMk/>
            <pc:sldMk cId="2482398169" sldId="280"/>
            <ac:spMk id="9" creationId="{2295D2E4-8771-0E36-FB8E-34519415F06B}"/>
          </ac:spMkLst>
        </pc:spChg>
        <pc:spChg chg="del">
          <ac:chgData name="Sandhya Devarajan" userId="a7499c69-7c6f-4ec1-8422-d49692822e5d" providerId="ADAL" clId="{756E5974-6979-4AC7-9C2C-233DACADFB0C}" dt="2024-05-22T15:24:52.630" v="682"/>
          <ac:spMkLst>
            <pc:docMk/>
            <pc:sldMk cId="2482398169" sldId="280"/>
            <ac:spMk id="24" creationId="{0BE1027C-ABCB-4C82-91A2-F67B9A5A65A6}"/>
          </ac:spMkLst>
        </pc:spChg>
        <pc:spChg chg="del">
          <ac:chgData name="Sandhya Devarajan" userId="a7499c69-7c6f-4ec1-8422-d49692822e5d" providerId="ADAL" clId="{756E5974-6979-4AC7-9C2C-233DACADFB0C}" dt="2024-05-22T15:24:52.630" v="682"/>
          <ac:spMkLst>
            <pc:docMk/>
            <pc:sldMk cId="2482398169" sldId="280"/>
            <ac:spMk id="33" creationId="{FDAF26D5-7469-49F5-902D-571FA58A7EEE}"/>
          </ac:spMkLst>
        </pc:spChg>
        <pc:grpChg chg="del">
          <ac:chgData name="Sandhya Devarajan" userId="a7499c69-7c6f-4ec1-8422-d49692822e5d" providerId="ADAL" clId="{756E5974-6979-4AC7-9C2C-233DACADFB0C}" dt="2024-05-22T15:24:52.630" v="682"/>
          <ac:grpSpMkLst>
            <pc:docMk/>
            <pc:sldMk cId="2482398169" sldId="280"/>
            <ac:grpSpMk id="26" creationId="{0CC57C46-4659-4AF2-9180-2DEED214CDD7}"/>
          </ac:grpSpMkLst>
        </pc:grpChg>
        <pc:picChg chg="del">
          <ac:chgData name="Sandhya Devarajan" userId="a7499c69-7c6f-4ec1-8422-d49692822e5d" providerId="ADAL" clId="{756E5974-6979-4AC7-9C2C-233DACADFB0C}" dt="2024-05-22T15:25:40.772" v="723" actId="478"/>
          <ac:picMkLst>
            <pc:docMk/>
            <pc:sldMk cId="2482398169" sldId="280"/>
            <ac:picMk id="4" creationId="{956469EC-A5A8-0DF8-7358-A55E7DBD0116}"/>
          </ac:picMkLst>
        </pc:picChg>
        <pc:picChg chg="add mod">
          <ac:chgData name="Sandhya Devarajan" userId="a7499c69-7c6f-4ec1-8422-d49692822e5d" providerId="ADAL" clId="{756E5974-6979-4AC7-9C2C-233DACADFB0C}" dt="2024-05-22T15:28:13.648" v="754" actId="1076"/>
          <ac:picMkLst>
            <pc:docMk/>
            <pc:sldMk cId="2482398169" sldId="280"/>
            <ac:picMk id="6" creationId="{7C7D5FF4-EF8B-5265-635E-D1E668E08C49}"/>
          </ac:picMkLst>
        </pc:picChg>
        <pc:picChg chg="del">
          <ac:chgData name="Sandhya Devarajan" userId="a7499c69-7c6f-4ec1-8422-d49692822e5d" providerId="ADAL" clId="{756E5974-6979-4AC7-9C2C-233DACADFB0C}" dt="2024-05-22T15:25:42.581" v="724" actId="478"/>
          <ac:picMkLst>
            <pc:docMk/>
            <pc:sldMk cId="2482398169" sldId="280"/>
            <ac:picMk id="7" creationId="{30E617EB-7BFD-0DA2-C212-FCF1AC25B243}"/>
          </ac:picMkLst>
        </pc:picChg>
        <pc:cxnChg chg="del">
          <ac:chgData name="Sandhya Devarajan" userId="a7499c69-7c6f-4ec1-8422-d49692822e5d" providerId="ADAL" clId="{756E5974-6979-4AC7-9C2C-233DACADFB0C}" dt="2024-05-22T15:24:52.630" v="682"/>
          <ac:cxnSpMkLst>
            <pc:docMk/>
            <pc:sldMk cId="2482398169" sldId="280"/>
            <ac:cxnSpMk id="14" creationId="{DD6CFB6C-6ECB-4250-B68E-01966297A513}"/>
          </ac:cxnSpMkLst>
        </pc:cxnChg>
        <pc:cxnChg chg="del">
          <ac:chgData name="Sandhya Devarajan" userId="a7499c69-7c6f-4ec1-8422-d49692822e5d" providerId="ADAL" clId="{756E5974-6979-4AC7-9C2C-233DACADFB0C}" dt="2024-05-22T15:24:52.630" v="682"/>
          <ac:cxnSpMkLst>
            <pc:docMk/>
            <pc:sldMk cId="2482398169" sldId="280"/>
            <ac:cxnSpMk id="16" creationId="{B8359141-C085-46E4-B4EC-42F9599BA7D2}"/>
          </ac:cxnSpMkLst>
        </pc:cxnChg>
        <pc:cxnChg chg="del">
          <ac:chgData name="Sandhya Devarajan" userId="a7499c69-7c6f-4ec1-8422-d49692822e5d" providerId="ADAL" clId="{756E5974-6979-4AC7-9C2C-233DACADFB0C}" dt="2024-05-22T15:24:52.630" v="682"/>
          <ac:cxnSpMkLst>
            <pc:docMk/>
            <pc:sldMk cId="2482398169" sldId="280"/>
            <ac:cxnSpMk id="18" creationId="{FA903156-0F0C-44A5-9019-0CAF51EB494A}"/>
          </ac:cxnSpMkLst>
        </pc:cxnChg>
        <pc:cxnChg chg="del">
          <ac:chgData name="Sandhya Devarajan" userId="a7499c69-7c6f-4ec1-8422-d49692822e5d" providerId="ADAL" clId="{756E5974-6979-4AC7-9C2C-233DACADFB0C}" dt="2024-05-22T15:24:52.630" v="682"/>
          <ac:cxnSpMkLst>
            <pc:docMk/>
            <pc:sldMk cId="2482398169" sldId="280"/>
            <ac:cxnSpMk id="20" creationId="{66E5E851-3725-463F-9451-2FFEF5D3E089}"/>
          </ac:cxnSpMkLst>
        </pc:cxnChg>
        <pc:cxnChg chg="del">
          <ac:chgData name="Sandhya Devarajan" userId="a7499c69-7c6f-4ec1-8422-d49692822e5d" providerId="ADAL" clId="{756E5974-6979-4AC7-9C2C-233DACADFB0C}" dt="2024-05-22T15:24:52.630" v="682"/>
          <ac:cxnSpMkLst>
            <pc:docMk/>
            <pc:sldMk cId="2482398169" sldId="280"/>
            <ac:cxnSpMk id="22" creationId="{94209D59-6810-40C2-B8D6-6DACF8A061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7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0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62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2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60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6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63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2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1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7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2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5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CFB238-DB09-479D-BAC2-3453EE4E21A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4C4AB2-98A1-48D0-A681-C2F9FC87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6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0785C-C8DF-6EA8-3B66-B5E6DBCAEB25}"/>
              </a:ext>
            </a:extLst>
          </p:cNvPr>
          <p:cNvSpPr txBox="1"/>
          <p:nvPr/>
        </p:nvSpPr>
        <p:spPr>
          <a:xfrm>
            <a:off x="2592198" y="2474752"/>
            <a:ext cx="647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FOOD_CROP_PRODUCTION</a:t>
            </a:r>
          </a:p>
          <a:p>
            <a:pPr algn="ctr"/>
            <a:r>
              <a:rPr lang="en-US" sz="3200" dirty="0"/>
              <a:t>IN</a:t>
            </a:r>
          </a:p>
          <a:p>
            <a:pPr algn="ctr"/>
            <a:r>
              <a:rPr lang="en-US" sz="3200" dirty="0"/>
              <a:t>INDIA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5245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716082" y="117608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Crop with the highest average price across all states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80221-3EBE-367E-4116-D39A365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4" y="949254"/>
            <a:ext cx="7550330" cy="183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2E307-1B19-0122-40E7-4B2E03F2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44" y="3024047"/>
            <a:ext cx="6958624" cy="3565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5D2CB2B-1FA3-23A6-D239-C1CA35BAC28D}"/>
              </a:ext>
            </a:extLst>
          </p:cNvPr>
          <p:cNvSpPr/>
          <p:nvPr/>
        </p:nvSpPr>
        <p:spPr>
          <a:xfrm rot="1081048">
            <a:off x="8308496" y="1744532"/>
            <a:ext cx="3436677" cy="2131049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Among all the crops, sugar cane has the highest average price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9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716082" y="117608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cap="all" dirty="0">
                <a:ln w="3175" cmpd="sng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Cotton PRODUCTION IN DIFFERENT STATES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018F-0112-6E02-80A5-FB1137D5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4" y="579273"/>
            <a:ext cx="7017851" cy="2293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485DD-C7F8-B63C-A113-AA24F12B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44" y="3024047"/>
            <a:ext cx="7865803" cy="3396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86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1112628" y="280446"/>
            <a:ext cx="9552558" cy="38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n w="3175" cmpd="sng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MUSTARD PRODUCTION IN DIFFERENT STATES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469EC-A5A8-0DF8-7358-A55E7DBD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437599"/>
            <a:ext cx="4201297" cy="2184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617EB-7BFD-0DA2-C212-FCF1AC25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07" y="995767"/>
            <a:ext cx="3661384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4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1112628" y="280446"/>
            <a:ext cx="9552558" cy="38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ln w="3175" cmpd="sng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2449-1636-B84C-7D09-F9F5AE2E37C0}"/>
              </a:ext>
            </a:extLst>
          </p:cNvPr>
          <p:cNvSpPr txBox="1"/>
          <p:nvPr/>
        </p:nvSpPr>
        <p:spPr>
          <a:xfrm>
            <a:off x="1795244" y="238244"/>
            <a:ext cx="7684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Comparison of production of each crop across all the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D5FF4-EF8B-5265-635E-D1E668E0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1273883"/>
            <a:ext cx="6417452" cy="45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9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C76C9-495D-4DC2-019C-2F4DBA3D394C}"/>
              </a:ext>
            </a:extLst>
          </p:cNvPr>
          <p:cNvSpPr txBox="1"/>
          <p:nvPr/>
        </p:nvSpPr>
        <p:spPr>
          <a:xfrm>
            <a:off x="1350627" y="2516697"/>
            <a:ext cx="789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991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E1C1C5-822E-BDB8-E001-77D8EC60C1D1}"/>
              </a:ext>
            </a:extLst>
          </p:cNvPr>
          <p:cNvSpPr txBox="1"/>
          <p:nvPr/>
        </p:nvSpPr>
        <p:spPr>
          <a:xfrm>
            <a:off x="1602297" y="922789"/>
            <a:ext cx="942083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OBJECTIVE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This Presentation shows different crop production of different states in India by using features of Python tool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 have used Pandas, Matplotlib &amp; Seaborn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2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867084" y="276999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FOOD CROPS PRODUCTION DATASET 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8C590-979A-3635-C78D-E2F54EFB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84" y="1090612"/>
            <a:ext cx="9315450" cy="4676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01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867084" y="276999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 with the highest total crop production in overall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8ED06-5359-76BE-2A83-71592ABD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9" y="1093426"/>
            <a:ext cx="6543675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F588E4-D6E8-53F3-DA09-6AD48FD8D3E1}"/>
              </a:ext>
            </a:extLst>
          </p:cNvPr>
          <p:cNvSpPr txBox="1"/>
          <p:nvPr/>
        </p:nvSpPr>
        <p:spPr>
          <a:xfrm>
            <a:off x="8246378" y="947956"/>
            <a:ext cx="3296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I have used the group by for the state column and summed up the value of the production in each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It is stored in the variable “</a:t>
            </a:r>
            <a:r>
              <a:rPr lang="en-US" dirty="0" err="1">
                <a:solidFill>
                  <a:schemeClr val="accent6"/>
                </a:solidFill>
              </a:rPr>
              <a:t>Production_by_state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accent6"/>
                </a:solidFill>
              </a:rPr>
              <a:t>production_by_state.idxmax</a:t>
            </a:r>
            <a:r>
              <a:rPr lang="en-IN" dirty="0">
                <a:solidFill>
                  <a:schemeClr val="accent6"/>
                </a:solidFill>
              </a:rPr>
              <a:t>() ~</a:t>
            </a:r>
            <a:r>
              <a:rPr lang="en-US" dirty="0">
                <a:solidFill>
                  <a:schemeClr val="accent6"/>
                </a:solidFill>
              </a:rPr>
              <a:t> this code corresponds to the state with the highest total production.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accent6"/>
                </a:solidFill>
              </a:rPr>
              <a:t>production_by_state.max</a:t>
            </a:r>
            <a:r>
              <a:rPr lang="en-IN" dirty="0">
                <a:solidFill>
                  <a:schemeClr val="accent6"/>
                </a:solidFill>
              </a:rPr>
              <a:t>()</a:t>
            </a:r>
            <a:r>
              <a:rPr lang="en-US" dirty="0">
                <a:solidFill>
                  <a:schemeClr val="accent6"/>
                </a:solidFill>
              </a:rPr>
              <a:t> ~ this code corresponds to the highest total production among the states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ED9AF2-4A9D-AE99-8B2D-B4A4DEAE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9" y="3006276"/>
            <a:ext cx="4362450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0C24FDC1-1989-DD84-06D0-4AD32DA86461}"/>
              </a:ext>
            </a:extLst>
          </p:cNvPr>
          <p:cNvSpPr/>
          <p:nvPr/>
        </p:nvSpPr>
        <p:spPr>
          <a:xfrm rot="878355">
            <a:off x="4451793" y="2678971"/>
            <a:ext cx="4386642" cy="261652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AP:- </a:t>
            </a:r>
            <a:r>
              <a:rPr lang="en-US" dirty="0" err="1"/>
              <a:t>Arhar</a:t>
            </a:r>
            <a:r>
              <a:rPr lang="en-US" dirty="0"/>
              <a:t>: 3670, Cotton: 2509, Gram:1559, Groundnut:2554, Maize:840, Moong:2228,  Paddy:789, Sugarcane:120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72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867084" y="276999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 with the highest average yield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F588E4-D6E8-53F3-DA09-6AD48FD8D3E1}"/>
              </a:ext>
            </a:extLst>
          </p:cNvPr>
          <p:cNvSpPr txBox="1"/>
          <p:nvPr/>
        </p:nvSpPr>
        <p:spPr>
          <a:xfrm>
            <a:off x="8372213" y="1896846"/>
            <a:ext cx="3296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I have used the group by for the state column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Calculated the mean of the yield for each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6"/>
                </a:solidFill>
              </a:rPr>
              <a:t>average_yield_by_state.idxmax</a:t>
            </a:r>
            <a:r>
              <a:rPr lang="en-US" dirty="0">
                <a:solidFill>
                  <a:schemeClr val="accent6"/>
                </a:solidFill>
              </a:rPr>
              <a:t>() ~ finds the index of the state where the average of yield is highest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Print the state with highest average yield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494E5-717E-B1EF-34E1-AAE3C36E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9" y="2179739"/>
            <a:ext cx="62674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FC32D-319F-4D4A-477C-4C23A611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9" y="3734368"/>
            <a:ext cx="5067300" cy="29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EAECC7-F89F-582A-3A73-5D5DC20DEFA4}"/>
              </a:ext>
            </a:extLst>
          </p:cNvPr>
          <p:cNvSpPr/>
          <p:nvPr/>
        </p:nvSpPr>
        <p:spPr>
          <a:xfrm rot="878355">
            <a:off x="6096000" y="170792"/>
            <a:ext cx="2888654" cy="1904301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Yield is the amount of a specific crop that is harvested per unit area of land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52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867084" y="276999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 has the highest average annual rainfall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E73914-CFC0-AE1B-EBCC-54335271C4B4}"/>
              </a:ext>
            </a:extLst>
          </p:cNvPr>
          <p:cNvCxnSpPr/>
          <p:nvPr/>
        </p:nvCxnSpPr>
        <p:spPr>
          <a:xfrm>
            <a:off x="6780534" y="1761688"/>
            <a:ext cx="133385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F588E4-D6E8-53F3-DA09-6AD48FD8D3E1}"/>
              </a:ext>
            </a:extLst>
          </p:cNvPr>
          <p:cNvSpPr txBox="1"/>
          <p:nvPr/>
        </p:nvSpPr>
        <p:spPr>
          <a:xfrm>
            <a:off x="8246378" y="947956"/>
            <a:ext cx="3296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I have used the group by for the state column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Calculated the mean of the rainfall for each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6"/>
                </a:solidFill>
              </a:rPr>
              <a:t>rainfall_mean.idxmax</a:t>
            </a:r>
            <a:r>
              <a:rPr lang="en-US" dirty="0">
                <a:solidFill>
                  <a:schemeClr val="accent6"/>
                </a:solidFill>
              </a:rPr>
              <a:t>()~ finds the index of the state where the rainfall is highest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Print the state with highest average annual rainfall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7867D-8AD9-5CF1-DFD3-BAFFA2CE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092726"/>
            <a:ext cx="787752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D46DC-1BE8-24BD-0B00-815E94BB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2" y="2515729"/>
            <a:ext cx="5781675" cy="285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14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796954" y="67274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Virtual presentation of highest annual rainfall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497D8-FD35-A133-98BB-7D99214B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528939"/>
            <a:ext cx="6807495" cy="2983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CBF1C-88F4-0EF1-C1B8-6DA784D3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" y="3629608"/>
            <a:ext cx="6863478" cy="2801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D8E70B3-1F3D-0B52-7FB0-3E27E85BF44D}"/>
              </a:ext>
            </a:extLst>
          </p:cNvPr>
          <p:cNvSpPr/>
          <p:nvPr/>
        </p:nvSpPr>
        <p:spPr>
          <a:xfrm rot="878355">
            <a:off x="8067413" y="358713"/>
            <a:ext cx="2888654" cy="1904301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West Bengal has the highest annual rainfall and Tamil Nadu has the least annual rainfall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8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867084" y="276999"/>
            <a:ext cx="9040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 with the most/least diverse crop production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A3B8C-E478-08E6-888A-42A85050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0" y="947956"/>
            <a:ext cx="5381625" cy="2238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7006D-0AEE-18E6-B9B1-8731BE4A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0" y="3569297"/>
            <a:ext cx="4448175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561AE-5788-268D-2F08-0E6A753E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75" y="4198558"/>
            <a:ext cx="5991225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824C78-6F7B-85F2-91EA-891FB3AD9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20" y="5977155"/>
            <a:ext cx="4210050" cy="42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B708EC0-602E-145F-411D-68018D8B1F69}"/>
              </a:ext>
            </a:extLst>
          </p:cNvPr>
          <p:cNvSpPr/>
          <p:nvPr/>
        </p:nvSpPr>
        <p:spPr>
          <a:xfrm rot="878355">
            <a:off x="6739206" y="3457726"/>
            <a:ext cx="3375044" cy="1904301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Bihar: Maize</a:t>
            </a:r>
            <a:endParaRPr lang="en-IN" dirty="0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78BEFF3-562E-7A03-2E73-2ABCC442FF10}"/>
              </a:ext>
            </a:extLst>
          </p:cNvPr>
          <p:cNvSpPr/>
          <p:nvPr/>
        </p:nvSpPr>
        <p:spPr>
          <a:xfrm rot="878355">
            <a:off x="6820822" y="856817"/>
            <a:ext cx="3626984" cy="1904301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AP: </a:t>
            </a:r>
            <a:r>
              <a:rPr lang="en-US" dirty="0" err="1"/>
              <a:t>Arhar</a:t>
            </a:r>
            <a:r>
              <a:rPr lang="en-US" dirty="0"/>
              <a:t>, Cotton Gram, Groundnut, Maize, Moong,  Paddy, Sugarcane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70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5D2E4-8771-0E36-FB8E-34519415F06B}"/>
              </a:ext>
            </a:extLst>
          </p:cNvPr>
          <p:cNvSpPr txBox="1"/>
          <p:nvPr/>
        </p:nvSpPr>
        <p:spPr>
          <a:xfrm>
            <a:off x="716082" y="117608"/>
            <a:ext cx="820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 with the highest price for each crop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5D2CB2B-1FA3-23A6-D239-C1CA35BAC28D}"/>
              </a:ext>
            </a:extLst>
          </p:cNvPr>
          <p:cNvSpPr/>
          <p:nvPr/>
        </p:nvSpPr>
        <p:spPr>
          <a:xfrm rot="919239">
            <a:off x="6316795" y="1150718"/>
            <a:ext cx="4160045" cy="256064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Mustard is grown in different states (MP, UP, Gujarat, Haryana, Rajasthan, however price is very high in Haryana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A8CEF-5B04-3C7A-60C4-D34D9913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9" y="1019888"/>
            <a:ext cx="5124450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10434-774F-E349-6626-940DC96D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0" y="2126504"/>
            <a:ext cx="4248150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21D41-D237-5F1A-B852-9CADDC956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79" y="4309445"/>
            <a:ext cx="6181725" cy="147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9102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Metadata/LabelInfo.xml><?xml version="1.0" encoding="utf-8"?>
<clbl:labelList xmlns:clbl="http://schemas.microsoft.com/office/2020/mipLabelMetadata">
  <clbl:label id="{127fa96e-00b4-429e-95f9-72c2828437a4}" enabled="0" method="" siteId="{127fa96e-00b4-429e-95f9-72c2828437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1244</TotalTime>
  <Words>404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Devarajan</dc:creator>
  <cp:lastModifiedBy>Sandhya Devarajan</cp:lastModifiedBy>
  <cp:revision>2</cp:revision>
  <dcterms:created xsi:type="dcterms:W3CDTF">2024-04-11T06:31:38Z</dcterms:created>
  <dcterms:modified xsi:type="dcterms:W3CDTF">2024-05-22T16:15:05Z</dcterms:modified>
</cp:coreProperties>
</file>