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7" r:id="rId2"/>
    <p:sldId id="274" r:id="rId3"/>
    <p:sldId id="258" r:id="rId4"/>
    <p:sldId id="275" r:id="rId5"/>
    <p:sldId id="279" r:id="rId6"/>
    <p:sldId id="280" r:id="rId7"/>
    <p:sldId id="281" r:id="rId8"/>
    <p:sldId id="276" r:id="rId9"/>
    <p:sldId id="27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223" autoAdjust="0"/>
  </p:normalViewPr>
  <p:slideViewPr>
    <p:cSldViewPr>
      <p:cViewPr>
        <p:scale>
          <a:sx n="66" d="100"/>
          <a:sy n="66" d="100"/>
        </p:scale>
        <p:origin x="-1506"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E560A4-7CF6-43BB-ADF9-CE190BC95A01}" type="datetimeFigureOut">
              <a:rPr lang="en-US" smtClean="0"/>
              <a:pPr/>
              <a:t>1/31/19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0D5608-59A4-4D1A-BFD0-35159964BE7B}"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50D5608-59A4-4D1A-BFD0-35159964BE7B}" type="slidenum">
              <a:rPr lang="en-US" smtClean="0"/>
              <a:pPr/>
              <a:t>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dirty="0"/>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dirty="0"/>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smtClean="0"/>
              <a:t>Click to edit Master title style</a:t>
            </a:r>
            <a:endParaRPr lang="en-US" altLang="en-US"/>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smtClean="0"/>
              <a:t>Click to edit Master subtitle style</a:t>
            </a:r>
            <a:endParaRPr lang="en-US" altLang="en-US"/>
          </a:p>
        </p:txBody>
      </p:sp>
      <p:sp>
        <p:nvSpPr>
          <p:cNvPr id="6" name="Rectangle 4"/>
          <p:cNvSpPr>
            <a:spLocks noGrp="1" noChangeArrowheads="1"/>
          </p:cNvSpPr>
          <p:nvPr>
            <p:ph type="dt" sz="half" idx="10"/>
          </p:nvPr>
        </p:nvSpPr>
        <p:spPr/>
        <p:txBody>
          <a:bodyPr/>
          <a:lstStyle>
            <a:lvl1pPr>
              <a:defRPr smtClean="0"/>
            </a:lvl1pPr>
          </a:lstStyle>
          <a:p>
            <a:fld id="{1D8BD707-D9CF-40AE-B4C6-C98DA3205C09}" type="datetimeFigureOut">
              <a:rPr lang="en-US" smtClean="0"/>
              <a:pPr/>
              <a:t>1/31/19</a:t>
            </a:fld>
            <a:endParaRPr lang="en-US" dirty="0"/>
          </a:p>
        </p:txBody>
      </p:sp>
      <p:sp>
        <p:nvSpPr>
          <p:cNvPr id="7" name="Rectangle 5"/>
          <p:cNvSpPr>
            <a:spLocks noGrp="1" noChangeArrowheads="1"/>
          </p:cNvSpPr>
          <p:nvPr>
            <p:ph type="ftr" sz="quarter" idx="11"/>
          </p:nvPr>
        </p:nvSpPr>
        <p:spPr>
          <a:xfrm>
            <a:off x="3124200" y="6243638"/>
            <a:ext cx="2895600" cy="457200"/>
          </a:xfrm>
        </p:spPr>
        <p:txBody>
          <a:bodyPr/>
          <a:lstStyle>
            <a:lvl1pPr>
              <a:defRPr smtClean="0"/>
            </a:lvl1pPr>
          </a:lstStyle>
          <a:p>
            <a:endParaRPr lang="en-US" dirty="0"/>
          </a:p>
        </p:txBody>
      </p:sp>
      <p:sp>
        <p:nvSpPr>
          <p:cNvPr id="8" name="Rectangle 6"/>
          <p:cNvSpPr>
            <a:spLocks noGrp="1" noChangeArrowheads="1"/>
          </p:cNvSpPr>
          <p:nvPr>
            <p:ph type="sldNum" sz="quarter" idx="12"/>
          </p:nvPr>
        </p:nvSpPr>
        <p:spPr/>
        <p:txBody>
          <a:bodyPr/>
          <a:lstStyle>
            <a:lvl1pPr>
              <a:defRPr smtClean="0"/>
            </a:lvl1p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1/31/19</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1/31/19</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r>
              <a:rPr lang="en-US" noProof="0" dirty="0" smtClean="0"/>
              <a:t>Click icon to add table</a:t>
            </a:r>
            <a:endParaRPr lang="en-US" noProof="0" dirty="0"/>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1/31/19</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1/31/19</a:t>
            </a:fld>
            <a:endParaRPr lang="en-US" dirty="0"/>
          </a:p>
        </p:txBody>
      </p:sp>
      <p:sp>
        <p:nvSpPr>
          <p:cNvPr id="7" name="Rectangle 5"/>
          <p:cNvSpPr>
            <a:spLocks noGrp="1" noChangeArrowheads="1"/>
          </p:cNvSpPr>
          <p:nvPr>
            <p:ph type="ftr" sz="quarter" idx="11"/>
          </p:nvPr>
        </p:nvSpPr>
        <p:spPr>
          <a:ln/>
        </p:spPr>
        <p:txBody>
          <a:bodyPr/>
          <a:lstStyle>
            <a:lvl1pPr>
              <a:defRPr/>
            </a:lvl1pPr>
          </a:lstStyle>
          <a:p>
            <a:endParaRPr lang="en-US" dirty="0"/>
          </a:p>
        </p:txBody>
      </p:sp>
      <p:sp>
        <p:nvSpPr>
          <p:cNvPr id="8"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600200"/>
            <a:ext cx="4038600" cy="4530725"/>
          </a:xfrm>
        </p:spPr>
        <p:txBody>
          <a:bodyPr/>
          <a:lstStyle/>
          <a:p>
            <a:pPr lvl="0"/>
            <a:r>
              <a:rPr lang="en-US" noProof="0" dirty="0" smtClean="0"/>
              <a:t>Click icon to add chart</a:t>
            </a:r>
            <a:endParaRPr lang="en-US" noProof="0" dirty="0"/>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1/31/19</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1/31/19</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pic>
        <p:nvPicPr>
          <p:cNvPr id="7" name="Picture 6" descr="image001.png"/>
          <p:cNvPicPr>
            <a:picLocks noChangeAspect="1"/>
          </p:cNvPicPr>
          <p:nvPr/>
        </p:nvPicPr>
        <p:blipFill>
          <a:blip r:embed="rId2" cstate="print"/>
          <a:stretch>
            <a:fillRect/>
          </a:stretch>
        </p:blipFill>
        <p:spPr>
          <a:xfrm>
            <a:off x="8229600" y="228600"/>
            <a:ext cx="774259" cy="77425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1/31/19</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1/31/19</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1/31/19</a:t>
            </a:fld>
            <a:endParaRPr lang="en-US" dirty="0"/>
          </a:p>
        </p:txBody>
      </p:sp>
      <p:sp>
        <p:nvSpPr>
          <p:cNvPr id="8" name="Rectangle 5"/>
          <p:cNvSpPr>
            <a:spLocks noGrp="1" noChangeArrowheads="1"/>
          </p:cNvSpPr>
          <p:nvPr>
            <p:ph type="ftr" sz="quarter" idx="11"/>
          </p:nvPr>
        </p:nvSpPr>
        <p:spPr>
          <a:ln/>
        </p:spPr>
        <p:txBody>
          <a:bodyPr/>
          <a:lstStyle>
            <a:lvl1pPr>
              <a:defRPr/>
            </a:lvl1pPr>
          </a:lstStyle>
          <a:p>
            <a:endParaRPr lang="en-US" dirty="0"/>
          </a:p>
        </p:txBody>
      </p:sp>
      <p:sp>
        <p:nvSpPr>
          <p:cNvPr id="9"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1/31/19</a:t>
            </a:fld>
            <a:endParaRPr lang="en-US" dirty="0"/>
          </a:p>
        </p:txBody>
      </p:sp>
      <p:sp>
        <p:nvSpPr>
          <p:cNvPr id="4" name="Rectangle 5"/>
          <p:cNvSpPr>
            <a:spLocks noGrp="1" noChangeArrowheads="1"/>
          </p:cNvSpPr>
          <p:nvPr>
            <p:ph type="ftr" sz="quarter" idx="11"/>
          </p:nvPr>
        </p:nvSpPr>
        <p:spPr>
          <a:ln/>
        </p:spPr>
        <p:txBody>
          <a:bodyPr/>
          <a:lstStyle>
            <a:lvl1pPr>
              <a:defRPr/>
            </a:lvl1pPr>
          </a:lstStyle>
          <a:p>
            <a:endParaRPr lang="en-US" dirty="0"/>
          </a:p>
        </p:txBody>
      </p:sp>
      <p:sp>
        <p:nvSpPr>
          <p:cNvPr id="5"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transition>
    <p:zo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1/31/19</a:t>
            </a:fld>
            <a:endParaRPr lang="en-US" dirty="0"/>
          </a:p>
        </p:txBody>
      </p:sp>
      <p:sp>
        <p:nvSpPr>
          <p:cNvPr id="3" name="Rectangle 5"/>
          <p:cNvSpPr>
            <a:spLocks noGrp="1" noChangeArrowheads="1"/>
          </p:cNvSpPr>
          <p:nvPr>
            <p:ph type="ftr" sz="quarter" idx="11"/>
          </p:nvPr>
        </p:nvSpPr>
        <p:spPr>
          <a:ln/>
        </p:spPr>
        <p:txBody>
          <a:bodyPr/>
          <a:lstStyle>
            <a:lvl1pPr>
              <a:defRPr/>
            </a:lvl1pPr>
          </a:lstStyle>
          <a:p>
            <a:endParaRPr lang="en-US" dirty="0"/>
          </a:p>
        </p:txBody>
      </p:sp>
      <p:sp>
        <p:nvSpPr>
          <p:cNvPr id="4"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pic>
        <p:nvPicPr>
          <p:cNvPr id="5" name="Picture 4" descr="image001.png"/>
          <p:cNvPicPr>
            <a:picLocks noChangeAspect="1"/>
          </p:cNvPicPr>
          <p:nvPr/>
        </p:nvPicPr>
        <p:blipFill>
          <a:blip r:embed="rId2" cstate="print"/>
          <a:stretch>
            <a:fillRect/>
          </a:stretch>
        </p:blipFill>
        <p:spPr>
          <a:xfrm>
            <a:off x="8293541" y="76200"/>
            <a:ext cx="774259" cy="774259"/>
          </a:xfrm>
          <a:prstGeom prst="rect">
            <a:avLst/>
          </a:prstGeom>
        </p:spPr>
      </p:pic>
    </p:spTree>
  </p:cSld>
  <p:clrMapOvr>
    <a:masterClrMapping/>
  </p:clrMapOvr>
  <p:transition>
    <p:zo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1/31/19</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1/31/19</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mj-lt"/>
              </a:defRPr>
            </a:lvl1pPr>
          </a:lstStyle>
          <a:p>
            <a:fld id="{1D8BD707-D9CF-40AE-B4C6-C98DA3205C09}" type="datetimeFigureOut">
              <a:rPr lang="en-US" smtClean="0"/>
              <a:pPr/>
              <a:t>1/31/19</a:t>
            </a:fld>
            <a:endParaRPr lang="en-US" dirty="0"/>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smtClean="0">
                <a:latin typeface="+mj-lt"/>
              </a:defRPr>
            </a:lvl1pPr>
          </a:lstStyle>
          <a:p>
            <a:endParaRPr lang="en-US" dirty="0"/>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mj-lt"/>
              </a:defRPr>
            </a:lvl1pPr>
          </a:lstStyle>
          <a:p>
            <a:fld id="{B6F15528-21DE-4FAA-801E-634DDDAF4B2B}" type="slidenum">
              <a:rPr lang="en-US" smtClean="0"/>
              <a:pPr/>
              <a:t>‹#›</a:t>
            </a:fld>
            <a:endParaRPr lang="en-US" dirty="0"/>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dirty="0"/>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left)">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left)">
                                      <p:cBhvr>
                                        <p:cTn id="12" dur="500"/>
                                        <p:tgtEl>
                                          <p:spTgt spid="4099">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wipe(left)">
                                      <p:cBhvr>
                                        <p:cTn id="15" dur="500"/>
                                        <p:tgtEl>
                                          <p:spTgt spid="409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wipe(left)">
                                      <p:cBhvr>
                                        <p:cTn id="18" dur="500"/>
                                        <p:tgtEl>
                                          <p:spTgt spid="4099">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099">
                                            <p:txEl>
                                              <p:pRg st="4" end="4"/>
                                            </p:txEl>
                                          </p:spTgt>
                                        </p:tgtEl>
                                        <p:attrNameLst>
                                          <p:attrName>style.visibility</p:attrName>
                                        </p:attrNameLst>
                                      </p:cBhvr>
                                      <p:to>
                                        <p:strVal val="visible"/>
                                      </p:to>
                                    </p:set>
                                    <p:animEffect transition="in" filter="wipe(left)">
                                      <p:cBhvr>
                                        <p:cTn id="21"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bldLvl="5" autoUpdateAnimBg="0"/>
    </p:bld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14400" y="1524000"/>
            <a:ext cx="7772400" cy="2057400"/>
          </a:xfrm>
        </p:spPr>
        <p:txBody>
          <a:bodyPr/>
          <a:lstStyle/>
          <a:p>
            <a:pPr algn="ctr"/>
            <a:r>
              <a:rPr lang="en-IN" dirty="0" smtClean="0"/>
              <a:t>MINGLE BOX</a:t>
            </a:r>
            <a:br>
              <a:rPr lang="en-IN" dirty="0" smtClean="0"/>
            </a:br>
            <a:r>
              <a:rPr lang="en-IN" dirty="0" smtClean="0"/>
              <a:t> </a:t>
            </a:r>
            <a:endParaRPr lang="en-IN" dirty="0">
              <a:latin typeface="Times New Roman" pitchFamily="18" charset="0"/>
              <a:cs typeface="Times New Roman" pitchFamily="18" charset="0"/>
            </a:endParaRPr>
          </a:p>
        </p:txBody>
      </p:sp>
      <p:sp>
        <p:nvSpPr>
          <p:cNvPr id="5" name="Subtitle 4"/>
          <p:cNvSpPr>
            <a:spLocks noGrp="1"/>
          </p:cNvSpPr>
          <p:nvPr>
            <p:ph type="subTitle" idx="1"/>
          </p:nvPr>
        </p:nvSpPr>
        <p:spPr/>
        <p:txBody>
          <a:bodyPr/>
          <a:lstStyle/>
          <a:p>
            <a:pPr lvl="0">
              <a:spcBef>
                <a:spcPts val="480"/>
              </a:spcBef>
              <a:spcAft>
                <a:spcPts val="0"/>
              </a:spcAft>
              <a:buSzPts val="1560"/>
            </a:pPr>
            <a:r>
              <a:rPr lang="en-IN" sz="1800" dirty="0" smtClean="0"/>
              <a:t>P.Prathibha	            -154G1A0563</a:t>
            </a:r>
          </a:p>
          <a:p>
            <a:pPr lvl="0">
              <a:spcBef>
                <a:spcPts val="480"/>
              </a:spcBef>
              <a:spcAft>
                <a:spcPts val="0"/>
              </a:spcAft>
              <a:buSzPts val="1560"/>
            </a:pPr>
            <a:r>
              <a:rPr lang="en-IN" sz="1800" dirty="0" smtClean="0"/>
              <a:t>Y.Sindhu                          -154G1A0583</a:t>
            </a:r>
          </a:p>
          <a:p>
            <a:pPr lvl="0">
              <a:spcBef>
                <a:spcPts val="480"/>
              </a:spcBef>
              <a:spcAft>
                <a:spcPts val="0"/>
              </a:spcAft>
              <a:buSzPts val="1560"/>
            </a:pPr>
            <a:r>
              <a:rPr lang="en-IN" sz="1800" dirty="0" smtClean="0"/>
              <a:t>V.Sandhya                       -154G5A0579</a:t>
            </a:r>
          </a:p>
          <a:p>
            <a:pPr lvl="0">
              <a:spcBef>
                <a:spcPts val="480"/>
              </a:spcBef>
              <a:spcAft>
                <a:spcPts val="0"/>
              </a:spcAft>
              <a:buSzPts val="1560"/>
            </a:pPr>
            <a:r>
              <a:rPr lang="en-IN" sz="1800" dirty="0" smtClean="0"/>
              <a:t>B.Priyanka                       -154G1A0565</a:t>
            </a:r>
          </a:p>
          <a:p>
            <a:pPr lvl="0">
              <a:spcBef>
                <a:spcPts val="480"/>
              </a:spcBef>
              <a:spcAft>
                <a:spcPts val="0"/>
              </a:spcAft>
              <a:buSzPts val="1560"/>
            </a:pPr>
            <a:r>
              <a:rPr lang="en-IN" sz="1800" dirty="0" smtClean="0"/>
              <a:t>N.Vishnu Priya                 -154G1A05A7</a:t>
            </a:r>
          </a:p>
          <a:p>
            <a:endParaRPr lang="en-US" sz="1800" dirty="0" smtClean="0"/>
          </a:p>
        </p:txBody>
      </p:sp>
      <p:sp>
        <p:nvSpPr>
          <p:cNvPr id="6" name="TextBox 5"/>
          <p:cNvSpPr txBox="1"/>
          <p:nvPr/>
        </p:nvSpPr>
        <p:spPr>
          <a:xfrm>
            <a:off x="1447800" y="5715000"/>
            <a:ext cx="7086600" cy="1015663"/>
          </a:xfrm>
          <a:prstGeom prst="rect">
            <a:avLst/>
          </a:prstGeom>
          <a:noFill/>
        </p:spPr>
        <p:txBody>
          <a:bodyPr wrap="square" rtlCol="0">
            <a:spAutoFit/>
          </a:bodyPr>
          <a:lstStyle/>
          <a:p>
            <a:pPr algn="ctr"/>
            <a:r>
              <a:rPr lang="en-US" sz="2400" b="1" dirty="0" smtClean="0"/>
              <a:t>Srinivasa Ramanujan Institute of Technology</a:t>
            </a:r>
          </a:p>
          <a:p>
            <a:pPr algn="ctr"/>
            <a:r>
              <a:rPr lang="en-US" b="1" dirty="0" smtClean="0"/>
              <a:t>Department of Computer Science &amp; Engineering</a:t>
            </a:r>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85800" y="5638800"/>
            <a:ext cx="958103" cy="814388"/>
          </a:xfrm>
          <a:prstGeom prst="rect">
            <a:avLst/>
          </a:prstGeom>
          <a:noFill/>
          <a:ln w="9525">
            <a:noFill/>
            <a:miter lim="800000"/>
            <a:headEnd/>
            <a:tailEnd/>
          </a:ln>
          <a:effectLst/>
        </p:spPr>
      </p:pic>
      <p:sp>
        <p:nvSpPr>
          <p:cNvPr id="7" name="TextBox 6"/>
          <p:cNvSpPr txBox="1"/>
          <p:nvPr/>
        </p:nvSpPr>
        <p:spPr>
          <a:xfrm>
            <a:off x="5867400" y="2667001"/>
            <a:ext cx="2819400" cy="1477328"/>
          </a:xfrm>
          <a:prstGeom prst="rect">
            <a:avLst/>
          </a:prstGeom>
          <a:noFill/>
        </p:spPr>
        <p:txBody>
          <a:bodyPr wrap="square" rtlCol="0">
            <a:spAutoFit/>
          </a:bodyPr>
          <a:lstStyle/>
          <a:p>
            <a:r>
              <a:rPr lang="en-US" dirty="0" smtClean="0">
                <a:latin typeface="Times New Roman" pitchFamily="18" charset="0"/>
                <a:cs typeface="Times New Roman" pitchFamily="18" charset="0"/>
              </a:rPr>
              <a:t>Batch :  B6</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Guide : B.Sreedhar</a:t>
            </a:r>
          </a:p>
          <a:p>
            <a:r>
              <a:rPr lang="en-IN" dirty="0" smtClean="0">
                <a:latin typeface="Times New Roman" pitchFamily="18" charset="0"/>
                <a:cs typeface="Times New Roman" pitchFamily="18" charset="0"/>
              </a:rPr>
              <a:t>     </a:t>
            </a:r>
            <a:r>
              <a:rPr lang="en-IN" sz="1200" dirty="0" smtClean="0"/>
              <a:t>M.Tech., Assistant Professor</a:t>
            </a:r>
            <a:r>
              <a:rPr lang="en-US" sz="1200"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Abstract: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5029200"/>
          </a:xfrm>
        </p:spPr>
        <p:txBody>
          <a:bodyPr/>
          <a:lstStyle/>
          <a:p>
            <a:pPr algn="just">
              <a:buFont typeface="Wingdings" pitchFamily="2" charset="2"/>
              <a:buChar char="q"/>
            </a:pPr>
            <a:r>
              <a:rPr lang="en-US" sz="2400" dirty="0" smtClean="0">
                <a:latin typeface="Times New Roman" pitchFamily="18" charset="0"/>
                <a:cs typeface="Times New Roman" pitchFamily="18" charset="0"/>
              </a:rPr>
              <a:t>Mingle Box is a marketplace where people who need custom </a:t>
            </a:r>
            <a:r>
              <a:rPr lang="en-US" sz="2400" dirty="0" smtClean="0">
                <a:latin typeface="Times New Roman" pitchFamily="18" charset="0"/>
                <a:cs typeface="Times New Roman" pitchFamily="18" charset="0"/>
              </a:rPr>
              <a:t>software development </a:t>
            </a:r>
            <a:r>
              <a:rPr lang="en-US" sz="2400" dirty="0" smtClean="0">
                <a:latin typeface="Times New Roman" pitchFamily="18" charset="0"/>
                <a:cs typeface="Times New Roman" pitchFamily="18" charset="0"/>
              </a:rPr>
              <a:t>can find coders in a safe and business-friendly environment. Buyers can pick from a pool of registered coders.</a:t>
            </a:r>
          </a:p>
          <a:p>
            <a:pPr algn="just">
              <a:buFont typeface="Wingdings" pitchFamily="2" charset="2"/>
              <a:buChar char="§"/>
            </a:pPr>
            <a:endParaRPr lang="en-US" sz="2400" dirty="0" smtClean="0">
              <a:latin typeface="Times New Roman" pitchFamily="18" charset="0"/>
              <a:cs typeface="Times New Roman" pitchFamily="18" charset="0"/>
            </a:endParaRPr>
          </a:p>
          <a:p>
            <a:pPr algn="just">
              <a:buFont typeface="Wingdings" pitchFamily="2" charset="2"/>
              <a:buChar char="q"/>
            </a:pPr>
            <a:r>
              <a:rPr lang="en-US" sz="2400" dirty="0" smtClean="0">
                <a:latin typeface="Times New Roman" pitchFamily="18" charset="0"/>
                <a:cs typeface="Times New Roman" pitchFamily="18" charset="0"/>
              </a:rPr>
              <a:t>Coders and buyers both can be benefited from this Bidding. </a:t>
            </a:r>
            <a:r>
              <a:rPr lang="en-US" sz="2400" dirty="0" smtClean="0">
                <a:latin typeface="Times New Roman" pitchFamily="18" charset="0"/>
                <a:cs typeface="Times New Roman" pitchFamily="18" charset="0"/>
              </a:rPr>
              <a:t>It allows coders to </a:t>
            </a:r>
            <a:r>
              <a:rPr lang="en-US" sz="2400" dirty="0" smtClean="0">
                <a:latin typeface="Times New Roman" pitchFamily="18" charset="0"/>
                <a:cs typeface="Times New Roman" pitchFamily="18" charset="0"/>
              </a:rPr>
              <a:t>access </a:t>
            </a:r>
            <a:r>
              <a:rPr lang="en-US" sz="2400" dirty="0" smtClean="0">
                <a:latin typeface="Times New Roman" pitchFamily="18" charset="0"/>
                <a:cs typeface="Times New Roman" pitchFamily="18" charset="0"/>
              </a:rPr>
              <a:t>a huge pool of potential work and have the ability to work independently from their homes rather than for a company .</a:t>
            </a: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Existing System:</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381000" y="1447800"/>
            <a:ext cx="8458200" cy="5105400"/>
          </a:xfrm>
        </p:spPr>
        <p:txBody>
          <a:bodyPr/>
          <a:lstStyle/>
          <a:p>
            <a:pPr>
              <a:buClr>
                <a:srgbClr val="C00000"/>
              </a:buClr>
              <a:buFont typeface="Wingdings" pitchFamily="2" charset="2"/>
              <a:buChar char="q"/>
            </a:pPr>
            <a:r>
              <a:rPr lang="en-US" sz="2400" dirty="0" smtClean="0">
                <a:latin typeface="Times New Roman" pitchFamily="18" charset="0"/>
                <a:cs typeface="Times New Roman" pitchFamily="18" charset="0"/>
              </a:rPr>
              <a:t>The present existing system of this project is the bidding is done through the manual and stick to the region and based on the boundaries .Through the present bidding getting profits on the project is very less.</a:t>
            </a:r>
          </a:p>
          <a:p>
            <a:pPr>
              <a:buClr>
                <a:srgbClr val="C00000"/>
              </a:buClr>
              <a:buNone/>
            </a:pP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Proposed System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Font typeface="Wingdings" pitchFamily="2" charset="2"/>
              <a:buChar char="q"/>
            </a:pPr>
            <a:r>
              <a:rPr lang="en-US" sz="2400" dirty="0" smtClean="0">
                <a:latin typeface="Times New Roman" pitchFamily="18" charset="0"/>
                <a:cs typeface="Times New Roman" pitchFamily="18" charset="0"/>
              </a:rPr>
              <a:t>The proposed system is solution for the current bidding process. Our system gives profit on the project and bidding is not done through manual or not stick to the region </a:t>
            </a:r>
            <a:r>
              <a:rPr lang="en-US" sz="2400" dirty="0" smtClean="0">
                <a:latin typeface="Times New Roman" pitchFamily="18" charset="0"/>
                <a:cs typeface="Times New Roman" pitchFamily="18" charset="0"/>
              </a:rPr>
              <a:t>and</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based on the boundaries. In this system who gives the notification for </a:t>
            </a:r>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bidding has the chance to select the coder.</a:t>
            </a:r>
            <a:endParaRPr lang="en-US" sz="3200" dirty="0" smtClean="0">
              <a:latin typeface="Times New Roman" pitchFamily="18" charset="0"/>
              <a:cs typeface="Times New Roman" pitchFamily="18" charset="0"/>
            </a:endParaRPr>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SzPct val="67000"/>
              <a:buFont typeface="Wingdings" pitchFamily="2" charset="2"/>
              <a:buChar char="q"/>
            </a:pPr>
            <a:r>
              <a:rPr lang="en-US" sz="2400" dirty="0" smtClean="0">
                <a:latin typeface="Times New Roman" pitchFamily="18" charset="0"/>
                <a:cs typeface="Times New Roman" pitchFamily="18" charset="0"/>
              </a:rPr>
              <a:t> Registration of Buyers</a:t>
            </a:r>
          </a:p>
          <a:p>
            <a:pPr>
              <a:buFont typeface="Wingdings" pitchFamily="2" charset="2"/>
              <a:buChar char="q"/>
            </a:pPr>
            <a:r>
              <a:rPr lang="en-US" sz="2400" dirty="0" smtClean="0">
                <a:latin typeface="Times New Roman" pitchFamily="18" charset="0"/>
                <a:cs typeface="Times New Roman" pitchFamily="18" charset="0"/>
              </a:rPr>
              <a:t> Registration of Coders</a:t>
            </a:r>
          </a:p>
          <a:p>
            <a:pPr>
              <a:buFont typeface="Wingdings" pitchFamily="2" charset="2"/>
              <a:buChar char="q"/>
            </a:pPr>
            <a:r>
              <a:rPr lang="en-US" sz="2400" dirty="0" smtClean="0">
                <a:latin typeface="Times New Roman" pitchFamily="18" charset="0"/>
                <a:cs typeface="Times New Roman" pitchFamily="18" charset="0"/>
              </a:rPr>
              <a:t> Adding projects </a:t>
            </a:r>
          </a:p>
          <a:p>
            <a:pPr>
              <a:buFont typeface="Wingdings" pitchFamily="2" charset="2"/>
              <a:buChar char="q"/>
            </a:pPr>
            <a:r>
              <a:rPr lang="en-US" sz="2400" dirty="0" smtClean="0">
                <a:latin typeface="Times New Roman" pitchFamily="18" charset="0"/>
                <a:cs typeface="Times New Roman" pitchFamily="18" charset="0"/>
              </a:rPr>
              <a:t>  Selecting coders </a:t>
            </a:r>
            <a:endParaRPr lang="en-US" sz="2400" dirty="0" smtClean="0"/>
          </a:p>
          <a:p>
            <a:pPr algn="ctr">
              <a:buNone/>
            </a:pPr>
            <a:endParaRPr lang="en-US" sz="2400" dirty="0" smtClean="0"/>
          </a:p>
          <a:p>
            <a:pPr>
              <a:buClr>
                <a:srgbClr val="C00000"/>
              </a:buClr>
              <a:buFont typeface="Wingdings" pitchFamily="2" charset="2"/>
              <a:buChar char="v"/>
            </a:pPr>
            <a:endParaRPr lang="en-US" sz="2400" dirty="0"/>
          </a:p>
        </p:txBody>
      </p:sp>
      <p:sp>
        <p:nvSpPr>
          <p:cNvPr id="4" name="Title 1"/>
          <p:cNvSpPr>
            <a:spLocks noGrp="1"/>
          </p:cNvSpPr>
          <p:nvPr>
            <p:ph type="title"/>
          </p:nvPr>
        </p:nvSpPr>
        <p:spPr>
          <a:xfrm>
            <a:off x="457200" y="304800"/>
            <a:ext cx="8229600" cy="1139825"/>
          </a:xfrm>
        </p:spPr>
        <p:txBody>
          <a:bodyPr/>
          <a:lstStyle/>
          <a:p>
            <a:r>
              <a:rPr lang="en-IN" dirty="0" smtClean="0">
                <a:latin typeface="Times New Roman" pitchFamily="18" charset="0"/>
                <a:cs typeface="Times New Roman" pitchFamily="18" charset="0"/>
              </a:rPr>
              <a:t>Features: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Modules: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US" sz="2400" dirty="0" smtClean="0">
                <a:latin typeface="Times New Roman" pitchFamily="18" charset="0"/>
                <a:cs typeface="Times New Roman" pitchFamily="18" charset="0"/>
              </a:rPr>
              <a:t>The application comprises the following modules</a:t>
            </a:r>
          </a:p>
          <a:p>
            <a:pPr>
              <a:buNone/>
            </a:pPr>
            <a:endParaRPr lang="en-US" sz="2400" dirty="0" smtClean="0">
              <a:latin typeface="Times New Roman" pitchFamily="18" charset="0"/>
              <a:cs typeface="Times New Roman" pitchFamily="18" charset="0"/>
            </a:endParaRPr>
          </a:p>
          <a:p>
            <a:pPr>
              <a:buSzPct val="50000"/>
              <a:buFont typeface="Wingdings" pitchFamily="2" charset="2"/>
              <a:buChar char="q"/>
            </a:pPr>
            <a:r>
              <a:rPr lang="en-US" sz="2400" dirty="0" smtClean="0">
                <a:latin typeface="Times New Roman" pitchFamily="18" charset="0"/>
                <a:cs typeface="Times New Roman" pitchFamily="18" charset="0"/>
              </a:rPr>
              <a:t>Administration</a:t>
            </a:r>
          </a:p>
          <a:p>
            <a:pPr>
              <a:buSzPct val="50000"/>
              <a:buFont typeface="Wingdings" pitchFamily="2" charset="2"/>
              <a:buChar char="q"/>
            </a:pPr>
            <a:r>
              <a:rPr lang="en-US" sz="2400" dirty="0" smtClean="0">
                <a:latin typeface="Times New Roman" pitchFamily="18" charset="0"/>
                <a:cs typeface="Times New Roman" pitchFamily="18" charset="0"/>
              </a:rPr>
              <a:t>Coders</a:t>
            </a:r>
          </a:p>
          <a:p>
            <a:pPr>
              <a:buSzPct val="50000"/>
              <a:buFont typeface="Wingdings" pitchFamily="2" charset="2"/>
              <a:buChar char="q"/>
            </a:pPr>
            <a:r>
              <a:rPr lang="en-US" sz="2400" dirty="0" smtClean="0">
                <a:latin typeface="Times New Roman" pitchFamily="18" charset="0"/>
                <a:cs typeface="Times New Roman" pitchFamily="18" charset="0"/>
              </a:rPr>
              <a:t>Buyers</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Requirements: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 typeface="Wingdings" pitchFamily="2" charset="2"/>
              <a:buChar char="q"/>
            </a:pPr>
            <a:r>
              <a:rPr lang="en-US" sz="2400" dirty="0" smtClean="0">
                <a:latin typeface="Times New Roman" pitchFamily="18" charset="0"/>
                <a:cs typeface="Times New Roman" pitchFamily="18" charset="0"/>
              </a:rPr>
              <a:t>Software Requirements</a:t>
            </a:r>
          </a:p>
          <a:p>
            <a:pPr>
              <a:buNone/>
            </a:pPr>
            <a:r>
              <a:rPr lang="en-US" sz="2400" dirty="0" smtClean="0">
                <a:latin typeface="Times New Roman" pitchFamily="18" charset="0"/>
                <a:cs typeface="Times New Roman" pitchFamily="18" charset="0"/>
              </a:rPr>
              <a:t>        Windows </a:t>
            </a:r>
            <a:r>
              <a:rPr lang="en-US" sz="2400" dirty="0" smtClean="0">
                <a:latin typeface="Times New Roman" pitchFamily="18" charset="0"/>
                <a:cs typeface="Times New Roman" pitchFamily="18" charset="0"/>
              </a:rPr>
              <a:t>7 and above</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Python 3</a:t>
            </a:r>
          </a:p>
          <a:p>
            <a:pPr>
              <a:buNone/>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SQLite 3</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a:t>
            </a:r>
          </a:p>
          <a:p>
            <a:pPr>
              <a:buFont typeface="Wingdings" pitchFamily="2" charset="2"/>
              <a:buChar char="q"/>
            </a:pPr>
            <a:r>
              <a:rPr lang="en-US" sz="2400" dirty="0" smtClean="0">
                <a:latin typeface="Times New Roman" pitchFamily="18" charset="0"/>
                <a:cs typeface="Times New Roman" pitchFamily="18" charset="0"/>
              </a:rPr>
              <a:t> Hardware Requirements</a:t>
            </a:r>
          </a:p>
          <a:p>
            <a:pPr algn="just">
              <a:buNone/>
            </a:pPr>
            <a:r>
              <a:rPr lang="en-US"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i3 processor</a:t>
            </a:r>
          </a:p>
          <a:p>
            <a:pPr algn="just">
              <a:buNone/>
            </a:pPr>
            <a:r>
              <a:rPr lang="en-IN" sz="2400" dirty="0" smtClean="0">
                <a:latin typeface="Times New Roman" pitchFamily="18" charset="0"/>
                <a:cs typeface="Times New Roman" pitchFamily="18" charset="0"/>
              </a:rPr>
              <a:t>        Hard disk 1GB</a:t>
            </a:r>
          </a:p>
          <a:p>
            <a:pPr algn="just">
              <a:buNone/>
            </a:pPr>
            <a:r>
              <a:rPr lang="en-IN" sz="2400" dirty="0" smtClean="0">
                <a:latin typeface="Times New Roman" pitchFamily="18" charset="0"/>
                <a:cs typeface="Times New Roman" pitchFamily="18" charset="0"/>
              </a:rPr>
              <a:t>        Memory 2GB RAM</a:t>
            </a:r>
          </a:p>
          <a:p>
            <a:pPr>
              <a:buFont typeface="Wingdings" pitchFamily="2" charset="2"/>
              <a:buChar char="Ø"/>
            </a:pPr>
            <a:endParaRPr lang="en-IN"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Advantages: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 typeface="Wingdings" pitchFamily="2" charset="2"/>
              <a:buChar char="q"/>
            </a:pPr>
            <a:r>
              <a:rPr lang="en-US" sz="2400" dirty="0" smtClean="0">
                <a:latin typeface="Times New Roman" pitchFamily="18" charset="0"/>
                <a:cs typeface="Times New Roman" pitchFamily="18" charset="0"/>
              </a:rPr>
              <a:t>Easy to communicate</a:t>
            </a:r>
          </a:p>
          <a:p>
            <a:pPr>
              <a:buFont typeface="Wingdings" pitchFamily="2" charset="2"/>
              <a:buChar char="q"/>
            </a:pPr>
            <a:r>
              <a:rPr lang="en-US" sz="2400" dirty="0" smtClean="0">
                <a:latin typeface="Times New Roman" pitchFamily="18" charset="0"/>
                <a:cs typeface="Times New Roman" pitchFamily="18" charset="0"/>
              </a:rPr>
              <a:t>User </a:t>
            </a:r>
            <a:r>
              <a:rPr lang="en-US" sz="2400" dirty="0" smtClean="0">
                <a:latin typeface="Times New Roman" pitchFamily="18" charset="0"/>
                <a:cs typeface="Times New Roman" pitchFamily="18" charset="0"/>
              </a:rPr>
              <a:t>Friendly</a:t>
            </a:r>
          </a:p>
          <a:p>
            <a:pPr>
              <a:buNone/>
            </a:pPr>
            <a:endParaRPr lang="en-US" sz="2400" dirty="0" smtClean="0">
              <a:latin typeface="Times New Roman" pitchFamily="18" charset="0"/>
              <a:cs typeface="Times New Roman" pitchFamily="18" charset="0"/>
            </a:endParaRPr>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1"/>
            <a:ext cx="7772400" cy="774700"/>
          </a:xfrm>
        </p:spPr>
        <p:txBody>
          <a:bodyPr/>
          <a:lstStyle/>
          <a:p>
            <a:pPr algn="ctr"/>
            <a:r>
              <a:rPr lang="en-US" dirty="0" smtClean="0"/>
              <a:t>Thank you</a:t>
            </a:r>
            <a:endParaRPr lang="en-US" dirty="0"/>
          </a:p>
        </p:txBody>
      </p:sp>
      <p:sp>
        <p:nvSpPr>
          <p:cNvPr id="5" name="Text Placeholder 4"/>
          <p:cNvSpPr>
            <a:spLocks noGrp="1"/>
          </p:cNvSpPr>
          <p:nvPr>
            <p:ph type="body" idx="1"/>
          </p:nvPr>
        </p:nvSpPr>
        <p:spPr>
          <a:xfrm>
            <a:off x="685800" y="609600"/>
            <a:ext cx="7772400" cy="1500187"/>
          </a:xfrm>
        </p:spPr>
        <p:txBody>
          <a:bodyPr/>
          <a:lstStyle/>
          <a:p>
            <a:pPr algn="ctr"/>
            <a:r>
              <a:rPr lang="en-US" sz="5400" dirty="0" smtClean="0">
                <a:latin typeface="Times New Roman" pitchFamily="18" charset="0"/>
                <a:cs typeface="Times New Roman" pitchFamily="18" charset="0"/>
              </a:rPr>
              <a:t>Queries</a:t>
            </a:r>
            <a:endParaRPr lang="en-US" sz="5400" dirty="0">
              <a:latin typeface="Times New Roman" pitchFamily="18" charset="0"/>
              <a:cs typeface="Times New Roman" pitchFamily="18" charset="0"/>
            </a:endParaRPr>
          </a:p>
        </p:txBody>
      </p:sp>
      <p:sp>
        <p:nvSpPr>
          <p:cNvPr id="6" name="Rectangle 5"/>
          <p:cNvSpPr/>
          <p:nvPr/>
        </p:nvSpPr>
        <p:spPr>
          <a:xfrm>
            <a:off x="3886200" y="2362200"/>
            <a:ext cx="1676400" cy="1862048"/>
          </a:xfrm>
          <a:prstGeom prst="rect">
            <a:avLst/>
          </a:prstGeom>
          <a:noFill/>
        </p:spPr>
        <p:txBody>
          <a:bodyPr wrap="square" lIns="91440" tIns="45720" rIns="91440" bIns="45720">
            <a:spAutoFit/>
          </a:bodyPr>
          <a:lstStyle/>
          <a:p>
            <a:pPr algn="ctr"/>
            <a:r>
              <a:rPr lang="en-US" sz="115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endParaRPr lang="en-US" sz="115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RIT_PPT_Them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350</TotalTime>
  <Words>261</Words>
  <Application>Microsoft Office PowerPoint</Application>
  <PresentationFormat>On-screen Show (4:3)</PresentationFormat>
  <Paragraphs>48</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SRIT_PPT_Theme</vt:lpstr>
      <vt:lpstr>MINGLE BOX  </vt:lpstr>
      <vt:lpstr>Abstract:</vt:lpstr>
      <vt:lpstr>Existing System:</vt:lpstr>
      <vt:lpstr>Proposed System :</vt:lpstr>
      <vt:lpstr>Features:</vt:lpstr>
      <vt:lpstr>Modules:</vt:lpstr>
      <vt:lpstr>Requirements:</vt:lpstr>
      <vt:lpstr>Advantages: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LENOVO</cp:lastModifiedBy>
  <cp:revision>169</cp:revision>
  <dcterms:created xsi:type="dcterms:W3CDTF">2006-08-16T00:00:00Z</dcterms:created>
  <dcterms:modified xsi:type="dcterms:W3CDTF">2019-01-31T09:41:18Z</dcterms:modified>
</cp:coreProperties>
</file>