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theme/themeOverride2.xml" ContentType="application/vnd.openxmlformats-officedocument.themeOverride+xml"/>
  <Override PartName="/ppt/ink/ink2.xml" ContentType="application/inkml+xml"/>
  <Override PartName="/ppt/theme/themeOverride3.xml" ContentType="application/vnd.openxmlformats-officedocument.themeOverride+xml"/>
  <Override PartName="/ppt/ink/ink3.xml" ContentType="application/inkml+xml"/>
  <Override PartName="/ppt/theme/themeOverride4.xml" ContentType="application/vnd.openxmlformats-officedocument.themeOverride+xml"/>
  <Override PartName="/ppt/ink/ink4.xml" ContentType="application/inkml+xml"/>
  <Override PartName="/ppt/theme/themeOverride5.xml" ContentType="application/vnd.openxmlformats-officedocument.themeOverride+xml"/>
  <Override PartName="/ppt/ink/ink5.xml" ContentType="application/inkml+xml"/>
  <Override PartName="/ppt/theme/themeOverride6.xml" ContentType="application/vnd.openxmlformats-officedocument.themeOverride+xml"/>
  <Override PartName="/ppt/ink/ink6.xml" ContentType="application/inkml+xml"/>
  <Override PartName="/ppt/theme/themeOverride7.xml" ContentType="application/vnd.openxmlformats-officedocument.themeOverride+xml"/>
  <Override PartName="/ppt/ink/ink7.xml" ContentType="application/inkml+xml"/>
  <Override PartName="/ppt/theme/themeOverride8.xml" ContentType="application/vnd.openxmlformats-officedocument.themeOverride+xml"/>
  <Override PartName="/ppt/ink/ink8.xml" ContentType="application/inkml+xml"/>
  <Override PartName="/ppt/theme/themeOverride9.xml" ContentType="application/vnd.openxmlformats-officedocument.themeOverride+xml"/>
  <Override PartName="/ppt/ink/ink9.xml" ContentType="application/inkml+xml"/>
  <Override PartName="/ppt/theme/themeOverride10.xml" ContentType="application/vnd.openxmlformats-officedocument.themeOverride+xml"/>
  <Override PartName="/ppt/ink/ink10.xml" ContentType="application/inkml+xml"/>
  <Override PartName="/ppt/theme/themeOverride11.xml" ContentType="application/vnd.openxmlformats-officedocument.themeOverride+xml"/>
  <Override PartName="/ppt/ink/ink11.xml" ContentType="application/inkml+xml"/>
  <Override PartName="/ppt/theme/themeOverride12.xml" ContentType="application/vnd.openxmlformats-officedocument.themeOverride+xml"/>
  <Override PartName="/ppt/ink/ink12.xml" ContentType="application/inkml+xml"/>
  <Override PartName="/ppt/theme/themeOverride13.xml" ContentType="application/vnd.openxmlformats-officedocument.themeOverride+xml"/>
  <Override PartName="/ppt/ink/ink13.xml" ContentType="application/inkml+xml"/>
  <Override PartName="/ppt/theme/themeOverride14.xml" ContentType="application/vnd.openxmlformats-officedocument.themeOverride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84" r:id="rId4"/>
    <p:sldId id="286" r:id="rId5"/>
    <p:sldId id="301" r:id="rId6"/>
    <p:sldId id="311" r:id="rId7"/>
    <p:sldId id="302" r:id="rId8"/>
    <p:sldId id="303" r:id="rId9"/>
    <p:sldId id="288" r:id="rId10"/>
    <p:sldId id="287" r:id="rId11"/>
    <p:sldId id="305" r:id="rId12"/>
    <p:sldId id="298" r:id="rId13"/>
    <p:sldId id="257" r:id="rId14"/>
    <p:sldId id="310" r:id="rId15"/>
    <p:sldId id="290" r:id="rId16"/>
    <p:sldId id="308" r:id="rId17"/>
    <p:sldId id="27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833"/>
  </p:normalViewPr>
  <p:slideViewPr>
    <p:cSldViewPr snapToGrid="0">
      <p:cViewPr>
        <p:scale>
          <a:sx n="66" d="100"/>
          <a:sy n="66" d="100"/>
        </p:scale>
        <p:origin x="1330" y="4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SandhyaS13" TargetMode="Externa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5.png"/><Relationship Id="rId5" Type="http://schemas.openxmlformats.org/officeDocument/2006/relationships/image" Target="../media/image200.png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customXml" Target="../ink/ink1.xml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3861684" y="1789405"/>
            <a:ext cx="4314831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 SANDHYA</a:t>
            </a:r>
          </a:p>
          <a:p>
            <a:pPr>
              <a:spcBef>
                <a:spcPts val="300"/>
              </a:spcBef>
            </a:pPr>
            <a:r>
              <a:rPr lang="en-US" sz="1600" dirty="0"/>
              <a:t>Roll No. 224G1A3284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Samudram Mandal, Ananthapuramu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Zscaler Networking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Companies need Networking?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366787"/>
            <a:ext cx="11418188" cy="512545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000" b="1" dirty="0"/>
              <a:t>Unified Security Solution</a:t>
            </a:r>
            <a:r>
              <a:rPr lang="en-US" sz="2000" dirty="0"/>
              <a:t>: Zscaler consolidates multiple security functions (like SWG, Cloud Firewall, and ZPA) into one platform, simplifying management and reducing complexity.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000" b="1" dirty="0"/>
              <a:t>Data Protection and Privacy</a:t>
            </a:r>
            <a:r>
              <a:rPr lang="en-US" sz="2000" dirty="0"/>
              <a:t>: With features like Data Loss Prevention (DLP) and comprehensive reporting, Zscaler helps organizations meet compliance requirements for regulations such as GDPR and HIPAA.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000" b="1" dirty="0"/>
              <a:t>Flexible Cloud Architecture</a:t>
            </a:r>
            <a:r>
              <a:rPr lang="en-US" sz="2000" dirty="0"/>
              <a:t>: Zscaler’s solution scales effortlessly with business growth, accommodating increased traffic and new users without additional hardware investments.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000" b="1" dirty="0"/>
              <a:t>Support for Cloud Applications</a:t>
            </a:r>
            <a:r>
              <a:rPr lang="en-US" sz="2000" dirty="0"/>
              <a:t>: As businesses increasingly adopt cloud services, Zscaler ensures secure and efficient access to a wide range of SaaS applications, protecting sensitive data in transit.</a:t>
            </a:r>
            <a:endParaRPr lang="en-IN" sz="3200" b="1" dirty="0">
              <a:solidFill>
                <a:srgbClr val="37415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1890699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 Networking?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ADBA70-3F51-CD7F-F488-6CF297AFA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506" y="1224825"/>
            <a:ext cx="1162994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Zero Trust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Ensures that all users and devices are authenticated and authorized before accessing applications, minimizing the risk of data breaches.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Comprehensive Threat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Real-time protection against malware, phishing, and other cyber threats through advanced threat intelligence.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User Experience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Latency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Direct-to-cloud connections reduce latency for users, enhancing the performance of applications and improving productivity.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Seamless Remote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Enables secure access to applications from any location, providing a consistent user experience across devices.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Cloud-Native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Easily scales with organizational growth, accommodating increased traffic and user demands without the need for additional hardware.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Global 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Zscaler’s extensive cloud infrastructure allows for consistent performance and security across multiple geographic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74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CABF1D-761B-2FD6-9619-6D9942137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8007" y="1255088"/>
            <a:ext cx="59772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b="1" dirty="0"/>
              <a:t>Remote Workforce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Zscaler secures access for remote employees, ensuring they can safely connect to corporate resources from anywhere.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1800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Eliminates the need for traditional VPNs, providing seamless access while enforcing security policies and reducing the risk of data breaches. </a:t>
            </a:r>
          </a:p>
        </p:txBody>
      </p:sp>
      <p:pic>
        <p:nvPicPr>
          <p:cNvPr id="4099" name="Picture 3" descr="Minimizing your company's attack surface Is key to cyber">
            <a:extLst>
              <a:ext uri="{FF2B5EF4-FFF2-40B4-BE49-F238E27FC236}">
                <a16:creationId xmlns:a16="http://schemas.microsoft.com/office/drawing/2014/main" id="{8005996B-9C79-B0E8-1CFF-67BC5331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44" y="1532930"/>
            <a:ext cx="4315798" cy="40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Applications</a:t>
            </a:r>
            <a:endParaRPr lang="en-IN" dirty="0"/>
          </a:p>
        </p:txBody>
      </p:sp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3A59734-4ED1-1B0C-148A-041FF79A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22" y="10161"/>
            <a:ext cx="5270500" cy="222598"/>
          </a:xfrm>
          <a:prstGeom prst="rect">
            <a:avLst/>
          </a:prstGeom>
        </p:spPr>
      </p:pic>
      <p:pic>
        <p:nvPicPr>
          <p:cNvPr id="7" name="Picture 6" descr="A close up of a red surface&#10;&#10;Description automatically generated">
            <a:extLst>
              <a:ext uri="{FF2B5EF4-FFF2-40B4-BE49-F238E27FC236}">
                <a16:creationId xmlns:a16="http://schemas.microsoft.com/office/drawing/2014/main" id="{52AD7786-7FC5-9418-A68E-31EBF5691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5240"/>
            <a:ext cx="1510748" cy="232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22D0F-F849-2659-1303-FB52C50DCCDC}"/>
              </a:ext>
            </a:extLst>
          </p:cNvPr>
          <p:cNvSpPr txBox="1"/>
          <p:nvPr/>
        </p:nvSpPr>
        <p:spPr>
          <a:xfrm>
            <a:off x="57866" y="6557060"/>
            <a:ext cx="15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8A413-7571-B2AB-BED9-C256BE2D9535}"/>
              </a:ext>
            </a:extLst>
          </p:cNvPr>
          <p:cNvSpPr txBox="1"/>
          <p:nvPr/>
        </p:nvSpPr>
        <p:spPr>
          <a:xfrm>
            <a:off x="4125952" y="-118460"/>
            <a:ext cx="580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  <a:p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F6F76B-E701-FAD1-327A-D30A14391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784" y="1043088"/>
            <a:ext cx="1111194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Malware Protection and Threat Intelligence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Secure Web Gateway (SWG) component blocks access to malicious websites and inspects web traffic for threats in real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Reduces the risk of malware infections and data loss through proactive threat detection and blocking.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BB3004-0E08-E965-E01C-CCDB667B5AEB}"/>
              </a:ext>
            </a:extLst>
          </p:cNvPr>
          <p:cNvSpPr txBox="1"/>
          <p:nvPr/>
        </p:nvSpPr>
        <p:spPr>
          <a:xfrm>
            <a:off x="198782" y="3429000"/>
            <a:ext cx="111119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Compliance Monitoring and Reporting</a:t>
            </a:r>
          </a:p>
          <a:p>
            <a:endParaRPr lang="en-US" sz="2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Zscaler provides detailed visibility and reporting on user activity and data access, helping organizations maintain compliance.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Facilitates audits and ensures that security policies are being followed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Time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7" y="2816749"/>
            <a:ext cx="11779135" cy="53949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en-IN" sz="2400" b="0" i="0" u="none" strike="noStrike" dirty="0">
              <a:solidFill>
                <a:srgbClr val="37415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sz="2600" b="1" dirty="0">
              <a:solidFill>
                <a:srgbClr val="37415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IN" sz="1600" b="0" i="0" u="none" strike="noStrike" dirty="0">
                <a:solidFill>
                  <a:srgbClr val="FFFFFF"/>
                </a:solidFill>
                <a:effectLst/>
                <a:latin typeface="Poppins" pitchFamily="2" charset="77"/>
              </a:rPr>
              <a:t>Business processes are the lifeblood of your company. There’s a process behind everything your organization does: buying, selling, paying, collecting, shipping, and so on. When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pic>
        <p:nvPicPr>
          <p:cNvPr id="5122" name="Picture 2" descr="Network Segmentation: What Does it Entail and Why is it Crucial? - Timus  Networks Blog">
            <a:extLst>
              <a:ext uri="{FF2B5EF4-FFF2-40B4-BE49-F238E27FC236}">
                <a16:creationId xmlns:a16="http://schemas.microsoft.com/office/drawing/2014/main" id="{BE152614-07EE-90B6-C413-578DC9F8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31" y="3080084"/>
            <a:ext cx="5175494" cy="32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A08B20E-F847-E8C9-B5AB-657A5EF9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08" y="1175424"/>
            <a:ext cx="1128754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/>
              <a:t>Application Segmentation and Access Control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Zscaler Private Access (ZPA) allows users to access only specific applications they are authorized to use, minimizing the attack surface.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risks associated with lateral movement in the network, enhancing overall security. </a:t>
            </a:r>
          </a:p>
        </p:txBody>
      </p:sp>
    </p:spTree>
    <p:extLst>
      <p:ext uri="{BB962C8B-B14F-4D97-AF65-F5344CB8AC3E}">
        <p14:creationId xmlns:p14="http://schemas.microsoft.com/office/powerpoint/2010/main" val="1332001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7" y="1027830"/>
            <a:ext cx="11799964" cy="54644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US" sz="2000" dirty="0"/>
              <a:t>Understanding of Cloud Security Concepts.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IN" sz="2000" dirty="0"/>
              <a:t>Proficiency in Zscaler Technologies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US" sz="2000" dirty="0"/>
              <a:t>Real-World Application of Networking Skills.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IN" sz="2000" dirty="0"/>
              <a:t>Policy Creation and Management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IN" sz="2000" dirty="0"/>
              <a:t>Collaboration and Communication.</a:t>
            </a:r>
            <a:endParaRPr lang="en-US" sz="20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US" sz="2000" dirty="0"/>
              <a:t>Critical Thinking and Analytical Skills.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US" sz="2000" dirty="0"/>
              <a:t>Industry Awareness and Best Practices.</a:t>
            </a:r>
            <a:endParaRPr lang="en-IN" sz="3200" b="1" dirty="0">
              <a:solidFill>
                <a:srgbClr val="37415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206853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7" y="1027830"/>
            <a:ext cx="11799964" cy="546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IN" sz="2400" b="0" i="0" u="none" strike="noStrike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Repository Name : Summer Internship - I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Git Hub Link: </a:t>
            </a:r>
            <a:r>
              <a:rPr lang="en-US" sz="2400" dirty="0">
                <a:hlinkClick r:id="rId3"/>
              </a:rPr>
              <a:t>https://github.com/SandhyaS13</a:t>
            </a:r>
            <a:endParaRPr lang="en-IN" sz="2600" b="1" dirty="0">
              <a:solidFill>
                <a:srgbClr val="37415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D701F936-A2ED-E8A0-C1DA-5E03F6D9E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68" y="1253323"/>
            <a:ext cx="8045540" cy="37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59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2FAB9535-B183-D2CC-2EC2-7A39A8D0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94" y="0"/>
            <a:ext cx="5270500" cy="228600"/>
          </a:xfrm>
          <a:prstGeom prst="rect">
            <a:avLst/>
          </a:prstGeom>
        </p:spPr>
      </p:pic>
      <p:pic>
        <p:nvPicPr>
          <p:cNvPr id="6" name="Picture 5" descr="A close up of a red surface&#10;&#10;Description automatically generated">
            <a:extLst>
              <a:ext uri="{FF2B5EF4-FFF2-40B4-BE49-F238E27FC236}">
                <a16:creationId xmlns:a16="http://schemas.microsoft.com/office/drawing/2014/main" id="{0A12C4B9-EDAC-80B1-4DD7-216212648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3436"/>
            <a:ext cx="1518699" cy="234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16E0A5-8AD8-C7F9-4AC2-91219064F648}"/>
              </a:ext>
            </a:extLst>
          </p:cNvPr>
          <p:cNvSpPr txBox="1"/>
          <p:nvPr/>
        </p:nvSpPr>
        <p:spPr>
          <a:xfrm>
            <a:off x="59168" y="6553509"/>
            <a:ext cx="147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8C5B5-5AA0-380E-C4F0-116160298D3E}"/>
              </a:ext>
            </a:extLst>
          </p:cNvPr>
          <p:cNvSpPr txBox="1"/>
          <p:nvPr/>
        </p:nvSpPr>
        <p:spPr>
          <a:xfrm>
            <a:off x="4125953" y="-78056"/>
            <a:ext cx="655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066ACEB3-5676-FC6B-1E0A-5DD392869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0"/>
            <a:ext cx="5270500" cy="228600"/>
          </a:xfrm>
          <a:prstGeom prst="rect">
            <a:avLst/>
          </a:prstGeom>
        </p:spPr>
      </p:pic>
      <p:pic>
        <p:nvPicPr>
          <p:cNvPr id="6" name="Picture 5" descr="A close up of a red surface&#10;&#10;Description automatically generated">
            <a:extLst>
              <a:ext uri="{FF2B5EF4-FFF2-40B4-BE49-F238E27FC236}">
                <a16:creationId xmlns:a16="http://schemas.microsoft.com/office/drawing/2014/main" id="{298A5AC3-C92F-F09E-D866-C47DA0ACF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5242"/>
            <a:ext cx="1534602" cy="202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21EFF-CDBC-2F5B-BB87-84EA4D349930}"/>
              </a:ext>
            </a:extLst>
          </p:cNvPr>
          <p:cNvSpPr txBox="1"/>
          <p:nvPr/>
        </p:nvSpPr>
        <p:spPr>
          <a:xfrm>
            <a:off x="59167" y="6556784"/>
            <a:ext cx="147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03486-7FBB-EDE8-5472-C9C3810F3724}"/>
              </a:ext>
            </a:extLst>
          </p:cNvPr>
          <p:cNvSpPr txBox="1"/>
          <p:nvPr/>
        </p:nvSpPr>
        <p:spPr>
          <a:xfrm>
            <a:off x="3033126" y="-78056"/>
            <a:ext cx="562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7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134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5279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/>
              <a:t>      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/>
              <a:t>                     To provide an understanding of Zscaler’s networking technology, its applications, and real-time    implementation in networking environments.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7712FC-8242-CF5B-1259-FBAAFA5E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" y="2328761"/>
            <a:ext cx="1089858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and critical thinking skills necessary for effective problem-solving in networking and security contexts.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Familiarize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with Zscaler’s core technologies, including Secure Web Gateway (SWG), Cloud Firewall, and Zscaler Private Access (ZPA).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practical skills in implementing and managing a Zero Trust security model within a cloud-native architecture.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of real-world applications and best practices for securing remote workforces and cloud environments.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hands-on experience through labs and case studies, enabling participants to apply their knowledge in real-time scenarios.</a:t>
            </a:r>
          </a:p>
        </p:txBody>
      </p:sp>
    </p:spTree>
    <p:extLst>
      <p:ext uri="{BB962C8B-B14F-4D97-AF65-F5344CB8AC3E}">
        <p14:creationId xmlns:p14="http://schemas.microsoft.com/office/powerpoint/2010/main" val="2838265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                               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A7D250-7F7A-0E9E-A047-1B6428DC9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381" y="1425514"/>
            <a:ext cx="1001474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Zscaler?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security platform.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secure internet access and private application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Zscaler?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Addresses modern networking challenges (remote work, cloud security).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9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</p:spPr>
        <p:txBody>
          <a:bodyPr/>
          <a:lstStyle/>
          <a:p>
            <a:pPr algn="just"/>
            <a:r>
              <a:rPr lang="en-US" dirty="0"/>
              <a:t>                               Technology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A4FD2D-4E3D-BB8F-22E7-3D17986B5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634" y="1114383"/>
            <a:ext cx="677832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Zscaler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Cloud-native architecture.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Zero Trust Security model.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 Web Gateway (SWG)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Firewall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Private Access (ZPA)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51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6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26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83621-E369-78A0-59C8-59E2D0A26277}"/>
              </a:ext>
            </a:extLst>
          </p:cNvPr>
          <p:cNvSpPr txBox="1"/>
          <p:nvPr/>
        </p:nvSpPr>
        <p:spPr>
          <a:xfrm>
            <a:off x="382720" y="1097279"/>
            <a:ext cx="11214524" cy="5484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 Web Gateway (SWG)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cloud-based security solution that inspects and controls web traffic to protect users from internet threats and enforce company security policies.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Filtering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access to harmful or inappropriate websites.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Prevention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protection against malware, viruses, and advanced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Inspection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Inspects encrypted traffic for hidden risks.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 Prevention (DLP)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Monitors and blocks unauthorized data transfers.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and restricts access to SaaS apps and shadow IT.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security with reduced latency.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policies across all devices and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visibility and analytics for compliance and threat monitoring.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remote workers, enforcing compliance, and protecting access to web and SaaS apps.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9699F93-A214-A76B-854C-429A36FD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Technologies: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335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Technologies: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3A6F41-D7E0-163D-573A-E9CC4465D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33" y="894349"/>
            <a:ext cx="11444322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b="1" dirty="0"/>
              <a:t>Cloud Firewall &amp; Private Access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Firewall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cloud-delivered firewall that protects users and devices by inspecting traffic without traditional on-prem appliances.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Layer 3-4 Traffic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Blocks unauthorized traffic at the network level.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Application-Aware Policies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Granular control over allowed traffic based on applications and services.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Zero Trust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Enforces policies based on user identity and device posture, not IP addresses.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Scalable, no hardware needed, real-time threat protection, and policy enforcement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Zscaler Private Access (ZPA):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Zero Trust solution for secure access to internal applications without exposing the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Application-Specific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Only grants access to apps, not the full network.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Zero Trust Network Access (ZTNA)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Verifies users and devices before allowing connections.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VPN Required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Simplifies remote access with faster and more secure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Reduces attack surface, improves user experience, and enables secure access from any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379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Network Protocol and Communication.</a:t>
            </a:r>
          </a:p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How does networking works</a:t>
            </a:r>
            <a:r>
              <a:rPr lang="en-IN" sz="2400" dirty="0">
                <a:latin typeface="Times New Roman"/>
                <a:cs typeface="Times New Roman"/>
              </a:rPr>
              <a:t>.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10" dirty="0">
                <a:latin typeface="Times New Roman"/>
                <a:cs typeface="Times New Roman"/>
              </a:rPr>
              <a:t>Why Companies need Networking.</a:t>
            </a:r>
            <a:endParaRPr lang="en-IN" sz="24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10" dirty="0">
                <a:latin typeface="Times New Roman"/>
                <a:cs typeface="Times New Roman"/>
              </a:rPr>
              <a:t>Benefits</a:t>
            </a:r>
            <a:r>
              <a:rPr lang="en-IN" sz="2400" spc="-35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of</a:t>
            </a:r>
            <a:r>
              <a:rPr lang="en-IN" sz="2400" spc="-20" dirty="0">
                <a:latin typeface="Times New Roman"/>
                <a:cs typeface="Times New Roman"/>
              </a:rPr>
              <a:t> Networking</a:t>
            </a:r>
            <a:r>
              <a:rPr lang="en-IN" sz="2400" spc="-5" dirty="0">
                <a:latin typeface="Times New Roman"/>
                <a:cs typeface="Times New Roman"/>
              </a:rPr>
              <a:t>.</a:t>
            </a:r>
            <a:endParaRPr lang="en-IN" sz="24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Applications of Networking.</a:t>
            </a:r>
            <a:endParaRPr lang="en-IN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sz="2400" kern="1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b="1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6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26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1796413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Networking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526415" algn="l"/>
                <a:tab pos="1493520" algn="l"/>
                <a:tab pos="2749550" algn="l"/>
                <a:tab pos="3430270" algn="l"/>
                <a:tab pos="4754880" algn="l"/>
                <a:tab pos="5774690" algn="l"/>
                <a:tab pos="6590030" algn="l"/>
                <a:tab pos="7304405" algn="l"/>
                <a:tab pos="7741920" algn="l"/>
                <a:tab pos="9116695" algn="l"/>
                <a:tab pos="9879330" algn="l"/>
                <a:tab pos="11219815" algn="l"/>
              </a:tabLst>
            </a:pPr>
            <a:endParaRPr lang="en-IN" sz="2400" dirty="0">
              <a:latin typeface="Arial MT"/>
              <a:cs typeface="Arial MT"/>
            </a:endParaRPr>
          </a:p>
          <a:p>
            <a:pPr marL="153035" indent="-342900">
              <a:lnSpc>
                <a:spcPct val="100000"/>
              </a:lnSpc>
              <a:tabLst>
                <a:tab pos="526415" algn="l"/>
                <a:tab pos="1493520" algn="l"/>
                <a:tab pos="2749550" algn="l"/>
                <a:tab pos="3430270" algn="l"/>
                <a:tab pos="4754880" algn="l"/>
                <a:tab pos="5774690" algn="l"/>
                <a:tab pos="6590030" algn="l"/>
                <a:tab pos="7304405" algn="l"/>
                <a:tab pos="7741920" algn="l"/>
                <a:tab pos="9116695" algn="l"/>
                <a:tab pos="9879330" algn="l"/>
                <a:tab pos="11219815" algn="l"/>
              </a:tabLst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8735">
              <a:lnSpc>
                <a:spcPts val="2890"/>
              </a:lnSpc>
              <a:tabLst>
                <a:tab pos="526415" algn="l"/>
                <a:tab pos="1493520" algn="l"/>
                <a:tab pos="2749550" algn="l"/>
                <a:tab pos="3430270" algn="l"/>
                <a:tab pos="4754880" algn="l"/>
                <a:tab pos="5774690" algn="l"/>
                <a:tab pos="6590030" algn="l"/>
                <a:tab pos="7304405" algn="l"/>
                <a:tab pos="7741920" algn="l"/>
                <a:tab pos="9116695" algn="l"/>
                <a:tab pos="9879330" algn="l"/>
                <a:tab pos="11219815" algn="l"/>
              </a:tabLst>
            </a:pPr>
            <a:endParaRPr lang="en-IN" sz="2400" dirty="0"/>
          </a:p>
          <a:p>
            <a:pPr marL="38735">
              <a:lnSpc>
                <a:spcPts val="2890"/>
              </a:lnSpc>
              <a:tabLst>
                <a:tab pos="526415" algn="l"/>
                <a:tab pos="1493520" algn="l"/>
                <a:tab pos="2749550" algn="l"/>
                <a:tab pos="3430270" algn="l"/>
                <a:tab pos="4754880" algn="l"/>
                <a:tab pos="5774690" algn="l"/>
                <a:tab pos="6590030" algn="l"/>
                <a:tab pos="7304405" algn="l"/>
                <a:tab pos="7741920" algn="l"/>
                <a:tab pos="9116695" algn="l"/>
                <a:tab pos="9879330" algn="l"/>
                <a:tab pos="11219815" algn="l"/>
              </a:tabLst>
            </a:pP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5405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lang="en-IN" sz="1600" b="0" i="0" u="none" strike="noStrike" dirty="0">
                <a:solidFill>
                  <a:srgbClr val="FFFFFF"/>
                </a:solidFill>
                <a:effectLst/>
                <a:latin typeface="Poppins" pitchFamily="2" charset="77"/>
              </a:rPr>
              <a:t> behind everything your organization does: buying, selling, paying, collecting, shipping, and so on. When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pic>
        <p:nvPicPr>
          <p:cNvPr id="7170" name="Picture 2" descr="The Power of Zero-Trust Networking: Securing Your Network">
            <a:extLst>
              <a:ext uri="{FF2B5EF4-FFF2-40B4-BE49-F238E27FC236}">
                <a16:creationId xmlns:a16="http://schemas.microsoft.com/office/drawing/2014/main" id="{44F66A94-0FA4-8F29-A13C-AEA488FA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53" y="1391629"/>
            <a:ext cx="9634890" cy="451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38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19793</TotalTime>
  <Words>1239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MT</vt:lpstr>
      <vt:lpstr>Calibri</vt:lpstr>
      <vt:lpstr>Courier New</vt:lpstr>
      <vt:lpstr>Poppins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                               Introduction</vt:lpstr>
      <vt:lpstr>                               Technology</vt:lpstr>
      <vt:lpstr>Different Types Of Technologies:</vt:lpstr>
      <vt:lpstr>Different Types Of Technologies:</vt:lpstr>
      <vt:lpstr>Modules</vt:lpstr>
      <vt:lpstr>How Does Networking Works?</vt:lpstr>
      <vt:lpstr>Why Companies need Networking?</vt:lpstr>
      <vt:lpstr>Benefits of  Networking?</vt:lpstr>
      <vt:lpstr>Real Time Applications</vt:lpstr>
      <vt:lpstr>Real Time Applications</vt:lpstr>
      <vt:lpstr>Real Time Applications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Singadi Sandhya</cp:lastModifiedBy>
  <cp:revision>156</cp:revision>
  <dcterms:created xsi:type="dcterms:W3CDTF">2019-06-11T05:35:51Z</dcterms:created>
  <dcterms:modified xsi:type="dcterms:W3CDTF">2024-10-21T06:56:44Z</dcterms:modified>
</cp:coreProperties>
</file>