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7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0875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6558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294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13662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109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89841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41548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12257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41072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5557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8428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4930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0022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389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2332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0590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0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0154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SANDHYA KUMARI .A</a:t>
            </a:r>
          </a:p>
          <a:p>
            <a:r>
              <a:rPr lang="en-US" sz="2400" dirty="0"/>
              <a:t>REGISTER NO: autunm169525/com/22</a:t>
            </a:r>
          </a:p>
          <a:p>
            <a:r>
              <a:rPr lang="en-US" sz="2400" dirty="0"/>
              <a:t>DEPARTMENT: B.COM(GENERAL)</a:t>
            </a:r>
          </a:p>
          <a:p>
            <a:r>
              <a:rPr lang="en-US" sz="2400" dirty="0"/>
              <a:t>COLLEGE: VISHWAKSENA ARTS &amp; SCIENCE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68789-DF9D-F55C-1D26-677F0EEB5B0B}"/>
              </a:ext>
            </a:extLst>
          </p:cNvPr>
          <p:cNvSpPr txBox="1"/>
          <p:nvPr/>
        </p:nvSpPr>
        <p:spPr>
          <a:xfrm>
            <a:off x="1066800" y="1371600"/>
            <a:ext cx="510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DATA COLLECTION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DATA CLEANING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TECHNIQUES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RESULTS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PIVOT TABLE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CHART GRAPHS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spc="-40" dirty="0">
                <a:solidFill>
                  <a:schemeClr val="accent3">
                    <a:lumMod val="50000"/>
                  </a:schemeClr>
                </a:solidFill>
              </a:rPr>
              <a:t>E</a:t>
            </a:r>
            <a:r>
              <a:rPr spc="15" dirty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spc="-30" dirty="0">
                <a:solidFill>
                  <a:schemeClr val="accent3">
                    <a:lumMod val="50000"/>
                  </a:schemeClr>
                </a:solidFill>
              </a:rPr>
              <a:t>U</a:t>
            </a:r>
            <a:r>
              <a:rPr spc="-405" dirty="0">
                <a:solidFill>
                  <a:schemeClr val="accent3">
                    <a:lumMod val="50000"/>
                  </a:schemeClr>
                </a:solidFill>
              </a:rPr>
              <a:t>L</a:t>
            </a:r>
            <a:r>
              <a:rPr dirty="0">
                <a:solidFill>
                  <a:schemeClr val="accent3">
                    <a:lumMod val="5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9B0C2A7-A814-630F-DC4C-FADFC840D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1371600"/>
            <a:ext cx="6010275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F0F7D-A805-9159-61DE-A2DF919DAABF}"/>
              </a:ext>
            </a:extLst>
          </p:cNvPr>
          <p:cNvSpPr txBox="1"/>
          <p:nvPr/>
        </p:nvSpPr>
        <p:spPr>
          <a:xfrm>
            <a:off x="1279968" y="1388171"/>
            <a:ext cx="7391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/>
              <a:t>Existing Employee Performance analysis systems come to a conclusion Post Observing the performance of the employee. The recruitments of new employees are manually done by assessing the candidate on his/her various skills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accent3">
                    <a:lumMod val="50000"/>
                  </a:schemeClr>
                </a:solidFill>
              </a:rPr>
              <a:t>PROJECT</a:t>
            </a:r>
            <a:r>
              <a:rPr sz="4250" spc="-85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sz="4250" spc="25" dirty="0">
                <a:solidFill>
                  <a:schemeClr val="accent3">
                    <a:lumMod val="50000"/>
                  </a:schemeClr>
                </a:solidFill>
              </a:rPr>
              <a:t>TITLE</a:t>
            </a:r>
            <a:endParaRPr sz="42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132636" y="2156799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8D76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8D76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spc="-5" dirty="0">
                <a:solidFill>
                  <a:schemeClr val="accent3">
                    <a:lumMod val="50000"/>
                  </a:schemeClr>
                </a:solidFill>
              </a:rPr>
              <a:t>G</a:t>
            </a:r>
            <a:r>
              <a:rPr spc="-35" dirty="0">
                <a:solidFill>
                  <a:schemeClr val="accent3">
                    <a:lumMod val="50000"/>
                  </a:schemeClr>
                </a:solidFill>
              </a:rPr>
              <a:t>E</a:t>
            </a:r>
            <a:r>
              <a:rPr spc="15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dirty="0">
                <a:solidFill>
                  <a:schemeClr val="accent3">
                    <a:lumMod val="50000"/>
                  </a:schemeClr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105" y="533400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sz="4250" spc="15" dirty="0">
                <a:solidFill>
                  <a:schemeClr val="accent3">
                    <a:lumMod val="50000"/>
                  </a:schemeClr>
                </a:solidFill>
              </a:rPr>
              <a:t>ROB</a:t>
            </a:r>
            <a:r>
              <a:rPr sz="4250" spc="55" dirty="0">
                <a:solidFill>
                  <a:schemeClr val="accent3">
                    <a:lumMod val="50000"/>
                  </a:schemeClr>
                </a:solidFill>
              </a:rPr>
              <a:t>L</a:t>
            </a:r>
            <a:r>
              <a:rPr sz="4250" spc="-20" dirty="0">
                <a:solidFill>
                  <a:schemeClr val="accent3">
                    <a:lumMod val="50000"/>
                  </a:schemeClr>
                </a:solidFill>
              </a:rPr>
              <a:t>E</a:t>
            </a:r>
            <a:r>
              <a:rPr sz="4250" spc="20" dirty="0">
                <a:solidFill>
                  <a:schemeClr val="accent3">
                    <a:lumMod val="50000"/>
                  </a:schemeClr>
                </a:solidFill>
              </a:rPr>
              <a:t>M</a:t>
            </a:r>
            <a:r>
              <a:rPr sz="425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sz="4250" spc="10" dirty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sz="4250" spc="-370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sz="4250" spc="-375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sz="4250" spc="15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sz="4250" spc="-10" dirty="0">
                <a:solidFill>
                  <a:schemeClr val="accent3">
                    <a:lumMod val="50000"/>
                  </a:schemeClr>
                </a:solidFill>
              </a:rPr>
              <a:t>E</a:t>
            </a:r>
            <a:r>
              <a:rPr sz="4250" spc="-20" dirty="0">
                <a:solidFill>
                  <a:schemeClr val="accent3">
                    <a:lumMod val="50000"/>
                  </a:schemeClr>
                </a:solidFill>
              </a:rPr>
              <a:t>ME</a:t>
            </a:r>
            <a:r>
              <a:rPr sz="4250" spc="10" dirty="0">
                <a:solidFill>
                  <a:schemeClr val="accent3">
                    <a:lumMod val="50000"/>
                  </a:schemeClr>
                </a:solidFill>
              </a:rPr>
              <a:t>NT</a:t>
            </a:r>
            <a:endParaRPr sz="42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DCB38F-15A9-2778-711F-1B9E97EFA4CE}"/>
              </a:ext>
            </a:extLst>
          </p:cNvPr>
          <p:cNvSpPr txBox="1"/>
          <p:nvPr/>
        </p:nvSpPr>
        <p:spPr>
          <a:xfrm>
            <a:off x="1190626" y="1743837"/>
            <a:ext cx="601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Highlight the difficulty in accurately evaluating employee performance analysis,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	Highlighting the important things to be analysed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	Exit date – fill up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	calculating the performance level by using formulas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685800"/>
            <a:ext cx="5576697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accent3">
                    <a:lumMod val="50000"/>
                  </a:schemeClr>
                </a:solidFill>
              </a:rPr>
              <a:t>PROJECT	</a:t>
            </a:r>
            <a:r>
              <a:rPr sz="4250" spc="-20" dirty="0">
                <a:solidFill>
                  <a:schemeClr val="accent3">
                    <a:lumMod val="50000"/>
                  </a:schemeClr>
                </a:solidFill>
              </a:rPr>
              <a:t>OVERVIEW</a:t>
            </a:r>
            <a:endParaRPr sz="42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05613-DD52-2D7F-EBEA-3923C0D8A37B}"/>
              </a:ext>
            </a:extLst>
          </p:cNvPr>
          <p:cNvSpPr txBox="1"/>
          <p:nvPr/>
        </p:nvSpPr>
        <p:spPr>
          <a:xfrm flipH="1">
            <a:off x="990599" y="1636395"/>
            <a:ext cx="5576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project “Employee Performance analysis using </a:t>
            </a:r>
            <a:r>
              <a:rPr lang="en-IN" dirty="0" err="1"/>
              <a:t>Excel”aims</a:t>
            </a:r>
            <a:r>
              <a:rPr lang="en-IN" dirty="0"/>
              <a:t> to systematically evaluate employee productivity and effectiveness by leveraging Excel’s analytical tools.</a:t>
            </a:r>
          </a:p>
          <a:p>
            <a:endParaRPr lang="en-IN" dirty="0"/>
          </a:p>
          <a:p>
            <a:r>
              <a:rPr lang="en-IN" dirty="0"/>
              <a:t>The outcome will help in identifying top performers, </a:t>
            </a:r>
            <a:r>
              <a:rPr lang="en-IN" dirty="0" err="1"/>
              <a:t>recongnizing</a:t>
            </a:r>
            <a:r>
              <a:rPr lang="en-IN" dirty="0"/>
              <a:t>, training needs for performance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891793"/>
            <a:ext cx="4990147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accent3">
                    <a:lumMod val="50000"/>
                  </a:schemeClr>
                </a:solidFill>
              </a:rPr>
              <a:t>W</a:t>
            </a:r>
            <a:r>
              <a:rPr sz="3200" spc="-20" dirty="0">
                <a:solidFill>
                  <a:schemeClr val="accent3">
                    <a:lumMod val="50000"/>
                  </a:schemeClr>
                </a:solidFill>
              </a:rPr>
              <a:t>H</a:t>
            </a:r>
            <a:r>
              <a:rPr sz="3200" spc="2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sz="3200" spc="-235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sz="3200" spc="-10" dirty="0">
                <a:solidFill>
                  <a:schemeClr val="accent3">
                    <a:lumMod val="50000"/>
                  </a:schemeClr>
                </a:solidFill>
              </a:rPr>
              <a:t>AR</a:t>
            </a:r>
            <a:r>
              <a:rPr sz="3200" spc="15" dirty="0">
                <a:solidFill>
                  <a:schemeClr val="accent3">
                    <a:lumMod val="50000"/>
                  </a:schemeClr>
                </a:solidFill>
              </a:rPr>
              <a:t>E</a:t>
            </a:r>
            <a:r>
              <a:rPr sz="3200" spc="-35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sz="3200" spc="-10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sz="3200" spc="-15" dirty="0">
                <a:solidFill>
                  <a:schemeClr val="accent3">
                    <a:lumMod val="50000"/>
                  </a:schemeClr>
                </a:solidFill>
              </a:rPr>
              <a:t>H</a:t>
            </a:r>
            <a:r>
              <a:rPr sz="3200" spc="15" dirty="0">
                <a:solidFill>
                  <a:schemeClr val="accent3">
                    <a:lumMod val="50000"/>
                  </a:schemeClr>
                </a:solidFill>
              </a:rPr>
              <a:t>E</a:t>
            </a:r>
            <a:r>
              <a:rPr sz="3200" spc="-35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sz="3200" spc="-20" dirty="0">
                <a:solidFill>
                  <a:schemeClr val="accent3">
                    <a:lumMod val="50000"/>
                  </a:schemeClr>
                </a:solidFill>
              </a:rPr>
              <a:t>E</a:t>
            </a:r>
            <a:r>
              <a:rPr sz="3200" spc="30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sz="3200" spc="15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sz="3200" spc="-45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sz="3200" dirty="0">
                <a:solidFill>
                  <a:schemeClr val="accent3">
                    <a:lumMod val="50000"/>
                  </a:schemeClr>
                </a:solidFill>
              </a:rPr>
              <a:t>U</a:t>
            </a:r>
            <a:r>
              <a:rPr sz="3200" spc="10" dirty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sz="3200" spc="-25" dirty="0">
                <a:solidFill>
                  <a:schemeClr val="accent3">
                    <a:lumMod val="50000"/>
                  </a:schemeClr>
                </a:solidFill>
              </a:rPr>
              <a:t>E</a:t>
            </a:r>
            <a:r>
              <a:rPr sz="3200" spc="-10" dirty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sz="3200" spc="5" dirty="0">
                <a:solidFill>
                  <a:schemeClr val="accent3">
                    <a:lumMod val="50000"/>
                  </a:schemeClr>
                </a:solidFill>
              </a:rPr>
              <a:t>S?</a:t>
            </a:r>
            <a:endParaRPr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FAE922-5698-5EA6-D3CB-C707BE538F72}"/>
              </a:ext>
            </a:extLst>
          </p:cNvPr>
          <p:cNvSpPr txBox="1"/>
          <p:nvPr/>
        </p:nvSpPr>
        <p:spPr>
          <a:xfrm>
            <a:off x="1600200" y="1748790"/>
            <a:ext cx="4714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EMPLOYEES</a:t>
            </a:r>
          </a:p>
          <a:p>
            <a:r>
              <a:rPr lang="en-IN" sz="3600" dirty="0"/>
              <a:t>MANAGERS</a:t>
            </a:r>
          </a:p>
          <a:p>
            <a:r>
              <a:rPr lang="en-IN" sz="3600" dirty="0"/>
              <a:t>LEADERSHIP GROUPS</a:t>
            </a:r>
          </a:p>
          <a:p>
            <a:r>
              <a:rPr lang="en-IN" sz="3600" dirty="0"/>
              <a:t>HUMAN RESOURCE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1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US" sz="3600" spc="25" dirty="0">
                <a:solidFill>
                  <a:schemeClr val="accent3">
                    <a:lumMod val="50000"/>
                  </a:schemeClr>
                </a:solidFill>
              </a:rPr>
              <a:t>U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lang="en-US" sz="3600" spc="5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spc="25" dirty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en-US" sz="3600" spc="1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US" sz="3600" spc="25" dirty="0">
                <a:solidFill>
                  <a:schemeClr val="accent3">
                    <a:lumMod val="50000"/>
                  </a:schemeClr>
                </a:solidFill>
              </a:rPr>
              <a:t>LU</a:t>
            </a:r>
            <a:r>
              <a:rPr lang="en-US" sz="3600" spc="-35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n-US" sz="3600" spc="-30" dirty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en-US" sz="3600" spc="1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lang="en-US" sz="3600" spc="-345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spc="-35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3600" spc="-5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en-US" sz="3600" spc="35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spc="-30" dirty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en-US" sz="3600" spc="-35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en-US" sz="3600" spc="6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spc="-295" dirty="0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US" sz="3600" spc="-35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3600" spc="25" dirty="0">
                <a:solidFill>
                  <a:schemeClr val="accent3">
                    <a:lumMod val="50000"/>
                  </a:schemeClr>
                </a:solidFill>
              </a:rPr>
              <a:t>LU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E</a:t>
            </a:r>
            <a:r>
              <a:rPr lang="en-US" sz="3600" spc="-65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spc="-15" dirty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en-US" sz="3600" spc="-30" dirty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lang="en-US" sz="3600" spc="1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US" sz="3600" spc="-15" dirty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en-US" sz="3600" spc="1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US" sz="3600" spc="25" dirty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en-US" sz="3600" spc="-30" dirty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en-US" sz="3600" spc="-35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n-US" sz="3600" spc="-30" dirty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en-US" sz="3600" spc="1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endParaRPr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8B82F7-5B4F-CF48-D2EE-3285C97E7F85}"/>
              </a:ext>
            </a:extLst>
          </p:cNvPr>
          <p:cNvSpPr txBox="1"/>
          <p:nvPr/>
        </p:nvSpPr>
        <p:spPr>
          <a:xfrm>
            <a:off x="3657600" y="2114550"/>
            <a:ext cx="518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THE EMPLOYEE VALUE PROPOSITION INCLUDES</a:t>
            </a:r>
            <a:r>
              <a:rPr lang="en-IN" sz="2000" dirty="0"/>
              <a:t>;</a:t>
            </a:r>
          </a:p>
          <a:p>
            <a:r>
              <a:rPr lang="en-IN" sz="2000" dirty="0"/>
              <a:t>	REWARDS</a:t>
            </a:r>
          </a:p>
          <a:p>
            <a:r>
              <a:rPr lang="en-IN" sz="2000" dirty="0"/>
              <a:t>	RECOGNITION</a:t>
            </a:r>
          </a:p>
          <a:p>
            <a:r>
              <a:rPr lang="en-IN" sz="2000" dirty="0"/>
              <a:t>	STATEMENT OF THE VALUES</a:t>
            </a:r>
          </a:p>
          <a:p>
            <a:r>
              <a:rPr lang="en-IN" sz="2000" dirty="0"/>
              <a:t>	ENABLING THEM TO DO THEIR 	 		  BEST WORK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0B403-4665-4403-4F13-F8FEAA50DF5B}"/>
              </a:ext>
            </a:extLst>
          </p:cNvPr>
          <p:cNvSpPr txBox="1"/>
          <p:nvPr/>
        </p:nvSpPr>
        <p:spPr>
          <a:xfrm flipH="1">
            <a:off x="1480130" y="1371600"/>
            <a:ext cx="6063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Employee data set- </a:t>
            </a:r>
            <a:r>
              <a:rPr lang="en-IN" sz="2400" dirty="0" err="1"/>
              <a:t>Edunet</a:t>
            </a:r>
            <a:r>
              <a:rPr lang="en-IN" sz="2400" dirty="0"/>
              <a:t> dashboard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26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Features-9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Employee 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Gender- male ,female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Business unit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Rating- numerical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1" y="654938"/>
            <a:ext cx="86868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accent3">
                    <a:lumMod val="50000"/>
                  </a:schemeClr>
                </a:solidFill>
              </a:rPr>
              <a:t>THE</a:t>
            </a:r>
            <a:r>
              <a:rPr sz="4250" spc="2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250" spc="20" dirty="0">
                <a:solidFill>
                  <a:schemeClr val="accent3">
                    <a:lumMod val="50000"/>
                  </a:schemeClr>
                </a:solidFill>
              </a:rPr>
              <a:t>"</a:t>
            </a:r>
            <a:r>
              <a:rPr sz="4250" spc="10" dirty="0">
                <a:solidFill>
                  <a:schemeClr val="accent3">
                    <a:lumMod val="50000"/>
                  </a:schemeClr>
                </a:solidFill>
              </a:rPr>
              <a:t>WOW</a:t>
            </a:r>
            <a:r>
              <a:rPr lang="en-US" sz="4250" spc="10" dirty="0">
                <a:solidFill>
                  <a:schemeClr val="accent3">
                    <a:lumMod val="50000"/>
                  </a:schemeClr>
                </a:solidFill>
              </a:rPr>
              <a:t>"</a:t>
            </a:r>
            <a:r>
              <a:rPr sz="4250" spc="85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sz="4250" spc="10" dirty="0">
                <a:solidFill>
                  <a:schemeClr val="accent3">
                    <a:lumMod val="50000"/>
                  </a:schemeClr>
                </a:solidFill>
              </a:rPr>
              <a:t>IN</a:t>
            </a:r>
            <a:r>
              <a:rPr sz="4250" spc="-5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sz="4250" spc="15" dirty="0">
                <a:solidFill>
                  <a:schemeClr val="accent3">
                    <a:lumMod val="50000"/>
                  </a:schemeClr>
                </a:solidFill>
              </a:rPr>
              <a:t>OUR</a:t>
            </a:r>
            <a:r>
              <a:rPr sz="4250" spc="-1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sz="4250" spc="20" dirty="0">
                <a:solidFill>
                  <a:schemeClr val="accent3">
                    <a:lumMod val="50000"/>
                  </a:schemeClr>
                </a:solidFill>
              </a:rPr>
              <a:t>SOLUTION</a:t>
            </a:r>
            <a:endParaRPr sz="42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 OF SLICER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 OF PIVOT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299</Words>
  <Application>Microsoft Office PowerPoint</Application>
  <PresentationFormat>Widescreen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ARJEET KUMAR SHRIVASTHAV A</cp:lastModifiedBy>
  <cp:revision>13</cp:revision>
  <dcterms:created xsi:type="dcterms:W3CDTF">2024-03-29T15:07:22Z</dcterms:created>
  <dcterms:modified xsi:type="dcterms:W3CDTF">2024-09-08T13:18:40Z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