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SANDHYA CHAVAN. S</a:t>
            </a:r>
            <a:endParaRPr lang="en-IN" alt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2740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J47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3</cp:revision>
  <dcterms:created xsi:type="dcterms:W3CDTF">2024-08-30T06:51:00Z</dcterms:created>
  <dcterms:modified xsi:type="dcterms:W3CDTF">2024-08-30T10:01:49Z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2024-03-21T20:00:00Z</vt:filetime>
  </property>
  <property fmtid="{D5CDD505-2E9C-101B-9397-08002B2CF9AE}" pid="3" name="LastSaved">
    <vt:filetime>2024-03-29T20:00:00Z</vt:filetime>
  </property>
  <property fmtid="{D5CDD505-2E9C-101B-9397-08002B2CF9AE}" pid="4" name="ICV">
    <vt:lpwstr>9C24D96ECE9A42CC8A05CBE3DE9C9F33_13</vt:lpwstr>
  </property>
  <property fmtid="{D5CDD505-2E9C-101B-9397-08002B2CF9AE}" pid="5" name="KSOProductBuildVer">
    <vt:lpwstr>2057-12.2.0.17562</vt:lpwstr>
  </property>
</Properties>
</file>