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Avhad" userId="a01cfeae-efa2-4fad-9e83-dc53b259b3c6" providerId="ADAL" clId="{B5E9E86C-1C2D-40C0-ACE0-92FD2D103DA7}"/>
    <pc:docChg chg="modSld">
      <pc:chgData name="Sandhya Avhad" userId="a01cfeae-efa2-4fad-9e83-dc53b259b3c6" providerId="ADAL" clId="{B5E9E86C-1C2D-40C0-ACE0-92FD2D103DA7}" dt="2023-08-08T14:42:49.038" v="71" actId="20577"/>
      <pc:docMkLst>
        <pc:docMk/>
      </pc:docMkLst>
      <pc:sldChg chg="modSp mod">
        <pc:chgData name="Sandhya Avhad" userId="a01cfeae-efa2-4fad-9e83-dc53b259b3c6" providerId="ADAL" clId="{B5E9E86C-1C2D-40C0-ACE0-92FD2D103DA7}" dt="2023-08-05T11:08:22.763" v="1" actId="20577"/>
        <pc:sldMkLst>
          <pc:docMk/>
          <pc:sldMk cId="3708496787" sldId="2076138461"/>
        </pc:sldMkLst>
        <pc:spChg chg="mod">
          <ac:chgData name="Sandhya Avhad" userId="a01cfeae-efa2-4fad-9e83-dc53b259b3c6" providerId="ADAL" clId="{B5E9E86C-1C2D-40C0-ACE0-92FD2D103DA7}" dt="2023-08-05T11:08:22.763" v="1" actId="20577"/>
          <ac:spMkLst>
            <pc:docMk/>
            <pc:sldMk cId="3708496787" sldId="2076138461"/>
            <ac:spMk id="3" creationId="{898095D2-8D37-16D9-0945-6D9E48493E64}"/>
          </ac:spMkLst>
        </pc:spChg>
      </pc:sldChg>
      <pc:sldChg chg="modSp mod">
        <pc:chgData name="Sandhya Avhad" userId="a01cfeae-efa2-4fad-9e83-dc53b259b3c6" providerId="ADAL" clId="{B5E9E86C-1C2D-40C0-ACE0-92FD2D103DA7}" dt="2023-08-05T11:09:20.124" v="60" actId="20577"/>
        <pc:sldMkLst>
          <pc:docMk/>
          <pc:sldMk cId="2625787818" sldId="2076138462"/>
        </pc:sldMkLst>
        <pc:spChg chg="mod">
          <ac:chgData name="Sandhya Avhad" userId="a01cfeae-efa2-4fad-9e83-dc53b259b3c6" providerId="ADAL" clId="{B5E9E86C-1C2D-40C0-ACE0-92FD2D103DA7}" dt="2023-08-05T11:09:20.124" v="60" actId="20577"/>
          <ac:spMkLst>
            <pc:docMk/>
            <pc:sldMk cId="2625787818" sldId="2076138462"/>
            <ac:spMk id="10" creationId="{CA669BD5-DD80-AF72-F95F-7F950580F1A7}"/>
          </ac:spMkLst>
        </pc:spChg>
      </pc:sldChg>
      <pc:sldChg chg="modSp mod">
        <pc:chgData name="Sandhya Avhad" userId="a01cfeae-efa2-4fad-9e83-dc53b259b3c6" providerId="ADAL" clId="{B5E9E86C-1C2D-40C0-ACE0-92FD2D103DA7}" dt="2023-08-08T14:42:49.038" v="71" actId="20577"/>
        <pc:sldMkLst>
          <pc:docMk/>
          <pc:sldMk cId="1816286665" sldId="2076138464"/>
        </pc:sldMkLst>
        <pc:graphicFrameChg chg="modGraphic">
          <ac:chgData name="Sandhya Avhad" userId="a01cfeae-efa2-4fad-9e83-dc53b259b3c6" providerId="ADAL" clId="{B5E9E86C-1C2D-40C0-ACE0-92FD2D103DA7}" dt="2023-08-08T14:42:49.038" v="71" actId="20577"/>
          <ac:graphicFrameMkLst>
            <pc:docMk/>
            <pc:sldMk cId="1816286665" sldId="2076138464"/>
            <ac:graphicFrameMk id="8" creationId="{E7957BFC-EFA4-FFC9-B003-D918DB383FD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Schindler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31st July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9126055" cy="3025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deploy the Atlassian application on the AKS platform. The existing structure is like an application deployed on Azure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should be deployed on AKS environments due to cost savings as well as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will be available via applications gateway and WAF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already deployed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1 application is deployed on azure VM</a:t>
            </a: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Schindler – AKS(Azure Kubernetes Service )</a:t>
            </a:r>
          </a:p>
        </p:txBody>
      </p: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992058"/>
            <a:ext cx="11314882" cy="197976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Deployment on the AKS platform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Deploy the application of Atlassian on the AKS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services of AKS like storage account PVC ,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Applications deployment on the DEV environment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and PROD deployment and Support 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92866"/>
              </p:ext>
            </p:extLst>
          </p:nvPr>
        </p:nvGraphicFramePr>
        <p:xfrm>
          <a:off x="362317" y="3549927"/>
          <a:ext cx="9571164" cy="35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22739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Dev deployment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20-OCT-2023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JSM DEV deployment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Jira DEV deployment, Data migration and  testing ,</a:t>
                      </a:r>
                      <a:r>
                        <a:rPr lang="en-US" sz="1200" dirty="0" err="1"/>
                        <a:t>Confluenece</a:t>
                      </a:r>
                      <a:r>
                        <a:rPr lang="en-US" sz="1200" dirty="0"/>
                        <a:t> Dev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Sonarqube</a:t>
                      </a:r>
                      <a:r>
                        <a:rPr lang="en-US" sz="1200" dirty="0"/>
                        <a:t> application Deployment,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8-Aug-2023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425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3018638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256428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deployed to DEV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 completed 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testing is there for deployed applications.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17916"/>
            <a:ext cx="5173540" cy="285173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cluster–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Helm Charts–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Deployment of one of applications-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Installation of VM and database non-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Data migration from Azure VM to AKS cluster for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(31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July to 4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Aug)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519032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application deployment using helm chart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Configuration of applications like database certificates adding, Proxy settings,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an application and infrastructure, database for a non-AKS platform on azure cloud using Terraform.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Configuring Windows VM for the workaround of SSH connection issue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4010644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 configuration as per end-user requirement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database configuration-related settings on the application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end-to-end testing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After data migration need to check the configuration files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Plan is to install Prometheus and Grafana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cluster and configure the applications alerts 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Risk/Issues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These are the high-level issues that I faced there were some less critical issues also that I don’t want to highlight here.</a:t>
            </a: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No risk as of now which needs to be added here but in the future that may come.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957BFC-EFA4-FFC9-B003-D918DB38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36533"/>
              </p:ext>
            </p:extLst>
          </p:nvPr>
        </p:nvGraphicFramePr>
        <p:xfrm>
          <a:off x="354758" y="3071191"/>
          <a:ext cx="9338424" cy="13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31">
                  <a:extLst>
                    <a:ext uri="{9D8B030D-6E8A-4147-A177-3AD203B41FA5}">
                      <a16:colId xmlns:a16="http://schemas.microsoft.com/office/drawing/2014/main" val="2401380626"/>
                    </a:ext>
                  </a:extLst>
                </a:gridCol>
                <a:gridCol w="1752581">
                  <a:extLst>
                    <a:ext uri="{9D8B030D-6E8A-4147-A177-3AD203B41FA5}">
                      <a16:colId xmlns:a16="http://schemas.microsoft.com/office/drawing/2014/main" val="3720159349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3657255704"/>
                    </a:ext>
                  </a:extLst>
                </a:gridCol>
                <a:gridCol w="2598347">
                  <a:extLst>
                    <a:ext uri="{9D8B030D-6E8A-4147-A177-3AD203B41FA5}">
                      <a16:colId xmlns:a16="http://schemas.microsoft.com/office/drawing/2014/main" val="3307986787"/>
                    </a:ext>
                  </a:extLst>
                </a:gridCol>
              </a:tblGrid>
              <a:tr h="463887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to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9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Faced issues for data migration from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aks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Sandhya,Gianpiero,Networking</a:t>
                      </a:r>
                      <a:r>
                        <a:rPr lang="en-US" dirty="0"/>
                        <a:t> team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July to 30 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25146</TotalTime>
  <Words>507</Words>
  <Application>Microsoft Office PowerPoint</Application>
  <PresentationFormat>Widescreen</PresentationFormat>
  <Paragraphs>125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Sandhya Avhad</cp:lastModifiedBy>
  <cp:revision>201</cp:revision>
  <dcterms:created xsi:type="dcterms:W3CDTF">2023-01-03T07:25:11Z</dcterms:created>
  <dcterms:modified xsi:type="dcterms:W3CDTF">2023-08-08T14:42:51Z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