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44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0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9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65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48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14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99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6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75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5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3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95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75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2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C14C-CFD9-421D-9C5D-A83598BF46A3}" type="datetimeFigureOut">
              <a:rPr lang="en-IN" smtClean="0"/>
              <a:t>17-11-2022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BD391D-C467-4696-9554-F46F0C6484B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513-623B-4007-B925-57F8C8D0F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masis MT Pro Black" panose="02040A04050005020304" pitchFamily="18" charset="0"/>
              </a:rPr>
              <a:t>Introduction </a:t>
            </a:r>
            <a:br>
              <a:rPr lang="en-IN" dirty="0">
                <a:latin typeface="Amasis MT Pro Black" panose="02040A04050005020304" pitchFamily="18" charset="0"/>
              </a:rPr>
            </a:br>
            <a:r>
              <a:rPr lang="en-IN" dirty="0">
                <a:latin typeface="Amasis MT Pro Black" panose="02040A04050005020304" pitchFamily="18" charset="0"/>
              </a:rPr>
              <a:t>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FF83F-DC3D-498F-8E56-286698D68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Assembly</a:t>
            </a:r>
            <a:r>
              <a:rPr lang="en-IN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0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4CE3C-66CD-4032-973B-4EAC5C62B25C}"/>
              </a:ext>
            </a:extLst>
          </p:cNvPr>
          <p:cNvSpPr txBox="1"/>
          <p:nvPr/>
        </p:nvSpPr>
        <p:spPr>
          <a:xfrm>
            <a:off x="1162051" y="533400"/>
            <a:ext cx="92583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latin typeface="Helvetica Neue"/>
              </a:rPr>
              <a:t>       Single-File Assembly</a:t>
            </a: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/>
            <a:endParaRPr lang="en-I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 single-file assembly consists of a single .exe or .dll file.</a:t>
            </a:r>
          </a:p>
          <a:p>
            <a:pPr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IN" sz="2800" b="1" i="0" dirty="0">
                <a:solidFill>
                  <a:srgbClr val="333333"/>
                </a:solidFill>
                <a:effectLst/>
                <a:latin typeface="Helvetica Neue"/>
              </a:rPr>
              <a:t>      Multifile Assembly:</a:t>
            </a:r>
          </a:p>
          <a:p>
            <a:pPr algn="l"/>
            <a:endParaRPr lang="en-I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 multifile assembly is an assembly that can include multiple file, but it should contain atleast one .dll or .exe file.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Assembly manifest in multifile assembly can be attached to any assembly file or can be created seperately just the manifest.</a:t>
            </a:r>
          </a:p>
        </p:txBody>
      </p:sp>
    </p:spTree>
    <p:extLst>
      <p:ext uri="{BB962C8B-B14F-4D97-AF65-F5344CB8AC3E}">
        <p14:creationId xmlns:p14="http://schemas.microsoft.com/office/powerpoint/2010/main" val="425721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5FC-2FB7-4B8C-A27F-2537B09D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Benefits of Assemblies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4E76-7746-4B64-A1DE-6B88872E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It is used in Versioning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For Type Identification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For Security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For Deployment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For Referencing.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Improving Application Performance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Better Code Management and Maintenance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70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A9D3B4-4D36-481C-BBA8-0248F1F8F291}"/>
              </a:ext>
            </a:extLst>
          </p:cNvPr>
          <p:cNvSpPr txBox="1"/>
          <p:nvPr/>
        </p:nvSpPr>
        <p:spPr>
          <a:xfrm>
            <a:off x="3876675" y="1390650"/>
            <a:ext cx="4219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masis MT Pro Black" panose="02040A040500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5991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06DA-EFEB-441B-9EF0-3928D8EB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60325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   What is an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E888-27ED-4329-88E8-EF704175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An Assembly is a basic building block of .Net Framework applications</a:t>
            </a:r>
          </a:p>
          <a:p>
            <a:r>
              <a:rPr lang="en-IN" sz="2400" b="0" i="0" dirty="0">
                <a:solidFill>
                  <a:srgbClr val="080A19"/>
                </a:solidFill>
                <a:effectLst/>
                <a:latin typeface="Rubik"/>
              </a:rPr>
              <a:t>An assembly is a file that is automatically generated by the compiler upon successful compilation of every .NET application</a:t>
            </a:r>
            <a:r>
              <a:rPr lang="en-IN" b="0" i="0" dirty="0">
                <a:solidFill>
                  <a:srgbClr val="080A19"/>
                </a:solidFill>
                <a:effectLst/>
                <a:latin typeface="Rubik"/>
              </a:rPr>
              <a:t>.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is basically a compiled code that can be executed by the CLR.</a:t>
            </a:r>
          </a:p>
          <a:p>
            <a:r>
              <a:rPr lang="en-IN" sz="24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An assembly is a collection of types and resources that are built to work together and form a logical unit of functionality. </a:t>
            </a:r>
            <a:endParaRPr lang="en-IN" sz="2400" b="0" i="0" dirty="0">
              <a:solidFill>
                <a:srgbClr val="080A19"/>
              </a:solidFill>
              <a:effectLst/>
              <a:latin typeface="Rubik"/>
            </a:endParaRPr>
          </a:p>
          <a:p>
            <a:endParaRPr lang="en-IN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92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7E8A-481C-444B-A501-5AA28A76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Types of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DD84-C6C7-4F8C-B7F4-5746A0E7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Private Assembly</a:t>
            </a:r>
          </a:p>
          <a:p>
            <a:r>
              <a:rPr lang="en-IN" dirty="0"/>
              <a:t>Shared Assembly</a:t>
            </a:r>
          </a:p>
          <a:p>
            <a:r>
              <a:rPr lang="en-IN" dirty="0"/>
              <a:t>Satellite Assembly</a:t>
            </a:r>
          </a:p>
          <a:p>
            <a:r>
              <a:rPr lang="en-IN" dirty="0"/>
              <a:t>Static &amp; Dynamic Assemblies</a:t>
            </a:r>
          </a:p>
          <a:p>
            <a:r>
              <a:rPr lang="en-IN" dirty="0"/>
              <a:t>Single file &amp; Multi file Assemblies</a:t>
            </a:r>
          </a:p>
        </p:txBody>
      </p:sp>
    </p:spTree>
    <p:extLst>
      <p:ext uri="{BB962C8B-B14F-4D97-AF65-F5344CB8AC3E}">
        <p14:creationId xmlns:p14="http://schemas.microsoft.com/office/powerpoint/2010/main" val="22274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343A-FD10-466B-A15F-C8047978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Private Assembly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8B69-EBD1-4449-BE46-1F26A1B1E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Helvetica Neue"/>
              </a:rPr>
              <a:t>When you deploy an assembly which can be use by single application, than this assembly is called a </a:t>
            </a:r>
            <a:r>
              <a:rPr lang="en-IN" sz="2400" b="1" i="0" dirty="0">
                <a:solidFill>
                  <a:srgbClr val="333333"/>
                </a:solidFill>
                <a:effectLst/>
                <a:latin typeface="Helvetica Neue"/>
              </a:rPr>
              <a:t>private assembly.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33333"/>
                </a:solidFill>
                <a:effectLst/>
                <a:latin typeface="Helvetica Neue"/>
              </a:rPr>
              <a:t>Private assemblies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Helvetica Neue"/>
              </a:rPr>
              <a:t> can be used by only one application they are deployed with.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33333"/>
                </a:solidFill>
                <a:effectLst/>
                <a:latin typeface="Helvetica Neue"/>
              </a:rPr>
              <a:t>Private assemblies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Helvetica Neue"/>
              </a:rPr>
              <a:t> are deployed in the directory where the main application is installed.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5443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3AA8-02F5-4CD6-9AA4-3EDAB0F9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      Shared Assemblies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658-B3FE-488F-A814-C7EA00CA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When you deploy an assembly which can be used by several application, than this assembly is called </a:t>
            </a: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shared assembly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Shared assemblies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 are stored in a special folder called Global Assembly Cache (GAC), which is accessible by all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>Shared assemblies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 must have a strong name. A strong name consists of an assembly name, a version number, a culture, a public key and an optional digital signature.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GAC is capable of maintaining multiple copies of an assembly with the same name but different versions.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BEF9-A035-401F-AE96-B2F85094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25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/>
              <a:t>         What is a GAC?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2F65-8AE4-4EDC-81E9-5BFC1811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GAC stands for Global Assembly Cache.</a:t>
            </a:r>
          </a:p>
          <a:p>
            <a:endParaRPr lang="en-IN" dirty="0"/>
          </a:p>
          <a:p>
            <a:r>
              <a:rPr lang="en-IN" dirty="0"/>
              <a:t> It is a memory that is used to store the assemblies that are meant to be used by various applications.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Every computer that has CLR installed must have a GAC. </a:t>
            </a:r>
          </a:p>
        </p:txBody>
      </p:sp>
    </p:spTree>
    <p:extLst>
      <p:ext uri="{BB962C8B-B14F-4D97-AF65-F5344CB8AC3E}">
        <p14:creationId xmlns:p14="http://schemas.microsoft.com/office/powerpoint/2010/main" val="113395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FA8DB-293D-42DF-B51A-781F60AFD3C9}"/>
              </a:ext>
            </a:extLst>
          </p:cNvPr>
          <p:cNvSpPr txBox="1"/>
          <p:nvPr/>
        </p:nvSpPr>
        <p:spPr>
          <a:xfrm>
            <a:off x="666750" y="485775"/>
            <a:ext cx="963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IN" dirty="0">
              <a:solidFill>
                <a:srgbClr val="333333"/>
              </a:solidFill>
              <a:latin typeface="Helvetica Neue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C08692-4762-4C00-B2FB-5B25B92D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What is an Assembly Manifest: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4C952-2671-4230-9D45-0CCEECC9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An assembly also contains an assembly manifest that contains the assembly metadata.</a:t>
            </a:r>
          </a:p>
          <a:p>
            <a:endParaRPr lang="en-IN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Example, Assembly Manifest contains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Name and Version Information of Assembly.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Files (or Resource) that are made up the assembly.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Set of permissions required for the assembly to run properly.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And few other details depends on assembly.</a:t>
            </a:r>
          </a:p>
          <a:p>
            <a:pPr lvl="1"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88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2B74-EF53-4DC9-B7F9-BA83FEF4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Satellite Assembly: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19C1-8E21-4453-BF5E-90431914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Resource-only assemblies are assembly's that stores only resource and no code. example, Image.</a:t>
            </a: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 Resource-only assemblies that store the culture-specific information are known as satellite assemblies.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32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49B3B-F342-4719-A768-894BF6317758}"/>
              </a:ext>
            </a:extLst>
          </p:cNvPr>
          <p:cNvSpPr txBox="1"/>
          <p:nvPr/>
        </p:nvSpPr>
        <p:spPr>
          <a:xfrm>
            <a:off x="495300" y="380251"/>
            <a:ext cx="104203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rgbClr val="333333"/>
                </a:solidFill>
                <a:effectLst/>
                <a:latin typeface="Helvetica Neue"/>
              </a:rPr>
              <a:t>          Static Assembly:</a:t>
            </a:r>
          </a:p>
          <a:p>
            <a:pPr algn="l"/>
            <a:endParaRPr lang="en-I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 static assembly is created when you compile the program using any of the .NET language compilers.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 A static assembly contains the types, interfaces, and various resources required by the assembly.</a:t>
            </a:r>
          </a:p>
          <a:p>
            <a:pPr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 static assembly is stored on the hard disk in the form of a portable executable (.exe or .dll) file. </a:t>
            </a:r>
          </a:p>
          <a:p>
            <a:pPr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In a simple term, when you compile through VS.Net it generates files which are physically stored on the disk, this files are called static assembly.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IN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IN" sz="3200" b="1" i="0" dirty="0">
                <a:solidFill>
                  <a:srgbClr val="333333"/>
                </a:solidFill>
                <a:effectLst/>
                <a:latin typeface="Helvetica Neue"/>
              </a:rPr>
              <a:t>         Dynamic Assembly:</a:t>
            </a:r>
          </a:p>
          <a:p>
            <a:pPr algn="l"/>
            <a:endParaRPr lang="en-I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Assemblies which are created and execute on the fly are called dynamic assembly.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You can create dynamic assembly through System.Reflection.Emit namespace.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76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616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Amasis MT Pro Black</vt:lpstr>
      <vt:lpstr>Angsana New</vt:lpstr>
      <vt:lpstr>Arial</vt:lpstr>
      <vt:lpstr>Century Gothic</vt:lpstr>
      <vt:lpstr>Helvetica Neue</vt:lpstr>
      <vt:lpstr>open sans</vt:lpstr>
      <vt:lpstr>Rubik</vt:lpstr>
      <vt:lpstr>Wingdings 3</vt:lpstr>
      <vt:lpstr>Wisp</vt:lpstr>
      <vt:lpstr>Introduction  to</vt:lpstr>
      <vt:lpstr>   What is an assembly?</vt:lpstr>
      <vt:lpstr>Types of Assembly</vt:lpstr>
      <vt:lpstr>Private Assembly :</vt:lpstr>
      <vt:lpstr>      Shared Assemblies :</vt:lpstr>
      <vt:lpstr>         What is a GAC?</vt:lpstr>
      <vt:lpstr>What is an Assembly Manifest:</vt:lpstr>
      <vt:lpstr>Satellite Assembly:</vt:lpstr>
      <vt:lpstr>PowerPoint Presentation</vt:lpstr>
      <vt:lpstr>PowerPoint Presentation</vt:lpstr>
      <vt:lpstr>Benefits of Assemblies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</dc:title>
  <dc:creator>Sandya Bairisetti, Lakshmi</dc:creator>
  <cp:lastModifiedBy>Sandya Bairisetti, Lakshmi</cp:lastModifiedBy>
  <cp:revision>4</cp:revision>
  <dcterms:created xsi:type="dcterms:W3CDTF">2022-11-17T08:29:08Z</dcterms:created>
  <dcterms:modified xsi:type="dcterms:W3CDTF">2022-11-17T11:29:56Z</dcterms:modified>
</cp:coreProperties>
</file>