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ejaVu Sans Light" charset="1" panose="020B0603030804020204"/>
      <p:regular r:id="rId16"/>
    </p:embeddedFont>
    <p:embeddedFont>
      <p:font typeface="Arimo" charset="1" panose="020B06040202020202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https://www.geeksforgeeks.org/why-is-react-considered-a-library-and-not-a-framework/" TargetMode="External" Type="http://schemas.openxmlformats.org/officeDocument/2006/relationships/hyperlink"/><Relationship Id="rId4" Target="https://react.dev/learn" TargetMode="External" Type="http://schemas.openxmlformats.org/officeDocument/2006/relationships/hyperlink"/><Relationship Id="rId5" Target="https://docs.github.com/en" TargetMode="External" Type="http://schemas.openxmlformats.org/officeDocument/2006/relationships/hyperlink"/><Relationship Id="rId6" Target="https://www.geeksforgeeks.org/difference-between-git-and-github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57574" y="7674827"/>
            <a:ext cx="1311434" cy="1311434"/>
          </a:xfrm>
          <a:custGeom>
            <a:avLst/>
            <a:gdLst/>
            <a:ahLst/>
            <a:cxnLst/>
            <a:rect r="r" b="b" t="t" l="l"/>
            <a:pathLst>
              <a:path h="1311434" w="1311434">
                <a:moveTo>
                  <a:pt x="0" y="0"/>
                </a:moveTo>
                <a:lnTo>
                  <a:pt x="1311435" y="0"/>
                </a:lnTo>
                <a:lnTo>
                  <a:pt x="1311435" y="1311435"/>
                </a:lnTo>
                <a:lnTo>
                  <a:pt x="0" y="131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32675" y="5393686"/>
            <a:ext cx="1197581" cy="1326369"/>
          </a:xfrm>
          <a:custGeom>
            <a:avLst/>
            <a:gdLst/>
            <a:ahLst/>
            <a:cxnLst/>
            <a:rect r="r" b="b" t="t" l="l"/>
            <a:pathLst>
              <a:path h="1326369" w="1197581">
                <a:moveTo>
                  <a:pt x="0" y="0"/>
                </a:moveTo>
                <a:lnTo>
                  <a:pt x="1197581" y="0"/>
                </a:lnTo>
                <a:lnTo>
                  <a:pt x="1197581" y="1326369"/>
                </a:lnTo>
                <a:lnTo>
                  <a:pt x="0" y="1326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26746" y="6226635"/>
            <a:ext cx="1448192" cy="1448192"/>
          </a:xfrm>
          <a:custGeom>
            <a:avLst/>
            <a:gdLst/>
            <a:ahLst/>
            <a:cxnLst/>
            <a:rect r="r" b="b" t="t" l="l"/>
            <a:pathLst>
              <a:path h="1448192" w="1448192">
                <a:moveTo>
                  <a:pt x="0" y="0"/>
                </a:moveTo>
                <a:lnTo>
                  <a:pt x="1448192" y="0"/>
                </a:lnTo>
                <a:lnTo>
                  <a:pt x="1448192" y="1448192"/>
                </a:lnTo>
                <a:lnTo>
                  <a:pt x="0" y="1448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70563" y="2414743"/>
            <a:ext cx="420144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109">
                <a:solidFill>
                  <a:srgbClr val="626C75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on campus CVR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70563" y="3972583"/>
            <a:ext cx="11960903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0"/>
              </a:lnSpc>
            </a:pPr>
            <a:r>
              <a:rPr lang="en-US" sz="5200" spc="-201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WEB OFFLINE SESSIONS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0563" y="5294870"/>
            <a:ext cx="56261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900">
                <a:solidFill>
                  <a:srgbClr val="80868B"/>
                </a:solidFill>
                <a:latin typeface="Arimo"/>
                <a:ea typeface="Arimo"/>
                <a:cs typeface="Arimo"/>
                <a:sym typeface="Arimo"/>
              </a:rPr>
              <a:t>Week-1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1766" y="2869368"/>
            <a:ext cx="13326020" cy="60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2"/>
              </a:lnSpc>
            </a:pPr>
            <a:r>
              <a:rPr lang="en-US" sz="3999" spc="-155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explore the below links for additional knowledge: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1766" y="5922642"/>
            <a:ext cx="14788645" cy="134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3000" spc="-113" u="sng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  <a:hlinkClick r:id="rId3" tooltip="https://www.geeksforgeeks.org/why-is-react-considered-a-library-and-not-a-framework/"/>
              </a:rPr>
              <a:t>https://www.geeksforgeeks.org/why-is-react-considered-a-library-and-not-a-framework/</a:t>
            </a:r>
          </a:p>
          <a:p>
            <a:pPr algn="l">
              <a:lnSpc>
                <a:spcPts val="359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51766" y="7485809"/>
            <a:ext cx="14788645" cy="89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3000" spc="-113" u="sng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  <a:hlinkClick r:id="rId4" tooltip="https://react.dev/learn"/>
              </a:rPr>
              <a:t>https://react.dev/learn</a:t>
            </a:r>
          </a:p>
          <a:p>
            <a:pPr algn="l">
              <a:lnSpc>
                <a:spcPts val="359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51766" y="4009163"/>
            <a:ext cx="14788645" cy="44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3000" spc="-116" u="sng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  <a:hlinkClick r:id="rId5" tooltip="https://docs.github.com/en"/>
              </a:rPr>
              <a:t>https://docs.github.com/en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1766" y="4919297"/>
            <a:ext cx="14788645" cy="44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3000" spc="-116" u="sng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  <a:hlinkClick r:id="rId6" tooltip="https://www.geeksforgeeks.org/difference-between-git-and-github/"/>
              </a:rPr>
              <a:t>https://www.geeksforgeeks.org/difference-between-git-and-github/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6307" y="4003311"/>
            <a:ext cx="10766425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0"/>
              </a:lnSpc>
            </a:pPr>
            <a:r>
              <a:rPr lang="en-US" sz="5200" spc="-201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What is Git?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6307" y="5143500"/>
            <a:ext cx="7837050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is a popular version control system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used for:</a:t>
            </a:r>
          </a:p>
          <a:p>
            <a:pPr algn="l" marL="690889" indent="-345444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Tracking code changes</a:t>
            </a:r>
          </a:p>
          <a:p>
            <a:pPr algn="l" marL="690889" indent="-345444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Tracking who made changes</a:t>
            </a:r>
          </a:p>
          <a:p>
            <a:pPr algn="l" marL="690889" indent="-345444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Coding collaboration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54272" y="2855960"/>
            <a:ext cx="47671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Commands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4272" y="4006245"/>
            <a:ext cx="12751014" cy="243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1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in order to know got version or whether git installedwe use the following command :</a:t>
            </a:r>
          </a:p>
          <a:p>
            <a:pPr algn="l" marL="755845" indent="-377922" lvl="1">
              <a:lnSpc>
                <a:spcPts val="4901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--version</a:t>
            </a:r>
          </a:p>
          <a:p>
            <a:pPr algn="l">
              <a:lnSpc>
                <a:spcPts val="490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35805" y="5927637"/>
            <a:ext cx="4504134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Configure git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5805" y="7173495"/>
            <a:ext cx="12203097" cy="17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config --global user.name "Your Name"</a:t>
            </a:r>
          </a:p>
          <a:p>
            <a:pPr algn="l">
              <a:lnSpc>
                <a:spcPts val="4599"/>
              </a:lnSpc>
            </a:pPr>
            <a:r>
              <a:rPr lang="en-US" sz="3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config --global user.email "youremail@example.com"</a:t>
            </a:r>
          </a:p>
          <a:p>
            <a:pPr algn="l">
              <a:lnSpc>
                <a:spcPts val="4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3682" y="2855583"/>
            <a:ext cx="5577682" cy="77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Adding New File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43682" y="4267230"/>
            <a:ext cx="133204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status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status helps us to get rid of tracked and untracked 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3682" y="6076345"/>
            <a:ext cx="922228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add &lt;file&gt; – Adds files to the staging area.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add index.html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5805" y="2804825"/>
            <a:ext cx="36892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Commit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4272" y="4006245"/>
            <a:ext cx="12751014" cy="243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1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git commit command is used to save the changes made in the staging area to the Git repository's history</a:t>
            </a:r>
          </a:p>
          <a:p>
            <a:pPr algn="l" marL="755845" indent="-377922" lvl="1">
              <a:lnSpc>
                <a:spcPts val="4901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commit -m “message”</a:t>
            </a:r>
          </a:p>
          <a:p>
            <a:pPr algn="l">
              <a:lnSpc>
                <a:spcPts val="490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35805" y="5927637"/>
            <a:ext cx="3526135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branch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5805" y="7173495"/>
            <a:ext cx="12203097" cy="171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branch is a new/separate version of the main repository</a:t>
            </a:r>
          </a:p>
          <a:p>
            <a:pPr algn="l" marL="709287" indent="-354643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branch branch_name</a:t>
            </a:r>
          </a:p>
          <a:p>
            <a:pPr algn="l">
              <a:lnSpc>
                <a:spcPts val="45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0120" y="2954717"/>
            <a:ext cx="6717705" cy="23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0105" indent="-365053" lvl="1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checkout -b branch_name</a:t>
            </a:r>
          </a:p>
          <a:p>
            <a:pPr algn="l" marL="730105" indent="-365053" lvl="1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branch</a:t>
            </a:r>
          </a:p>
          <a:p>
            <a:pPr algn="l" marL="730105" indent="-365053" lvl="1">
              <a:lnSpc>
                <a:spcPts val="4734"/>
              </a:lnSpc>
              <a:buFont typeface="Arial"/>
              <a:buChar char="•"/>
            </a:pPr>
            <a:r>
              <a:rPr lang="en-US" sz="33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checkout branch_name</a:t>
            </a:r>
          </a:p>
          <a:p>
            <a:pPr algn="l">
              <a:lnSpc>
                <a:spcPts val="473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243341" y="5048250"/>
            <a:ext cx="31456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Merge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0081" y="6364874"/>
            <a:ext cx="12153872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git merge command is used to combine changes from one branch into the current branch, integrating the histories of both branches.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merge branch_name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1766" y="2869368"/>
            <a:ext cx="13326020" cy="60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2"/>
              </a:lnSpc>
            </a:pPr>
            <a:r>
              <a:rPr lang="en-US" sz="3999" spc="-155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Git Pull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1766" y="3928765"/>
            <a:ext cx="13712562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C0C0C"/>
                </a:solidFill>
                <a:latin typeface="Canva Sans"/>
                <a:ea typeface="Canva Sans"/>
                <a:cs typeface="Canva Sans"/>
                <a:sym typeface="Canva Sans"/>
              </a:rPr>
              <a:t>pull is a combination of fetch and merge. It is used to pull all changes from a remote repository into the branch you are working 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766" y="5334019"/>
            <a:ext cx="721489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C0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Push Changes to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766" y="6593224"/>
            <a:ext cx="66004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0C0C"/>
                </a:solidFill>
                <a:latin typeface="Canva Sans"/>
                <a:ea typeface="Canva Sans"/>
                <a:cs typeface="Canva Sans"/>
                <a:sym typeface="Canva Sans"/>
              </a:rPr>
              <a:t>git push origin branch_name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43213" y="2655302"/>
            <a:ext cx="10766425" cy="71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1"/>
              </a:lnSpc>
            </a:pPr>
            <a:r>
              <a:rPr lang="en-US" sz="4600" spc="-178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Introduction to the MERN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158" y="3982980"/>
            <a:ext cx="13191480" cy="40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4"/>
              </a:lnSpc>
            </a:pPr>
            <a:r>
              <a:rPr lang="en-US" b="true" sz="3345" spc="-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MongoDB:</a:t>
            </a:r>
            <a:r>
              <a:rPr lang="en-US" sz="3345" spc="-1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NoSQL database to store and manage application data.</a:t>
            </a: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  <a:r>
              <a:rPr lang="en-US" b="true" sz="3345" spc="-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Express.js: </a:t>
            </a:r>
            <a:r>
              <a:rPr lang="en-US" sz="3345" spc="-1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lightweight web application framework for building robust APIs.</a:t>
            </a: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  <a:r>
              <a:rPr lang="en-US" b="true" sz="3345" spc="-1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React.js:</a:t>
            </a:r>
            <a:r>
              <a:rPr lang="en-US" sz="3345" spc="-1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powerful library for building dynamic user interfaces.</a:t>
            </a:r>
          </a:p>
          <a:p>
            <a:pPr algn="l">
              <a:lnSpc>
                <a:spcPts val="4014"/>
              </a:lnSpc>
            </a:pPr>
          </a:p>
          <a:p>
            <a:pPr algn="l">
              <a:lnSpc>
                <a:spcPts val="4014"/>
              </a:lnSpc>
            </a:pPr>
            <a:r>
              <a:rPr lang="en-US" b="true" sz="3345" spc="-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Node.js: </a:t>
            </a:r>
            <a:r>
              <a:rPr lang="en-US" sz="3345" spc="-1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runtime environment to run JavaScript on the server side.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1829" y="4044700"/>
            <a:ext cx="1047714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80868B"/>
                </a:solidFill>
                <a:latin typeface="Arimo"/>
                <a:ea typeface="Arimo"/>
                <a:cs typeface="Arimo"/>
                <a:sym typeface="Arimo"/>
              </a:rPr>
              <a:t>&gt; npx create-react-app appname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33246" y="2825941"/>
            <a:ext cx="10766425" cy="71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1"/>
              </a:lnSpc>
            </a:pPr>
            <a:r>
              <a:rPr lang="en-US" sz="4600" spc="-178">
                <a:solidFill>
                  <a:srgbClr val="0C0C0C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Creating your first react app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829" y="4949575"/>
            <a:ext cx="1379242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80868B"/>
                </a:solidFill>
                <a:latin typeface="Arimo"/>
                <a:ea typeface="Arimo"/>
                <a:cs typeface="Arimo"/>
                <a:sym typeface="Arimo"/>
              </a:rPr>
              <a:t>&gt; Delete “reportWebVitals.js” and remove imports related to this from “index.js” in src directory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829" y="6425950"/>
            <a:ext cx="1047714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80868B"/>
                </a:solidFill>
                <a:latin typeface="Arimo"/>
                <a:ea typeface="Arimo"/>
                <a:cs typeface="Arimo"/>
                <a:sym typeface="Arimo"/>
              </a:rPr>
              <a:t>&gt; npm start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1829" y="7321300"/>
            <a:ext cx="1047714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80868B"/>
                </a:solidFill>
                <a:latin typeface="Arimo"/>
                <a:ea typeface="Arimo"/>
                <a:cs typeface="Arimo"/>
                <a:sym typeface="Arimo"/>
              </a:rPr>
              <a:t>&gt; access your app at http://localhost:3000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DAGcv7SwPkg</dc:identifier>
  <dcterms:modified xsi:type="dcterms:W3CDTF">2011-08-01T06:04:30Z</dcterms:modified>
  <cp:revision>1</cp:revision>
  <dc:title>GDG-web2.pptx</dc:title>
</cp:coreProperties>
</file>