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Copy the distribution domain name and try to access it from a blocked location (You will get 403</a:t>
            </a:r>
            <a:endParaRPr/>
          </a:p>
          <a:p>
            <a:pPr indent="0" lvl="0" marL="0" rtl="0" algn="l">
              <a:spcBef>
                <a:spcPts val="0"/>
              </a:spcBef>
              <a:spcAft>
                <a:spcPts val="0"/>
              </a:spcAft>
              <a:buNone/>
            </a:pPr>
            <a:r>
              <a:rPr lang="en-US"/>
              <a:t>error message)</a:t>
            </a:r>
            <a:endParaRPr/>
          </a:p>
          <a:p>
            <a:pPr indent="0" lvl="0" marL="0" rtl="0" algn="l">
              <a:spcBef>
                <a:spcPts val="0"/>
              </a:spcBef>
              <a:spcAft>
                <a:spcPts val="0"/>
              </a:spcAft>
              <a:buNone/>
            </a:pPr>
            <a:r>
              <a:t/>
            </a:r>
            <a:endParaRPr/>
          </a:p>
        </p:txBody>
      </p:sp>
      <p:sp>
        <p:nvSpPr>
          <p:cNvPr id="226" name="Google Shape;22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007a85c26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7007a85c26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g27007a85c26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000"/>
              <a:t>Cache Persistence: Even if you remove a file from the primary S3 bucket, CloudFront may still serve it from its cache. TTL (Time to Live): Cached content remains valid until the TTL expires or you manually invalidate the cache. Immediate Update: To reflect changes instantly, create a CloudFront invalidation for the specific file.</a:t>
            </a:r>
            <a:endParaRPr sz="1000"/>
          </a:p>
          <a:p>
            <a:pPr indent="0" lvl="0" marL="0" rtl="0" algn="l">
              <a:spcBef>
                <a:spcPts val="0"/>
              </a:spcBef>
              <a:spcAft>
                <a:spcPts val="0"/>
              </a:spcAft>
              <a:buNone/>
            </a:pPr>
            <a:r>
              <a:t/>
            </a:r>
            <a:endParaRPr/>
          </a:p>
        </p:txBody>
      </p:sp>
      <p:sp>
        <p:nvSpPr>
          <p:cNvPr id="209" name="Google Shape;20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pic>
        <p:nvPicPr>
          <p:cNvPr descr="Celestia-R1---OverlayTitleHD.png" id="16" name="Google Shape;16;p2"/>
          <p:cNvPicPr preferRelativeResize="0"/>
          <p:nvPr/>
        </p:nvPicPr>
        <p:blipFill rotWithShape="1">
          <a:blip r:embed="rId3">
            <a:alphaModFix/>
          </a:blip>
          <a:srcRect b="0" l="0" r="0" t="0"/>
          <a:stretch/>
        </p:blipFill>
        <p:spPr>
          <a:xfrm>
            <a:off x="0" y="0"/>
            <a:ext cx="12188827" cy="6856215"/>
          </a:xfrm>
          <a:prstGeom prst="rect">
            <a:avLst/>
          </a:prstGeom>
          <a:noFill/>
          <a:ln>
            <a:noFill/>
          </a:ln>
        </p:spPr>
      </p:pic>
      <p:sp>
        <p:nvSpPr>
          <p:cNvPr id="17" name="Google Shape;17;p2"/>
          <p:cNvSpPr txBox="1"/>
          <p:nvPr>
            <p:ph type="ctrTitle"/>
          </p:nvPr>
        </p:nvSpPr>
        <p:spPr>
          <a:xfrm>
            <a:off x="3962399" y="1964267"/>
            <a:ext cx="7197600" cy="2421600"/>
          </a:xfrm>
          <a:prstGeom prst="rect">
            <a:avLst/>
          </a:prstGeom>
          <a:noFill/>
          <a:ln>
            <a:noFill/>
          </a:ln>
        </p:spPr>
        <p:txBody>
          <a:bodyPr anchorCtr="0" anchor="b" bIns="45700" lIns="91425" spcFirstLastPara="1" rIns="91425" wrap="square" tIns="45700">
            <a:normAutofit/>
          </a:bodyPr>
          <a:lstStyle>
            <a:lvl1pPr lvl="0" rtl="0" algn="r">
              <a:spcBef>
                <a:spcPts val="0"/>
              </a:spcBef>
              <a:spcAft>
                <a:spcPts val="0"/>
              </a:spcAft>
              <a:buClr>
                <a:schemeClr val="lt1"/>
              </a:buClr>
              <a:buSzPts val="4800"/>
              <a:buFont typeface="Calibri"/>
              <a:buNone/>
              <a:defRPr sz="4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8" name="Google Shape;18;p2"/>
          <p:cNvSpPr txBox="1"/>
          <p:nvPr>
            <p:ph idx="1" type="subTitle"/>
          </p:nvPr>
        </p:nvSpPr>
        <p:spPr>
          <a:xfrm>
            <a:off x="3962399" y="4385732"/>
            <a:ext cx="7197600" cy="1405500"/>
          </a:xfrm>
          <a:prstGeom prst="rect">
            <a:avLst/>
          </a:prstGeom>
          <a:noFill/>
          <a:ln>
            <a:noFill/>
          </a:ln>
        </p:spPr>
        <p:txBody>
          <a:bodyPr anchorCtr="0" anchor="t" bIns="45700" lIns="91425" spcFirstLastPara="1" rIns="91425" wrap="square" tIns="45700">
            <a:normAutofit/>
          </a:bodyPr>
          <a:lstStyle>
            <a:lvl1pPr lvl="0" rtl="0" algn="r">
              <a:spcBef>
                <a:spcPts val="0"/>
              </a:spcBef>
              <a:spcAft>
                <a:spcPts val="0"/>
              </a:spcAft>
              <a:buSzPts val="1800"/>
              <a:buNone/>
              <a:defRPr sz="1800" cap="none">
                <a:solidFill>
                  <a:schemeClr val="lt1"/>
                </a:solidFill>
              </a:defRPr>
            </a:lvl1pPr>
            <a:lvl2pPr lvl="1" rtl="0" algn="ctr">
              <a:spcBef>
                <a:spcPts val="1000"/>
              </a:spcBef>
              <a:spcAft>
                <a:spcPts val="0"/>
              </a:spcAft>
              <a:buSzPts val="1600"/>
              <a:buNone/>
              <a:defRPr>
                <a:solidFill>
                  <a:schemeClr val="lt1"/>
                </a:solidFill>
              </a:defRPr>
            </a:lvl2pPr>
            <a:lvl3pPr lvl="2" rtl="0" algn="ctr">
              <a:spcBef>
                <a:spcPts val="1000"/>
              </a:spcBef>
              <a:spcAft>
                <a:spcPts val="0"/>
              </a:spcAft>
              <a:buSzPts val="1400"/>
              <a:buNone/>
              <a:defRPr>
                <a:solidFill>
                  <a:schemeClr val="lt1"/>
                </a:solidFill>
              </a:defRPr>
            </a:lvl3pPr>
            <a:lvl4pPr lvl="3" rtl="0" algn="ctr">
              <a:spcBef>
                <a:spcPts val="1000"/>
              </a:spcBef>
              <a:spcAft>
                <a:spcPts val="0"/>
              </a:spcAft>
              <a:buSzPts val="1200"/>
              <a:buNone/>
              <a:defRPr>
                <a:solidFill>
                  <a:schemeClr val="lt1"/>
                </a:solidFill>
              </a:defRPr>
            </a:lvl4pPr>
            <a:lvl5pPr lvl="4" rtl="0" algn="ctr">
              <a:spcBef>
                <a:spcPts val="1000"/>
              </a:spcBef>
              <a:spcAft>
                <a:spcPts val="0"/>
              </a:spcAft>
              <a:buSzPts val="1200"/>
              <a:buNone/>
              <a:defRPr>
                <a:solidFill>
                  <a:schemeClr val="lt1"/>
                </a:solidFill>
              </a:defRPr>
            </a:lvl5pPr>
            <a:lvl6pPr lvl="5" rtl="0" algn="ctr">
              <a:spcBef>
                <a:spcPts val="1000"/>
              </a:spcBef>
              <a:spcAft>
                <a:spcPts val="0"/>
              </a:spcAft>
              <a:buSzPts val="1200"/>
              <a:buNone/>
              <a:defRPr>
                <a:solidFill>
                  <a:schemeClr val="lt1"/>
                </a:solidFill>
              </a:defRPr>
            </a:lvl6pPr>
            <a:lvl7pPr lvl="6" rtl="0" algn="ctr">
              <a:spcBef>
                <a:spcPts val="1000"/>
              </a:spcBef>
              <a:spcAft>
                <a:spcPts val="0"/>
              </a:spcAft>
              <a:buSzPts val="1200"/>
              <a:buNone/>
              <a:defRPr>
                <a:solidFill>
                  <a:schemeClr val="lt1"/>
                </a:solidFill>
              </a:defRPr>
            </a:lvl7pPr>
            <a:lvl8pPr lvl="7" rtl="0" algn="ctr">
              <a:spcBef>
                <a:spcPts val="1000"/>
              </a:spcBef>
              <a:spcAft>
                <a:spcPts val="0"/>
              </a:spcAft>
              <a:buSzPts val="1200"/>
              <a:buNone/>
              <a:defRPr>
                <a:solidFill>
                  <a:schemeClr val="lt1"/>
                </a:solidFill>
              </a:defRPr>
            </a:lvl8pPr>
            <a:lvl9pPr lvl="8" rtl="0" algn="ctr">
              <a:spcBef>
                <a:spcPts val="1000"/>
              </a:spcBef>
              <a:spcAft>
                <a:spcPts val="1000"/>
              </a:spcAft>
              <a:buSzPts val="1200"/>
              <a:buNone/>
              <a:defRPr>
                <a:solidFill>
                  <a:schemeClr val="lt1"/>
                </a:solidFill>
              </a:defRPr>
            </a:lvl9pPr>
          </a:lstStyle>
          <a:p/>
        </p:txBody>
      </p:sp>
      <p:sp>
        <p:nvSpPr>
          <p:cNvPr id="19" name="Google Shape;19;p2"/>
          <p:cNvSpPr txBox="1"/>
          <p:nvPr>
            <p:ph idx="10" type="dt"/>
          </p:nvPr>
        </p:nvSpPr>
        <p:spPr>
          <a:xfrm>
            <a:off x="8932558"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0" name="Google Shape;20;p2"/>
          <p:cNvSpPr txBox="1"/>
          <p:nvPr>
            <p:ph idx="11" type="ftr"/>
          </p:nvPr>
        </p:nvSpPr>
        <p:spPr>
          <a:xfrm>
            <a:off x="3962399" y="5870575"/>
            <a:ext cx="48939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1" name="Google Shape;21;p2"/>
          <p:cNvSpPr txBox="1"/>
          <p:nvPr>
            <p:ph idx="12" type="sldNum"/>
          </p:nvPr>
        </p:nvSpPr>
        <p:spPr>
          <a:xfrm>
            <a:off x="10608958"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0" name="Shape 80"/>
        <p:cNvGrpSpPr/>
        <p:nvPr/>
      </p:nvGrpSpPr>
      <p:grpSpPr>
        <a:xfrm>
          <a:off x="0" y="0"/>
          <a:ext cx="0" cy="0"/>
          <a:chOff x="0" y="0"/>
          <a:chExt cx="0" cy="0"/>
        </a:xfrm>
      </p:grpSpPr>
      <p:pic>
        <p:nvPicPr>
          <p:cNvPr descr="Celestia-R1---OverlayContentHD.png" id="81" name="Google Shape;81;p11"/>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82" name="Google Shape;82;p11"/>
          <p:cNvSpPr txBox="1"/>
          <p:nvPr>
            <p:ph type="title"/>
          </p:nvPr>
        </p:nvSpPr>
        <p:spPr>
          <a:xfrm>
            <a:off x="685800" y="4732865"/>
            <a:ext cx="10131300" cy="5667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1"/>
              </a:buClr>
              <a:buSzPts val="2400"/>
              <a:buFont typeface="Calibri"/>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3" name="Google Shape;83;p11"/>
          <p:cNvSpPr/>
          <p:nvPr>
            <p:ph idx="2" type="pic"/>
          </p:nvPr>
        </p:nvSpPr>
        <p:spPr>
          <a:xfrm>
            <a:off x="1371600" y="932112"/>
            <a:ext cx="8759700" cy="3165000"/>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sp>
      <p:sp>
        <p:nvSpPr>
          <p:cNvPr id="84" name="Google Shape;84;p11"/>
          <p:cNvSpPr txBox="1"/>
          <p:nvPr>
            <p:ph idx="1" type="body"/>
          </p:nvPr>
        </p:nvSpPr>
        <p:spPr>
          <a:xfrm>
            <a:off x="685800" y="5299603"/>
            <a:ext cx="10131300" cy="493800"/>
          </a:xfrm>
          <a:prstGeom prst="rect">
            <a:avLst/>
          </a:prstGeom>
          <a:noFill/>
          <a:ln>
            <a:noFill/>
          </a:ln>
        </p:spPr>
        <p:txBody>
          <a:bodyPr anchorCtr="0" anchor="t" bIns="45700" lIns="91425" spcFirstLastPara="1" rIns="91425" wrap="square" tIns="45700">
            <a:normAutofit/>
          </a:bodyPr>
          <a:lstStyle>
            <a:lvl1pPr indent="-228600" lvl="0" marL="457200" rtl="0" algn="l">
              <a:spcBef>
                <a:spcPts val="0"/>
              </a:spcBef>
              <a:spcAft>
                <a:spcPts val="0"/>
              </a:spcAft>
              <a:buSzPts val="1400"/>
              <a:buNone/>
              <a:defRPr sz="1400"/>
            </a:lvl1pPr>
            <a:lvl2pPr indent="-228600" lvl="1" marL="914400" rtl="0" algn="l">
              <a:spcBef>
                <a:spcPts val="1000"/>
              </a:spcBef>
              <a:spcAft>
                <a:spcPts val="0"/>
              </a:spcAft>
              <a:buSzPts val="1200"/>
              <a:buNone/>
              <a:defRPr sz="1200"/>
            </a:lvl2pPr>
            <a:lvl3pPr indent="-228600" lvl="2" marL="1371600" rtl="0" algn="l">
              <a:spcBef>
                <a:spcPts val="1000"/>
              </a:spcBef>
              <a:spcAft>
                <a:spcPts val="0"/>
              </a:spcAft>
              <a:buSzPts val="1000"/>
              <a:buNone/>
              <a:defRPr sz="1000"/>
            </a:lvl3pPr>
            <a:lvl4pPr indent="-228600" lvl="3" marL="1828800" rtl="0" algn="l">
              <a:spcBef>
                <a:spcPts val="1000"/>
              </a:spcBef>
              <a:spcAft>
                <a:spcPts val="0"/>
              </a:spcAft>
              <a:buSzPts val="900"/>
              <a:buNone/>
              <a:defRPr sz="900"/>
            </a:lvl4pPr>
            <a:lvl5pPr indent="-228600" lvl="4" marL="2286000" rtl="0" algn="l">
              <a:spcBef>
                <a:spcPts val="1000"/>
              </a:spcBef>
              <a:spcAft>
                <a:spcPts val="0"/>
              </a:spcAft>
              <a:buSzPts val="900"/>
              <a:buNone/>
              <a:defRPr sz="900"/>
            </a:lvl5pPr>
            <a:lvl6pPr indent="-228600" lvl="5" marL="2743200" rtl="0" algn="l">
              <a:spcBef>
                <a:spcPts val="1000"/>
              </a:spcBef>
              <a:spcAft>
                <a:spcPts val="0"/>
              </a:spcAft>
              <a:buSzPts val="900"/>
              <a:buNone/>
              <a:defRPr sz="900"/>
            </a:lvl6pPr>
            <a:lvl7pPr indent="-228600" lvl="6" marL="3200400" rtl="0" algn="l">
              <a:spcBef>
                <a:spcPts val="1000"/>
              </a:spcBef>
              <a:spcAft>
                <a:spcPts val="0"/>
              </a:spcAft>
              <a:buSzPts val="900"/>
              <a:buNone/>
              <a:defRPr sz="900"/>
            </a:lvl7pPr>
            <a:lvl8pPr indent="-228600" lvl="7" marL="3657600" rtl="0" algn="l">
              <a:spcBef>
                <a:spcPts val="1000"/>
              </a:spcBef>
              <a:spcAft>
                <a:spcPts val="0"/>
              </a:spcAft>
              <a:buSzPts val="900"/>
              <a:buNone/>
              <a:defRPr sz="900"/>
            </a:lvl8pPr>
            <a:lvl9pPr indent="-228600" lvl="8" marL="4114800" rtl="0" algn="l">
              <a:spcBef>
                <a:spcPts val="1000"/>
              </a:spcBef>
              <a:spcAft>
                <a:spcPts val="1000"/>
              </a:spcAft>
              <a:buSzPts val="900"/>
              <a:buNone/>
              <a:defRPr sz="900"/>
            </a:lvl9pPr>
          </a:lstStyle>
          <a:p/>
        </p:txBody>
      </p:sp>
      <p:sp>
        <p:nvSpPr>
          <p:cNvPr id="85" name="Google Shape;85;p11"/>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6" name="Google Shape;86;p11"/>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1"/>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8" name="Shape 88"/>
        <p:cNvGrpSpPr/>
        <p:nvPr/>
      </p:nvGrpSpPr>
      <p:grpSpPr>
        <a:xfrm>
          <a:off x="0" y="0"/>
          <a:ext cx="0" cy="0"/>
          <a:chOff x="0" y="0"/>
          <a:chExt cx="0" cy="0"/>
        </a:xfrm>
      </p:grpSpPr>
      <p:pic>
        <p:nvPicPr>
          <p:cNvPr descr="Celestia-R1---OverlayContentHD.png" id="89" name="Google Shape;89;p12"/>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90" name="Google Shape;90;p12"/>
          <p:cNvSpPr txBox="1"/>
          <p:nvPr>
            <p:ph type="title"/>
          </p:nvPr>
        </p:nvSpPr>
        <p:spPr>
          <a:xfrm>
            <a:off x="685801" y="609601"/>
            <a:ext cx="10131300" cy="3124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3200"/>
              <a:buFont typeface="Calibri"/>
              <a:buNone/>
              <a:defRPr b="0" sz="32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1" name="Google Shape;91;p12"/>
          <p:cNvSpPr txBox="1"/>
          <p:nvPr>
            <p:ph idx="1" type="body"/>
          </p:nvPr>
        </p:nvSpPr>
        <p:spPr>
          <a:xfrm>
            <a:off x="685800" y="4343400"/>
            <a:ext cx="10131300" cy="14478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0"/>
              </a:spcBef>
              <a:spcAft>
                <a:spcPts val="0"/>
              </a:spcAft>
              <a:buSzPts val="2000"/>
              <a:buNone/>
              <a:defRPr sz="2000">
                <a:solidFill>
                  <a:schemeClr val="lt1"/>
                </a:solidFill>
              </a:defRPr>
            </a:lvl1pPr>
            <a:lvl2pPr indent="-228600" lvl="1" marL="914400" rtl="0" algn="l">
              <a:spcBef>
                <a:spcPts val="1000"/>
              </a:spcBef>
              <a:spcAft>
                <a:spcPts val="0"/>
              </a:spcAft>
              <a:buSzPts val="1800"/>
              <a:buNone/>
              <a:defRPr sz="1800">
                <a:solidFill>
                  <a:schemeClr val="lt1"/>
                </a:solidFill>
              </a:defRPr>
            </a:lvl2pPr>
            <a:lvl3pPr indent="-228600" lvl="2" marL="1371600" rtl="0" algn="l">
              <a:spcBef>
                <a:spcPts val="1000"/>
              </a:spcBef>
              <a:spcAft>
                <a:spcPts val="0"/>
              </a:spcAft>
              <a:buSzPts val="1600"/>
              <a:buNone/>
              <a:defRPr sz="1600">
                <a:solidFill>
                  <a:schemeClr val="lt1"/>
                </a:solidFill>
              </a:defRPr>
            </a:lvl3pPr>
            <a:lvl4pPr indent="-228600" lvl="3" marL="1828800" rtl="0" algn="l">
              <a:spcBef>
                <a:spcPts val="1000"/>
              </a:spcBef>
              <a:spcAft>
                <a:spcPts val="0"/>
              </a:spcAft>
              <a:buSzPts val="1400"/>
              <a:buNone/>
              <a:defRPr sz="1400">
                <a:solidFill>
                  <a:schemeClr val="lt1"/>
                </a:solidFill>
              </a:defRPr>
            </a:lvl4pPr>
            <a:lvl5pPr indent="-228600" lvl="4" marL="2286000" rtl="0" algn="l">
              <a:spcBef>
                <a:spcPts val="1000"/>
              </a:spcBef>
              <a:spcAft>
                <a:spcPts val="0"/>
              </a:spcAft>
              <a:buSzPts val="1400"/>
              <a:buNone/>
              <a:defRPr sz="1400">
                <a:solidFill>
                  <a:schemeClr val="lt1"/>
                </a:solidFill>
              </a:defRPr>
            </a:lvl5pPr>
            <a:lvl6pPr indent="-228600" lvl="5" marL="2743200" rtl="0" algn="l">
              <a:spcBef>
                <a:spcPts val="1000"/>
              </a:spcBef>
              <a:spcAft>
                <a:spcPts val="0"/>
              </a:spcAft>
              <a:buSzPts val="1400"/>
              <a:buNone/>
              <a:defRPr sz="1400">
                <a:solidFill>
                  <a:schemeClr val="lt1"/>
                </a:solidFill>
              </a:defRPr>
            </a:lvl6pPr>
            <a:lvl7pPr indent="-228600" lvl="6" marL="3200400" rtl="0" algn="l">
              <a:spcBef>
                <a:spcPts val="1000"/>
              </a:spcBef>
              <a:spcAft>
                <a:spcPts val="0"/>
              </a:spcAft>
              <a:buSzPts val="1400"/>
              <a:buNone/>
              <a:defRPr sz="1400">
                <a:solidFill>
                  <a:schemeClr val="lt1"/>
                </a:solidFill>
              </a:defRPr>
            </a:lvl7pPr>
            <a:lvl8pPr indent="-228600" lvl="7" marL="3657600" rtl="0" algn="l">
              <a:spcBef>
                <a:spcPts val="1000"/>
              </a:spcBef>
              <a:spcAft>
                <a:spcPts val="0"/>
              </a:spcAft>
              <a:buSzPts val="1400"/>
              <a:buNone/>
              <a:defRPr sz="1400">
                <a:solidFill>
                  <a:schemeClr val="lt1"/>
                </a:solidFill>
              </a:defRPr>
            </a:lvl8pPr>
            <a:lvl9pPr indent="-228600" lvl="8" marL="4114800" rtl="0" algn="l">
              <a:spcBef>
                <a:spcPts val="1000"/>
              </a:spcBef>
              <a:spcAft>
                <a:spcPts val="1000"/>
              </a:spcAft>
              <a:buSzPts val="1400"/>
              <a:buNone/>
              <a:defRPr sz="1400">
                <a:solidFill>
                  <a:schemeClr val="lt1"/>
                </a:solidFill>
              </a:defRPr>
            </a:lvl9pPr>
          </a:lstStyle>
          <a:p/>
        </p:txBody>
      </p:sp>
      <p:sp>
        <p:nvSpPr>
          <p:cNvPr id="92" name="Google Shape;92;p12"/>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3" name="Google Shape;93;p12"/>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4" name="Google Shape;94;p12"/>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5" name="Shape 95"/>
        <p:cNvGrpSpPr/>
        <p:nvPr/>
      </p:nvGrpSpPr>
      <p:grpSpPr>
        <a:xfrm>
          <a:off x="0" y="0"/>
          <a:ext cx="0" cy="0"/>
          <a:chOff x="0" y="0"/>
          <a:chExt cx="0" cy="0"/>
        </a:xfrm>
      </p:grpSpPr>
      <p:pic>
        <p:nvPicPr>
          <p:cNvPr descr="Celestia-R1---OverlayContentHD.png" id="96" name="Google Shape;96;p13"/>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97" name="Google Shape;97;p13"/>
          <p:cNvSpPr txBox="1"/>
          <p:nvPr/>
        </p:nvSpPr>
        <p:spPr>
          <a:xfrm>
            <a:off x="10237867" y="2743200"/>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8" name="Google Shape;98;p13"/>
          <p:cNvSpPr txBox="1"/>
          <p:nvPr/>
        </p:nvSpPr>
        <p:spPr>
          <a:xfrm>
            <a:off x="488275" y="823337"/>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99" name="Google Shape;99;p13"/>
          <p:cNvSpPr txBox="1"/>
          <p:nvPr>
            <p:ph type="title"/>
          </p:nvPr>
        </p:nvSpPr>
        <p:spPr>
          <a:xfrm>
            <a:off x="992267" y="609601"/>
            <a:ext cx="9550500" cy="2743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3200"/>
              <a:buFont typeface="Calibri"/>
              <a:buNone/>
              <a:defRPr b="0" sz="3200" cap="none">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0" name="Google Shape;100;p13"/>
          <p:cNvSpPr txBox="1"/>
          <p:nvPr>
            <p:ph idx="1" type="body"/>
          </p:nvPr>
        </p:nvSpPr>
        <p:spPr>
          <a:xfrm>
            <a:off x="1097875" y="3352800"/>
            <a:ext cx="9339300" cy="3810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0"/>
              </a:spcBef>
              <a:spcAft>
                <a:spcPts val="0"/>
              </a:spcAft>
              <a:buSzPts val="1800"/>
              <a:buFont typeface="Calibri"/>
              <a:buNone/>
              <a:defRPr/>
            </a:lvl1pPr>
            <a:lvl2pPr indent="-228600" lvl="1" marL="914400" rtl="0" algn="l">
              <a:spcBef>
                <a:spcPts val="1000"/>
              </a:spcBef>
              <a:spcAft>
                <a:spcPts val="0"/>
              </a:spcAft>
              <a:buSzPts val="1600"/>
              <a:buFont typeface="Calibri"/>
              <a:buNone/>
              <a:defRPr/>
            </a:lvl2pPr>
            <a:lvl3pPr indent="-228600" lvl="2" marL="1371600" rtl="0" algn="l">
              <a:spcBef>
                <a:spcPts val="1000"/>
              </a:spcBef>
              <a:spcAft>
                <a:spcPts val="0"/>
              </a:spcAft>
              <a:buSzPts val="1400"/>
              <a:buFont typeface="Calibri"/>
              <a:buNone/>
              <a:defRPr/>
            </a:lvl3pPr>
            <a:lvl4pPr indent="-228600" lvl="3" marL="1828800" rtl="0" algn="l">
              <a:spcBef>
                <a:spcPts val="1000"/>
              </a:spcBef>
              <a:spcAft>
                <a:spcPts val="0"/>
              </a:spcAft>
              <a:buSzPts val="1200"/>
              <a:buFont typeface="Calibri"/>
              <a:buNone/>
              <a:defRPr/>
            </a:lvl4pPr>
            <a:lvl5pPr indent="-228600" lvl="4" marL="2286000" rtl="0" algn="l">
              <a:spcBef>
                <a:spcPts val="1000"/>
              </a:spcBef>
              <a:spcAft>
                <a:spcPts val="0"/>
              </a:spcAft>
              <a:buSzPts val="1200"/>
              <a:buFont typeface="Calibri"/>
              <a:buNone/>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101" name="Google Shape;101;p13"/>
          <p:cNvSpPr txBox="1"/>
          <p:nvPr>
            <p:ph idx="2" type="body"/>
          </p:nvPr>
        </p:nvSpPr>
        <p:spPr>
          <a:xfrm>
            <a:off x="687465" y="4343400"/>
            <a:ext cx="10152300" cy="1447800"/>
          </a:xfrm>
          <a:prstGeom prst="rect">
            <a:avLst/>
          </a:prstGeom>
          <a:noFill/>
          <a:ln>
            <a:noFill/>
          </a:ln>
        </p:spPr>
        <p:txBody>
          <a:bodyPr anchorCtr="0" anchor="ctr" bIns="45700" lIns="91425" spcFirstLastPara="1" rIns="91425" wrap="square" tIns="45700">
            <a:normAutofit/>
          </a:bodyPr>
          <a:lstStyle>
            <a:lvl1pPr indent="-228600" lvl="0" marL="457200" rtl="0" algn="l">
              <a:spcBef>
                <a:spcPts val="0"/>
              </a:spcBef>
              <a:spcAft>
                <a:spcPts val="0"/>
              </a:spcAft>
              <a:buSzPts val="2000"/>
              <a:buNone/>
              <a:defRPr sz="2000">
                <a:solidFill>
                  <a:schemeClr val="lt1"/>
                </a:solidFill>
              </a:defRPr>
            </a:lvl1pPr>
            <a:lvl2pPr indent="-228600" lvl="1" marL="914400" rtl="0" algn="l">
              <a:spcBef>
                <a:spcPts val="1000"/>
              </a:spcBef>
              <a:spcAft>
                <a:spcPts val="0"/>
              </a:spcAft>
              <a:buSzPts val="1800"/>
              <a:buNone/>
              <a:defRPr sz="1800">
                <a:solidFill>
                  <a:schemeClr val="lt1"/>
                </a:solidFill>
              </a:defRPr>
            </a:lvl2pPr>
            <a:lvl3pPr indent="-228600" lvl="2" marL="1371600" rtl="0" algn="l">
              <a:spcBef>
                <a:spcPts val="1000"/>
              </a:spcBef>
              <a:spcAft>
                <a:spcPts val="0"/>
              </a:spcAft>
              <a:buSzPts val="1600"/>
              <a:buNone/>
              <a:defRPr sz="1600">
                <a:solidFill>
                  <a:schemeClr val="lt1"/>
                </a:solidFill>
              </a:defRPr>
            </a:lvl3pPr>
            <a:lvl4pPr indent="-228600" lvl="3" marL="1828800" rtl="0" algn="l">
              <a:spcBef>
                <a:spcPts val="1000"/>
              </a:spcBef>
              <a:spcAft>
                <a:spcPts val="0"/>
              </a:spcAft>
              <a:buSzPts val="1400"/>
              <a:buNone/>
              <a:defRPr sz="1400">
                <a:solidFill>
                  <a:schemeClr val="lt1"/>
                </a:solidFill>
              </a:defRPr>
            </a:lvl4pPr>
            <a:lvl5pPr indent="-228600" lvl="4" marL="2286000" rtl="0" algn="l">
              <a:spcBef>
                <a:spcPts val="1000"/>
              </a:spcBef>
              <a:spcAft>
                <a:spcPts val="0"/>
              </a:spcAft>
              <a:buSzPts val="1400"/>
              <a:buNone/>
              <a:defRPr sz="1400">
                <a:solidFill>
                  <a:schemeClr val="lt1"/>
                </a:solidFill>
              </a:defRPr>
            </a:lvl5pPr>
            <a:lvl6pPr indent="-228600" lvl="5" marL="2743200" rtl="0" algn="l">
              <a:spcBef>
                <a:spcPts val="1000"/>
              </a:spcBef>
              <a:spcAft>
                <a:spcPts val="0"/>
              </a:spcAft>
              <a:buSzPts val="1400"/>
              <a:buNone/>
              <a:defRPr sz="1400">
                <a:solidFill>
                  <a:schemeClr val="lt1"/>
                </a:solidFill>
              </a:defRPr>
            </a:lvl6pPr>
            <a:lvl7pPr indent="-228600" lvl="6" marL="3200400" rtl="0" algn="l">
              <a:spcBef>
                <a:spcPts val="1000"/>
              </a:spcBef>
              <a:spcAft>
                <a:spcPts val="0"/>
              </a:spcAft>
              <a:buSzPts val="1400"/>
              <a:buNone/>
              <a:defRPr sz="1400">
                <a:solidFill>
                  <a:schemeClr val="lt1"/>
                </a:solidFill>
              </a:defRPr>
            </a:lvl7pPr>
            <a:lvl8pPr indent="-228600" lvl="7" marL="3657600" rtl="0" algn="l">
              <a:spcBef>
                <a:spcPts val="1000"/>
              </a:spcBef>
              <a:spcAft>
                <a:spcPts val="0"/>
              </a:spcAft>
              <a:buSzPts val="1400"/>
              <a:buNone/>
              <a:defRPr sz="1400">
                <a:solidFill>
                  <a:schemeClr val="lt1"/>
                </a:solidFill>
              </a:defRPr>
            </a:lvl8pPr>
            <a:lvl9pPr indent="-228600" lvl="8" marL="4114800" rtl="0" algn="l">
              <a:spcBef>
                <a:spcPts val="1000"/>
              </a:spcBef>
              <a:spcAft>
                <a:spcPts val="1000"/>
              </a:spcAft>
              <a:buSzPts val="1400"/>
              <a:buNone/>
              <a:defRPr sz="1400">
                <a:solidFill>
                  <a:schemeClr val="lt1"/>
                </a:solidFill>
              </a:defRPr>
            </a:lvl9pPr>
          </a:lstStyle>
          <a:p/>
        </p:txBody>
      </p:sp>
      <p:sp>
        <p:nvSpPr>
          <p:cNvPr id="102" name="Google Shape;102;p13"/>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3" name="Google Shape;103;p13"/>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4" name="Google Shape;104;p13"/>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pic>
        <p:nvPicPr>
          <p:cNvPr descr="Celestia-R1---OverlayContentHD.png" id="106" name="Google Shape;106;p14"/>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07" name="Google Shape;107;p14"/>
          <p:cNvSpPr txBox="1"/>
          <p:nvPr>
            <p:ph type="title"/>
          </p:nvPr>
        </p:nvSpPr>
        <p:spPr>
          <a:xfrm>
            <a:off x="685802" y="3308581"/>
            <a:ext cx="10131300" cy="14688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1"/>
              </a:buClr>
              <a:buSzPts val="3200"/>
              <a:buFont typeface="Calibri"/>
              <a:buNone/>
              <a:defRPr b="0" sz="32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8" name="Google Shape;108;p14"/>
          <p:cNvSpPr txBox="1"/>
          <p:nvPr>
            <p:ph idx="1" type="body"/>
          </p:nvPr>
        </p:nvSpPr>
        <p:spPr>
          <a:xfrm>
            <a:off x="685801" y="4777381"/>
            <a:ext cx="10131300" cy="860400"/>
          </a:xfrm>
          <a:prstGeom prst="rect">
            <a:avLst/>
          </a:prstGeom>
          <a:noFill/>
          <a:ln>
            <a:noFill/>
          </a:ln>
        </p:spPr>
        <p:txBody>
          <a:bodyPr anchorCtr="0" anchor="t" bIns="45700" lIns="91425" spcFirstLastPara="1" rIns="91425" wrap="square" tIns="45700">
            <a:normAutofit/>
          </a:bodyPr>
          <a:lstStyle>
            <a:lvl1pPr indent="-228600" lvl="0" marL="457200" rtl="0" algn="l">
              <a:spcBef>
                <a:spcPts val="0"/>
              </a:spcBef>
              <a:spcAft>
                <a:spcPts val="0"/>
              </a:spcAft>
              <a:buSzPts val="2000"/>
              <a:buNone/>
              <a:defRPr sz="2000">
                <a:solidFill>
                  <a:schemeClr val="lt1"/>
                </a:solidFill>
              </a:defRPr>
            </a:lvl1pPr>
            <a:lvl2pPr indent="-228600" lvl="1" marL="914400" rtl="0" algn="l">
              <a:spcBef>
                <a:spcPts val="1000"/>
              </a:spcBef>
              <a:spcAft>
                <a:spcPts val="0"/>
              </a:spcAft>
              <a:buSzPts val="1800"/>
              <a:buNone/>
              <a:defRPr sz="1800">
                <a:solidFill>
                  <a:schemeClr val="lt1"/>
                </a:solidFill>
              </a:defRPr>
            </a:lvl2pPr>
            <a:lvl3pPr indent="-228600" lvl="2" marL="1371600" rtl="0" algn="l">
              <a:spcBef>
                <a:spcPts val="1000"/>
              </a:spcBef>
              <a:spcAft>
                <a:spcPts val="0"/>
              </a:spcAft>
              <a:buSzPts val="1600"/>
              <a:buNone/>
              <a:defRPr sz="1600">
                <a:solidFill>
                  <a:schemeClr val="lt1"/>
                </a:solidFill>
              </a:defRPr>
            </a:lvl3pPr>
            <a:lvl4pPr indent="-228600" lvl="3" marL="1828800" rtl="0" algn="l">
              <a:spcBef>
                <a:spcPts val="1000"/>
              </a:spcBef>
              <a:spcAft>
                <a:spcPts val="0"/>
              </a:spcAft>
              <a:buSzPts val="1400"/>
              <a:buNone/>
              <a:defRPr sz="1400">
                <a:solidFill>
                  <a:schemeClr val="lt1"/>
                </a:solidFill>
              </a:defRPr>
            </a:lvl4pPr>
            <a:lvl5pPr indent="-228600" lvl="4" marL="2286000" rtl="0" algn="l">
              <a:spcBef>
                <a:spcPts val="1000"/>
              </a:spcBef>
              <a:spcAft>
                <a:spcPts val="0"/>
              </a:spcAft>
              <a:buSzPts val="1400"/>
              <a:buNone/>
              <a:defRPr sz="1400">
                <a:solidFill>
                  <a:schemeClr val="lt1"/>
                </a:solidFill>
              </a:defRPr>
            </a:lvl5pPr>
            <a:lvl6pPr indent="-228600" lvl="5" marL="2743200" rtl="0" algn="l">
              <a:spcBef>
                <a:spcPts val="1000"/>
              </a:spcBef>
              <a:spcAft>
                <a:spcPts val="0"/>
              </a:spcAft>
              <a:buSzPts val="1400"/>
              <a:buNone/>
              <a:defRPr sz="1400">
                <a:solidFill>
                  <a:schemeClr val="lt1"/>
                </a:solidFill>
              </a:defRPr>
            </a:lvl6pPr>
            <a:lvl7pPr indent="-228600" lvl="6" marL="3200400" rtl="0" algn="l">
              <a:spcBef>
                <a:spcPts val="1000"/>
              </a:spcBef>
              <a:spcAft>
                <a:spcPts val="0"/>
              </a:spcAft>
              <a:buSzPts val="1400"/>
              <a:buNone/>
              <a:defRPr sz="1400">
                <a:solidFill>
                  <a:schemeClr val="lt1"/>
                </a:solidFill>
              </a:defRPr>
            </a:lvl7pPr>
            <a:lvl8pPr indent="-228600" lvl="7" marL="3657600" rtl="0" algn="l">
              <a:spcBef>
                <a:spcPts val="1000"/>
              </a:spcBef>
              <a:spcAft>
                <a:spcPts val="0"/>
              </a:spcAft>
              <a:buSzPts val="1400"/>
              <a:buNone/>
              <a:defRPr sz="1400">
                <a:solidFill>
                  <a:schemeClr val="lt1"/>
                </a:solidFill>
              </a:defRPr>
            </a:lvl8pPr>
            <a:lvl9pPr indent="-228600" lvl="8" marL="4114800" rtl="0" algn="l">
              <a:spcBef>
                <a:spcPts val="1000"/>
              </a:spcBef>
              <a:spcAft>
                <a:spcPts val="1000"/>
              </a:spcAft>
              <a:buSzPts val="1400"/>
              <a:buNone/>
              <a:defRPr sz="1400">
                <a:solidFill>
                  <a:schemeClr val="lt1"/>
                </a:solidFill>
              </a:defRPr>
            </a:lvl9pPr>
          </a:lstStyle>
          <a:p/>
        </p:txBody>
      </p:sp>
      <p:sp>
        <p:nvSpPr>
          <p:cNvPr id="109" name="Google Shape;109;p14"/>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0" name="Google Shape;110;p14"/>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1" name="Google Shape;111;p14"/>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2" name="Shape 112"/>
        <p:cNvGrpSpPr/>
        <p:nvPr/>
      </p:nvGrpSpPr>
      <p:grpSpPr>
        <a:xfrm>
          <a:off x="0" y="0"/>
          <a:ext cx="0" cy="0"/>
          <a:chOff x="0" y="0"/>
          <a:chExt cx="0" cy="0"/>
        </a:xfrm>
      </p:grpSpPr>
      <p:pic>
        <p:nvPicPr>
          <p:cNvPr descr="Celestia-R1---OverlayContentHD.png" id="113" name="Google Shape;113;p15"/>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14" name="Google Shape;114;p15"/>
          <p:cNvSpPr txBox="1"/>
          <p:nvPr/>
        </p:nvSpPr>
        <p:spPr>
          <a:xfrm>
            <a:off x="10237867" y="2743200"/>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5" name="Google Shape;115;p15"/>
          <p:cNvSpPr txBox="1"/>
          <p:nvPr/>
        </p:nvSpPr>
        <p:spPr>
          <a:xfrm>
            <a:off x="488275" y="823337"/>
            <a:ext cx="609600" cy="58470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lang="en-US" sz="8000" cap="none">
                <a:solidFill>
                  <a:schemeClr val="lt1"/>
                </a:solidFill>
                <a:latin typeface="Calibri"/>
                <a:ea typeface="Calibri"/>
                <a:cs typeface="Calibri"/>
                <a:sym typeface="Calibri"/>
              </a:rPr>
              <a:t>“</a:t>
            </a:r>
            <a:endParaRPr/>
          </a:p>
        </p:txBody>
      </p:sp>
      <p:sp>
        <p:nvSpPr>
          <p:cNvPr id="116" name="Google Shape;116;p15"/>
          <p:cNvSpPr txBox="1"/>
          <p:nvPr>
            <p:ph type="title"/>
          </p:nvPr>
        </p:nvSpPr>
        <p:spPr>
          <a:xfrm>
            <a:off x="992267" y="609601"/>
            <a:ext cx="9550500" cy="2743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3200"/>
              <a:buFont typeface="Calibri"/>
              <a:buNone/>
              <a:defRPr b="0" sz="3200" cap="none">
                <a:solidFill>
                  <a:schemeClr val="lt1"/>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7" name="Google Shape;117;p15"/>
          <p:cNvSpPr txBox="1"/>
          <p:nvPr>
            <p:ph idx="1" type="body"/>
          </p:nvPr>
        </p:nvSpPr>
        <p:spPr>
          <a:xfrm>
            <a:off x="685800" y="3886200"/>
            <a:ext cx="10135500" cy="888900"/>
          </a:xfrm>
          <a:prstGeom prst="rect">
            <a:avLst/>
          </a:prstGeom>
          <a:noFill/>
          <a:ln>
            <a:noFill/>
          </a:ln>
        </p:spPr>
        <p:txBody>
          <a:bodyPr anchorCtr="0" anchor="b" bIns="45700" lIns="91425" spcFirstLastPara="1" rIns="91425" wrap="square" tIns="45700">
            <a:normAutofit/>
          </a:bodyPr>
          <a:lstStyle>
            <a:lvl1pPr indent="-228600" lvl="0" marL="457200" rtl="0" algn="l">
              <a:spcBef>
                <a:spcPts val="0"/>
              </a:spcBef>
              <a:spcAft>
                <a:spcPts val="0"/>
              </a:spcAft>
              <a:buSzPts val="2400"/>
              <a:buNone/>
              <a:defRPr b="0" sz="2400" cap="none">
                <a:solidFill>
                  <a:schemeClr val="lt1"/>
                </a:solidFill>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118" name="Google Shape;118;p15"/>
          <p:cNvSpPr txBox="1"/>
          <p:nvPr>
            <p:ph idx="2" type="body"/>
          </p:nvPr>
        </p:nvSpPr>
        <p:spPr>
          <a:xfrm>
            <a:off x="685799" y="4775200"/>
            <a:ext cx="10135500" cy="1016100"/>
          </a:xfrm>
          <a:prstGeom prst="rect">
            <a:avLst/>
          </a:prstGeom>
          <a:noFill/>
          <a:ln>
            <a:noFill/>
          </a:ln>
        </p:spPr>
        <p:txBody>
          <a:bodyPr anchorCtr="0" anchor="t" bIns="45700" lIns="91425" spcFirstLastPara="1" rIns="91425" wrap="square" tIns="45700">
            <a:normAutofit/>
          </a:bodyPr>
          <a:lstStyle>
            <a:lvl1pPr indent="-228600" lvl="0" marL="457200" rtl="0" algn="l">
              <a:spcBef>
                <a:spcPts val="0"/>
              </a:spcBef>
              <a:spcAft>
                <a:spcPts val="0"/>
              </a:spcAft>
              <a:buSzPts val="1800"/>
              <a:buNone/>
              <a:defRPr sz="1800">
                <a:solidFill>
                  <a:schemeClr val="lt1"/>
                </a:solidFill>
              </a:defRPr>
            </a:lvl1pPr>
            <a:lvl2pPr indent="-228600" lvl="1" marL="914400" rtl="0" algn="l">
              <a:spcBef>
                <a:spcPts val="1000"/>
              </a:spcBef>
              <a:spcAft>
                <a:spcPts val="0"/>
              </a:spcAft>
              <a:buSzPts val="1800"/>
              <a:buNone/>
              <a:defRPr sz="1800">
                <a:solidFill>
                  <a:schemeClr val="lt1"/>
                </a:solidFill>
              </a:defRPr>
            </a:lvl2pPr>
            <a:lvl3pPr indent="-228600" lvl="2" marL="1371600" rtl="0" algn="l">
              <a:spcBef>
                <a:spcPts val="1000"/>
              </a:spcBef>
              <a:spcAft>
                <a:spcPts val="0"/>
              </a:spcAft>
              <a:buSzPts val="1600"/>
              <a:buNone/>
              <a:defRPr sz="1600">
                <a:solidFill>
                  <a:schemeClr val="lt1"/>
                </a:solidFill>
              </a:defRPr>
            </a:lvl3pPr>
            <a:lvl4pPr indent="-228600" lvl="3" marL="1828800" rtl="0" algn="l">
              <a:spcBef>
                <a:spcPts val="1000"/>
              </a:spcBef>
              <a:spcAft>
                <a:spcPts val="0"/>
              </a:spcAft>
              <a:buSzPts val="1400"/>
              <a:buNone/>
              <a:defRPr sz="1400">
                <a:solidFill>
                  <a:schemeClr val="lt1"/>
                </a:solidFill>
              </a:defRPr>
            </a:lvl4pPr>
            <a:lvl5pPr indent="-228600" lvl="4" marL="2286000" rtl="0" algn="l">
              <a:spcBef>
                <a:spcPts val="1000"/>
              </a:spcBef>
              <a:spcAft>
                <a:spcPts val="0"/>
              </a:spcAft>
              <a:buSzPts val="1400"/>
              <a:buNone/>
              <a:defRPr sz="1400">
                <a:solidFill>
                  <a:schemeClr val="lt1"/>
                </a:solidFill>
              </a:defRPr>
            </a:lvl5pPr>
            <a:lvl6pPr indent="-228600" lvl="5" marL="2743200" rtl="0" algn="l">
              <a:spcBef>
                <a:spcPts val="1000"/>
              </a:spcBef>
              <a:spcAft>
                <a:spcPts val="0"/>
              </a:spcAft>
              <a:buSzPts val="1400"/>
              <a:buNone/>
              <a:defRPr sz="1400">
                <a:solidFill>
                  <a:schemeClr val="lt1"/>
                </a:solidFill>
              </a:defRPr>
            </a:lvl6pPr>
            <a:lvl7pPr indent="-228600" lvl="6" marL="3200400" rtl="0" algn="l">
              <a:spcBef>
                <a:spcPts val="1000"/>
              </a:spcBef>
              <a:spcAft>
                <a:spcPts val="0"/>
              </a:spcAft>
              <a:buSzPts val="1400"/>
              <a:buNone/>
              <a:defRPr sz="1400">
                <a:solidFill>
                  <a:schemeClr val="lt1"/>
                </a:solidFill>
              </a:defRPr>
            </a:lvl7pPr>
            <a:lvl8pPr indent="-228600" lvl="7" marL="3657600" rtl="0" algn="l">
              <a:spcBef>
                <a:spcPts val="1000"/>
              </a:spcBef>
              <a:spcAft>
                <a:spcPts val="0"/>
              </a:spcAft>
              <a:buSzPts val="1400"/>
              <a:buNone/>
              <a:defRPr sz="1400">
                <a:solidFill>
                  <a:schemeClr val="lt1"/>
                </a:solidFill>
              </a:defRPr>
            </a:lvl8pPr>
            <a:lvl9pPr indent="-228600" lvl="8" marL="4114800" rtl="0" algn="l">
              <a:spcBef>
                <a:spcPts val="1000"/>
              </a:spcBef>
              <a:spcAft>
                <a:spcPts val="1000"/>
              </a:spcAft>
              <a:buSzPts val="1400"/>
              <a:buNone/>
              <a:defRPr sz="1400">
                <a:solidFill>
                  <a:schemeClr val="lt1"/>
                </a:solidFill>
              </a:defRPr>
            </a:lvl9pPr>
          </a:lstStyle>
          <a:p/>
        </p:txBody>
      </p:sp>
      <p:sp>
        <p:nvSpPr>
          <p:cNvPr id="119" name="Google Shape;119;p15"/>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0" name="Google Shape;120;p15"/>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1" name="Google Shape;121;p15"/>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2" name="Shape 122"/>
        <p:cNvGrpSpPr/>
        <p:nvPr/>
      </p:nvGrpSpPr>
      <p:grpSpPr>
        <a:xfrm>
          <a:off x="0" y="0"/>
          <a:ext cx="0" cy="0"/>
          <a:chOff x="0" y="0"/>
          <a:chExt cx="0" cy="0"/>
        </a:xfrm>
      </p:grpSpPr>
      <p:pic>
        <p:nvPicPr>
          <p:cNvPr descr="Celestia-R1---OverlayContentHD.png" id="123" name="Google Shape;123;p16"/>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24" name="Google Shape;124;p16"/>
          <p:cNvSpPr txBox="1"/>
          <p:nvPr>
            <p:ph type="title"/>
          </p:nvPr>
        </p:nvSpPr>
        <p:spPr>
          <a:xfrm>
            <a:off x="685801" y="609601"/>
            <a:ext cx="10131300" cy="2743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3600"/>
              <a:buFont typeface="Calibri"/>
              <a:buNone/>
              <a:defRPr b="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16"/>
          <p:cNvSpPr txBox="1"/>
          <p:nvPr>
            <p:ph idx="1" type="body"/>
          </p:nvPr>
        </p:nvSpPr>
        <p:spPr>
          <a:xfrm>
            <a:off x="685801" y="3505200"/>
            <a:ext cx="10131300" cy="838200"/>
          </a:xfrm>
          <a:prstGeom prst="rect">
            <a:avLst/>
          </a:prstGeom>
          <a:noFill/>
          <a:ln>
            <a:noFill/>
          </a:ln>
        </p:spPr>
        <p:txBody>
          <a:bodyPr anchorCtr="0" anchor="b" bIns="45700" lIns="91425" spcFirstLastPara="1" rIns="91425" wrap="square" tIns="45700">
            <a:normAutofit/>
          </a:bodyPr>
          <a:lstStyle>
            <a:lvl1pPr indent="-228600" lvl="0" marL="457200" rtl="0" algn="l">
              <a:spcBef>
                <a:spcPts val="0"/>
              </a:spcBef>
              <a:spcAft>
                <a:spcPts val="0"/>
              </a:spcAft>
              <a:buSzPts val="2800"/>
              <a:buNone/>
              <a:defRPr b="0" sz="2800" cap="none">
                <a:solidFill>
                  <a:schemeClr val="lt1"/>
                </a:solidFill>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126" name="Google Shape;126;p16"/>
          <p:cNvSpPr txBox="1"/>
          <p:nvPr>
            <p:ph idx="2" type="body"/>
          </p:nvPr>
        </p:nvSpPr>
        <p:spPr>
          <a:xfrm>
            <a:off x="685800" y="4343400"/>
            <a:ext cx="10131300" cy="1447800"/>
          </a:xfrm>
          <a:prstGeom prst="rect">
            <a:avLst/>
          </a:prstGeom>
          <a:noFill/>
          <a:ln>
            <a:noFill/>
          </a:ln>
        </p:spPr>
        <p:txBody>
          <a:bodyPr anchorCtr="0" anchor="t" bIns="45700" lIns="91425" spcFirstLastPara="1" rIns="91425" wrap="square" tIns="45700">
            <a:normAutofit/>
          </a:bodyPr>
          <a:lstStyle>
            <a:lvl1pPr indent="-228600" lvl="0" marL="457200" rtl="0" algn="l">
              <a:spcBef>
                <a:spcPts val="0"/>
              </a:spcBef>
              <a:spcAft>
                <a:spcPts val="0"/>
              </a:spcAft>
              <a:buSzPts val="1800"/>
              <a:buNone/>
              <a:defRPr sz="1800">
                <a:solidFill>
                  <a:schemeClr val="lt1"/>
                </a:solidFill>
              </a:defRPr>
            </a:lvl1pPr>
            <a:lvl2pPr indent="-228600" lvl="1" marL="914400" rtl="0" algn="l">
              <a:spcBef>
                <a:spcPts val="1000"/>
              </a:spcBef>
              <a:spcAft>
                <a:spcPts val="0"/>
              </a:spcAft>
              <a:buSzPts val="1800"/>
              <a:buNone/>
              <a:defRPr sz="1800">
                <a:solidFill>
                  <a:schemeClr val="lt1"/>
                </a:solidFill>
              </a:defRPr>
            </a:lvl2pPr>
            <a:lvl3pPr indent="-228600" lvl="2" marL="1371600" rtl="0" algn="l">
              <a:spcBef>
                <a:spcPts val="1000"/>
              </a:spcBef>
              <a:spcAft>
                <a:spcPts val="0"/>
              </a:spcAft>
              <a:buSzPts val="1600"/>
              <a:buNone/>
              <a:defRPr sz="1600">
                <a:solidFill>
                  <a:schemeClr val="lt1"/>
                </a:solidFill>
              </a:defRPr>
            </a:lvl3pPr>
            <a:lvl4pPr indent="-228600" lvl="3" marL="1828800" rtl="0" algn="l">
              <a:spcBef>
                <a:spcPts val="1000"/>
              </a:spcBef>
              <a:spcAft>
                <a:spcPts val="0"/>
              </a:spcAft>
              <a:buSzPts val="1400"/>
              <a:buNone/>
              <a:defRPr sz="1400">
                <a:solidFill>
                  <a:schemeClr val="lt1"/>
                </a:solidFill>
              </a:defRPr>
            </a:lvl4pPr>
            <a:lvl5pPr indent="-228600" lvl="4" marL="2286000" rtl="0" algn="l">
              <a:spcBef>
                <a:spcPts val="1000"/>
              </a:spcBef>
              <a:spcAft>
                <a:spcPts val="0"/>
              </a:spcAft>
              <a:buSzPts val="1400"/>
              <a:buNone/>
              <a:defRPr sz="1400">
                <a:solidFill>
                  <a:schemeClr val="lt1"/>
                </a:solidFill>
              </a:defRPr>
            </a:lvl5pPr>
            <a:lvl6pPr indent="-228600" lvl="5" marL="2743200" rtl="0" algn="l">
              <a:spcBef>
                <a:spcPts val="1000"/>
              </a:spcBef>
              <a:spcAft>
                <a:spcPts val="0"/>
              </a:spcAft>
              <a:buSzPts val="1400"/>
              <a:buNone/>
              <a:defRPr sz="1400">
                <a:solidFill>
                  <a:schemeClr val="lt1"/>
                </a:solidFill>
              </a:defRPr>
            </a:lvl6pPr>
            <a:lvl7pPr indent="-228600" lvl="6" marL="3200400" rtl="0" algn="l">
              <a:spcBef>
                <a:spcPts val="1000"/>
              </a:spcBef>
              <a:spcAft>
                <a:spcPts val="0"/>
              </a:spcAft>
              <a:buSzPts val="1400"/>
              <a:buNone/>
              <a:defRPr sz="1400">
                <a:solidFill>
                  <a:schemeClr val="lt1"/>
                </a:solidFill>
              </a:defRPr>
            </a:lvl7pPr>
            <a:lvl8pPr indent="-228600" lvl="7" marL="3657600" rtl="0" algn="l">
              <a:spcBef>
                <a:spcPts val="1000"/>
              </a:spcBef>
              <a:spcAft>
                <a:spcPts val="0"/>
              </a:spcAft>
              <a:buSzPts val="1400"/>
              <a:buNone/>
              <a:defRPr sz="1400">
                <a:solidFill>
                  <a:schemeClr val="lt1"/>
                </a:solidFill>
              </a:defRPr>
            </a:lvl8pPr>
            <a:lvl9pPr indent="-228600" lvl="8" marL="4114800" rtl="0" algn="l">
              <a:spcBef>
                <a:spcPts val="1000"/>
              </a:spcBef>
              <a:spcAft>
                <a:spcPts val="1000"/>
              </a:spcAft>
              <a:buSzPts val="1400"/>
              <a:buNone/>
              <a:defRPr sz="1400">
                <a:solidFill>
                  <a:schemeClr val="lt1"/>
                </a:solidFill>
              </a:defRPr>
            </a:lvl9pPr>
          </a:lstStyle>
          <a:p/>
        </p:txBody>
      </p:sp>
      <p:sp>
        <p:nvSpPr>
          <p:cNvPr id="127" name="Google Shape;127;p16"/>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8" name="Google Shape;128;p16"/>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9" name="Google Shape;129;p16"/>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pic>
        <p:nvPicPr>
          <p:cNvPr descr="Celestia-R1---OverlayContentHD.png" id="131" name="Google Shape;131;p17"/>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32" name="Google Shape;132;p17"/>
          <p:cNvSpPr txBox="1"/>
          <p:nvPr>
            <p:ph idx="1" type="body"/>
          </p:nvPr>
        </p:nvSpPr>
        <p:spPr>
          <a:xfrm rot="5400000">
            <a:off x="3926976" y="-1098983"/>
            <a:ext cx="3649200" cy="10131300"/>
          </a:xfrm>
          <a:prstGeom prst="rect">
            <a:avLst/>
          </a:prstGeom>
          <a:noFill/>
          <a:ln>
            <a:noFill/>
          </a:ln>
        </p:spPr>
        <p:txBody>
          <a:bodyPr anchorCtr="0" anchor="t" bIns="45700" lIns="91425" spcFirstLastPara="1" rIns="91425" wrap="square" tIns="45700">
            <a:normAutofit/>
          </a:bodyPr>
          <a:lstStyle>
            <a:lvl1pPr indent="-342900" lvl="0" marL="457200" rtl="0" algn="l">
              <a:spcBef>
                <a:spcPts val="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133" name="Google Shape;133;p17"/>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7"/>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p17"/>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6" name="Google Shape;136;p17"/>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pic>
        <p:nvPicPr>
          <p:cNvPr descr="Celestia-R1---OverlayContentHD.png" id="138" name="Google Shape;138;p18"/>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39" name="Google Shape;139;p18"/>
          <p:cNvSpPr txBox="1"/>
          <p:nvPr>
            <p:ph type="title"/>
          </p:nvPr>
        </p:nvSpPr>
        <p:spPr>
          <a:xfrm rot="5400000">
            <a:off x="7147177" y="2121149"/>
            <a:ext cx="5181600" cy="21585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0" name="Google Shape;140;p18"/>
          <p:cNvSpPr txBox="1"/>
          <p:nvPr>
            <p:ph idx="1" type="body"/>
          </p:nvPr>
        </p:nvSpPr>
        <p:spPr>
          <a:xfrm rot="5400000">
            <a:off x="2011066" y="-715650"/>
            <a:ext cx="5181600" cy="7832100"/>
          </a:xfrm>
          <a:prstGeom prst="rect">
            <a:avLst/>
          </a:prstGeom>
          <a:noFill/>
          <a:ln>
            <a:noFill/>
          </a:ln>
        </p:spPr>
        <p:txBody>
          <a:bodyPr anchorCtr="0" anchor="t" bIns="45700" lIns="91425" spcFirstLastPara="1" rIns="91425" wrap="square" tIns="45700">
            <a:normAutofit/>
          </a:bodyPr>
          <a:lstStyle>
            <a:lvl1pPr indent="-342900" lvl="0" marL="457200" rtl="0" algn="l">
              <a:spcBef>
                <a:spcPts val="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141" name="Google Shape;141;p18"/>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2" name="Google Shape;142;p18"/>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18"/>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descr="Celestia-R1---OverlayContentHD.png" id="23" name="Google Shape;23;p3"/>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24" name="Google Shape;24;p3"/>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5" name="Google Shape;25;p3"/>
          <p:cNvSpPr txBox="1"/>
          <p:nvPr>
            <p:ph idx="1" type="body"/>
          </p:nvPr>
        </p:nvSpPr>
        <p:spPr>
          <a:xfrm>
            <a:off x="685801" y="2142067"/>
            <a:ext cx="10131300" cy="3649200"/>
          </a:xfrm>
          <a:prstGeom prst="rect">
            <a:avLst/>
          </a:prstGeom>
          <a:noFill/>
          <a:ln>
            <a:noFill/>
          </a:ln>
        </p:spPr>
        <p:txBody>
          <a:bodyPr anchorCtr="0" anchor="ctr" bIns="45700" lIns="91425" spcFirstLastPara="1" rIns="91425" wrap="square" tIns="45700">
            <a:normAutofit/>
          </a:bodyPr>
          <a:lstStyle>
            <a:lvl1pPr indent="-342900" lvl="0" marL="457200" rtl="0" algn="l">
              <a:spcBef>
                <a:spcPts val="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26" name="Google Shape;26;p3"/>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 name="Google Shape;27;p3"/>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8" name="Google Shape;28;p3"/>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pic>
        <p:nvPicPr>
          <p:cNvPr descr="Celestia-R1---OverlayContentHD.png" id="30" name="Google Shape;30;p4"/>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31" name="Google Shape;31;p4"/>
          <p:cNvSpPr txBox="1"/>
          <p:nvPr>
            <p:ph type="title"/>
          </p:nvPr>
        </p:nvSpPr>
        <p:spPr>
          <a:xfrm>
            <a:off x="685800" y="3308581"/>
            <a:ext cx="10131300" cy="14688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1"/>
              </a:buClr>
              <a:buSzPts val="4000"/>
              <a:buFont typeface="Calibri"/>
              <a:buNone/>
              <a:defRPr b="0" sz="4000" cap="none"/>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2" name="Google Shape;32;p4"/>
          <p:cNvSpPr txBox="1"/>
          <p:nvPr>
            <p:ph idx="1" type="body"/>
          </p:nvPr>
        </p:nvSpPr>
        <p:spPr>
          <a:xfrm>
            <a:off x="685799" y="4777381"/>
            <a:ext cx="10131300" cy="860400"/>
          </a:xfrm>
          <a:prstGeom prst="rect">
            <a:avLst/>
          </a:prstGeom>
          <a:noFill/>
          <a:ln>
            <a:noFill/>
          </a:ln>
        </p:spPr>
        <p:txBody>
          <a:bodyPr anchorCtr="0" anchor="t" bIns="45700" lIns="91425" spcFirstLastPara="1" rIns="91425" wrap="square" tIns="45700">
            <a:normAutofit/>
          </a:bodyPr>
          <a:lstStyle>
            <a:lvl1pPr indent="-228600" lvl="0" marL="457200" rtl="0" algn="l">
              <a:spcBef>
                <a:spcPts val="0"/>
              </a:spcBef>
              <a:spcAft>
                <a:spcPts val="0"/>
              </a:spcAft>
              <a:buSzPts val="2000"/>
              <a:buNone/>
              <a:defRPr sz="2000" cap="none">
                <a:solidFill>
                  <a:schemeClr val="lt1"/>
                </a:solidFill>
              </a:defRPr>
            </a:lvl1pPr>
            <a:lvl2pPr indent="-228600" lvl="1" marL="914400" rtl="0" algn="l">
              <a:spcBef>
                <a:spcPts val="1000"/>
              </a:spcBef>
              <a:spcAft>
                <a:spcPts val="0"/>
              </a:spcAft>
              <a:buSzPts val="1800"/>
              <a:buNone/>
              <a:defRPr sz="1800">
                <a:solidFill>
                  <a:schemeClr val="lt1"/>
                </a:solidFill>
              </a:defRPr>
            </a:lvl2pPr>
            <a:lvl3pPr indent="-228600" lvl="2" marL="1371600" rtl="0" algn="l">
              <a:spcBef>
                <a:spcPts val="1000"/>
              </a:spcBef>
              <a:spcAft>
                <a:spcPts val="0"/>
              </a:spcAft>
              <a:buSzPts val="1600"/>
              <a:buNone/>
              <a:defRPr sz="1600">
                <a:solidFill>
                  <a:schemeClr val="lt1"/>
                </a:solidFill>
              </a:defRPr>
            </a:lvl3pPr>
            <a:lvl4pPr indent="-228600" lvl="3" marL="1828800" rtl="0" algn="l">
              <a:spcBef>
                <a:spcPts val="1000"/>
              </a:spcBef>
              <a:spcAft>
                <a:spcPts val="0"/>
              </a:spcAft>
              <a:buSzPts val="1400"/>
              <a:buNone/>
              <a:defRPr sz="1400">
                <a:solidFill>
                  <a:schemeClr val="lt1"/>
                </a:solidFill>
              </a:defRPr>
            </a:lvl4pPr>
            <a:lvl5pPr indent="-228600" lvl="4" marL="2286000" rtl="0" algn="l">
              <a:spcBef>
                <a:spcPts val="1000"/>
              </a:spcBef>
              <a:spcAft>
                <a:spcPts val="0"/>
              </a:spcAft>
              <a:buSzPts val="1400"/>
              <a:buNone/>
              <a:defRPr sz="1400">
                <a:solidFill>
                  <a:schemeClr val="lt1"/>
                </a:solidFill>
              </a:defRPr>
            </a:lvl5pPr>
            <a:lvl6pPr indent="-228600" lvl="5" marL="2743200" rtl="0" algn="l">
              <a:spcBef>
                <a:spcPts val="1000"/>
              </a:spcBef>
              <a:spcAft>
                <a:spcPts val="0"/>
              </a:spcAft>
              <a:buSzPts val="1400"/>
              <a:buNone/>
              <a:defRPr sz="1400">
                <a:solidFill>
                  <a:schemeClr val="lt1"/>
                </a:solidFill>
              </a:defRPr>
            </a:lvl6pPr>
            <a:lvl7pPr indent="-228600" lvl="6" marL="3200400" rtl="0" algn="l">
              <a:spcBef>
                <a:spcPts val="1000"/>
              </a:spcBef>
              <a:spcAft>
                <a:spcPts val="0"/>
              </a:spcAft>
              <a:buSzPts val="1400"/>
              <a:buNone/>
              <a:defRPr sz="1400">
                <a:solidFill>
                  <a:schemeClr val="lt1"/>
                </a:solidFill>
              </a:defRPr>
            </a:lvl7pPr>
            <a:lvl8pPr indent="-228600" lvl="7" marL="3657600" rtl="0" algn="l">
              <a:spcBef>
                <a:spcPts val="1000"/>
              </a:spcBef>
              <a:spcAft>
                <a:spcPts val="0"/>
              </a:spcAft>
              <a:buSzPts val="1400"/>
              <a:buNone/>
              <a:defRPr sz="1400">
                <a:solidFill>
                  <a:schemeClr val="lt1"/>
                </a:solidFill>
              </a:defRPr>
            </a:lvl8pPr>
            <a:lvl9pPr indent="-228600" lvl="8" marL="4114800" rtl="0" algn="l">
              <a:spcBef>
                <a:spcPts val="1000"/>
              </a:spcBef>
              <a:spcAft>
                <a:spcPts val="1000"/>
              </a:spcAft>
              <a:buSzPts val="1400"/>
              <a:buNone/>
              <a:defRPr sz="1400">
                <a:solidFill>
                  <a:schemeClr val="lt1"/>
                </a:solidFill>
              </a:defRPr>
            </a:lvl9pPr>
          </a:lstStyle>
          <a:p/>
        </p:txBody>
      </p:sp>
      <p:sp>
        <p:nvSpPr>
          <p:cNvPr id="33" name="Google Shape;33;p4"/>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 name="Google Shape;34;p4"/>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5" name="Google Shape;35;p4"/>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pic>
        <p:nvPicPr>
          <p:cNvPr descr="Celestia-R1---OverlayContentHD.png" id="37" name="Google Shape;37;p5"/>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38" name="Google Shape;38;p5"/>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9" name="Google Shape;39;p5"/>
          <p:cNvSpPr txBox="1"/>
          <p:nvPr>
            <p:ph idx="1" type="body"/>
          </p:nvPr>
        </p:nvSpPr>
        <p:spPr>
          <a:xfrm>
            <a:off x="685802" y="2142067"/>
            <a:ext cx="4995300" cy="3649200"/>
          </a:xfrm>
          <a:prstGeom prst="rect">
            <a:avLst/>
          </a:prstGeom>
          <a:noFill/>
          <a:ln>
            <a:noFill/>
          </a:ln>
        </p:spPr>
        <p:txBody>
          <a:bodyPr anchorCtr="0" anchor="ctr" bIns="45700" lIns="91425" spcFirstLastPara="1" rIns="91425" wrap="square" tIns="45700">
            <a:normAutofit/>
          </a:bodyPr>
          <a:lstStyle>
            <a:lvl1pPr indent="-342900" lvl="0" marL="457200" rtl="0" algn="l">
              <a:spcBef>
                <a:spcPts val="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40" name="Google Shape;40;p5"/>
          <p:cNvSpPr txBox="1"/>
          <p:nvPr>
            <p:ph idx="2" type="body"/>
          </p:nvPr>
        </p:nvSpPr>
        <p:spPr>
          <a:xfrm>
            <a:off x="5821895" y="2142067"/>
            <a:ext cx="4995300" cy="3649200"/>
          </a:xfrm>
          <a:prstGeom prst="rect">
            <a:avLst/>
          </a:prstGeom>
          <a:noFill/>
          <a:ln>
            <a:noFill/>
          </a:ln>
        </p:spPr>
        <p:txBody>
          <a:bodyPr anchorCtr="0" anchor="ctr" bIns="45700" lIns="91425" spcFirstLastPara="1" rIns="91425" wrap="square" tIns="45700">
            <a:normAutofit/>
          </a:bodyPr>
          <a:lstStyle>
            <a:lvl1pPr indent="-342900" lvl="0" marL="457200" rtl="0" algn="l">
              <a:spcBef>
                <a:spcPts val="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41" name="Google Shape;41;p5"/>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2" name="Google Shape;42;p5"/>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3" name="Google Shape;43;p5"/>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6"/>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3600"/>
              <a:buFont typeface="Calibri"/>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46" name="Google Shape;46;p6"/>
          <p:cNvSpPr txBox="1"/>
          <p:nvPr>
            <p:ph idx="1" type="body"/>
          </p:nvPr>
        </p:nvSpPr>
        <p:spPr>
          <a:xfrm>
            <a:off x="973670" y="2218267"/>
            <a:ext cx="47091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0"/>
              </a:spcBef>
              <a:spcAft>
                <a:spcPts val="0"/>
              </a:spcAft>
              <a:buSzPts val="2800"/>
              <a:buNone/>
              <a:defRPr b="0" sz="2800"/>
            </a:lvl1pPr>
            <a:lvl2pPr indent="-228600" lvl="1" marL="914400" rtl="0" algn="l">
              <a:spcBef>
                <a:spcPts val="1000"/>
              </a:spcBef>
              <a:spcAft>
                <a:spcPts val="0"/>
              </a:spcAft>
              <a:buSzPts val="2000"/>
              <a:buNone/>
              <a:defRPr b="1" sz="2000"/>
            </a:lvl2pPr>
            <a:lvl3pPr indent="-228600" lvl="2" marL="1371600" rtl="0" algn="l">
              <a:spcBef>
                <a:spcPts val="1000"/>
              </a:spcBef>
              <a:spcAft>
                <a:spcPts val="0"/>
              </a:spcAft>
              <a:buSzPts val="1800"/>
              <a:buNone/>
              <a:defRPr b="1" sz="1800"/>
            </a:lvl3pPr>
            <a:lvl4pPr indent="-228600" lvl="3" marL="1828800" rtl="0" algn="l">
              <a:spcBef>
                <a:spcPts val="1000"/>
              </a:spcBef>
              <a:spcAft>
                <a:spcPts val="0"/>
              </a:spcAft>
              <a:buSzPts val="1600"/>
              <a:buNone/>
              <a:defRPr b="1" sz="1600"/>
            </a:lvl4pPr>
            <a:lvl5pPr indent="-228600" lvl="4" marL="2286000" rtl="0" algn="l">
              <a:spcBef>
                <a:spcPts val="1000"/>
              </a:spcBef>
              <a:spcAft>
                <a:spcPts val="0"/>
              </a:spcAft>
              <a:buSzPts val="1600"/>
              <a:buNone/>
              <a:defRPr b="1" sz="1600"/>
            </a:lvl5pPr>
            <a:lvl6pPr indent="-228600" lvl="5" marL="2743200" rtl="0" algn="l">
              <a:spcBef>
                <a:spcPts val="1000"/>
              </a:spcBef>
              <a:spcAft>
                <a:spcPts val="0"/>
              </a:spcAft>
              <a:buSzPts val="1600"/>
              <a:buNone/>
              <a:defRPr b="1" sz="1600"/>
            </a:lvl6pPr>
            <a:lvl7pPr indent="-228600" lvl="6" marL="3200400" rtl="0" algn="l">
              <a:spcBef>
                <a:spcPts val="1000"/>
              </a:spcBef>
              <a:spcAft>
                <a:spcPts val="0"/>
              </a:spcAft>
              <a:buSzPts val="1600"/>
              <a:buNone/>
              <a:defRPr b="1" sz="1600"/>
            </a:lvl7pPr>
            <a:lvl8pPr indent="-228600" lvl="7" marL="3657600" rtl="0" algn="l">
              <a:spcBef>
                <a:spcPts val="1000"/>
              </a:spcBef>
              <a:spcAft>
                <a:spcPts val="0"/>
              </a:spcAft>
              <a:buSzPts val="1600"/>
              <a:buNone/>
              <a:defRPr b="1" sz="1600"/>
            </a:lvl8pPr>
            <a:lvl9pPr indent="-228600" lvl="8" marL="4114800" rtl="0" algn="l">
              <a:spcBef>
                <a:spcPts val="1000"/>
              </a:spcBef>
              <a:spcAft>
                <a:spcPts val="1000"/>
              </a:spcAft>
              <a:buSzPts val="1600"/>
              <a:buNone/>
              <a:defRPr b="1" sz="1600"/>
            </a:lvl9pPr>
          </a:lstStyle>
          <a:p/>
        </p:txBody>
      </p:sp>
      <p:sp>
        <p:nvSpPr>
          <p:cNvPr id="47" name="Google Shape;47;p6"/>
          <p:cNvSpPr txBox="1"/>
          <p:nvPr>
            <p:ph idx="2" type="body"/>
          </p:nvPr>
        </p:nvSpPr>
        <p:spPr>
          <a:xfrm>
            <a:off x="685801" y="2870201"/>
            <a:ext cx="4996800" cy="2921100"/>
          </a:xfrm>
          <a:prstGeom prst="rect">
            <a:avLst/>
          </a:prstGeom>
          <a:noFill/>
          <a:ln>
            <a:noFill/>
          </a:ln>
        </p:spPr>
        <p:txBody>
          <a:bodyPr anchorCtr="0" anchor="t" bIns="45700" lIns="91425" spcFirstLastPara="1" rIns="91425" wrap="square" tIns="45700">
            <a:normAutofit/>
          </a:bodyPr>
          <a:lstStyle>
            <a:lvl1pPr indent="-342900" lvl="0" marL="457200" rtl="0" algn="l">
              <a:spcBef>
                <a:spcPts val="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48" name="Google Shape;48;p6"/>
          <p:cNvSpPr txBox="1"/>
          <p:nvPr>
            <p:ph idx="3" type="body"/>
          </p:nvPr>
        </p:nvSpPr>
        <p:spPr>
          <a:xfrm>
            <a:off x="6096003" y="2226734"/>
            <a:ext cx="4722900" cy="576300"/>
          </a:xfrm>
          <a:prstGeom prst="rect">
            <a:avLst/>
          </a:prstGeom>
          <a:noFill/>
          <a:ln>
            <a:noFill/>
          </a:ln>
        </p:spPr>
        <p:txBody>
          <a:bodyPr anchorCtr="0" anchor="b" bIns="45700" lIns="91425" spcFirstLastPara="1" rIns="91425" wrap="square" tIns="45700">
            <a:noAutofit/>
          </a:bodyPr>
          <a:lstStyle>
            <a:lvl1pPr indent="-228600" lvl="0" marL="457200" rtl="0" algn="l">
              <a:spcBef>
                <a:spcPts val="0"/>
              </a:spcBef>
              <a:spcAft>
                <a:spcPts val="0"/>
              </a:spcAft>
              <a:buSzPts val="2800"/>
              <a:buNone/>
              <a:defRPr b="0" sz="2800"/>
            </a:lvl1pPr>
            <a:lvl2pPr indent="-228600" lvl="1" marL="914400" rtl="0" algn="l">
              <a:spcBef>
                <a:spcPts val="1000"/>
              </a:spcBef>
              <a:spcAft>
                <a:spcPts val="0"/>
              </a:spcAft>
              <a:buSzPts val="2000"/>
              <a:buNone/>
              <a:defRPr b="1" sz="2000"/>
            </a:lvl2pPr>
            <a:lvl3pPr indent="-228600" lvl="2" marL="1371600" rtl="0" algn="l">
              <a:spcBef>
                <a:spcPts val="1000"/>
              </a:spcBef>
              <a:spcAft>
                <a:spcPts val="0"/>
              </a:spcAft>
              <a:buSzPts val="1800"/>
              <a:buNone/>
              <a:defRPr b="1" sz="1800"/>
            </a:lvl3pPr>
            <a:lvl4pPr indent="-228600" lvl="3" marL="1828800" rtl="0" algn="l">
              <a:spcBef>
                <a:spcPts val="1000"/>
              </a:spcBef>
              <a:spcAft>
                <a:spcPts val="0"/>
              </a:spcAft>
              <a:buSzPts val="1600"/>
              <a:buNone/>
              <a:defRPr b="1" sz="1600"/>
            </a:lvl4pPr>
            <a:lvl5pPr indent="-228600" lvl="4" marL="2286000" rtl="0" algn="l">
              <a:spcBef>
                <a:spcPts val="1000"/>
              </a:spcBef>
              <a:spcAft>
                <a:spcPts val="0"/>
              </a:spcAft>
              <a:buSzPts val="1600"/>
              <a:buNone/>
              <a:defRPr b="1" sz="1600"/>
            </a:lvl5pPr>
            <a:lvl6pPr indent="-228600" lvl="5" marL="2743200" rtl="0" algn="l">
              <a:spcBef>
                <a:spcPts val="1000"/>
              </a:spcBef>
              <a:spcAft>
                <a:spcPts val="0"/>
              </a:spcAft>
              <a:buSzPts val="1600"/>
              <a:buNone/>
              <a:defRPr b="1" sz="1600"/>
            </a:lvl6pPr>
            <a:lvl7pPr indent="-228600" lvl="6" marL="3200400" rtl="0" algn="l">
              <a:spcBef>
                <a:spcPts val="1000"/>
              </a:spcBef>
              <a:spcAft>
                <a:spcPts val="0"/>
              </a:spcAft>
              <a:buSzPts val="1600"/>
              <a:buNone/>
              <a:defRPr b="1" sz="1600"/>
            </a:lvl7pPr>
            <a:lvl8pPr indent="-228600" lvl="7" marL="3657600" rtl="0" algn="l">
              <a:spcBef>
                <a:spcPts val="1000"/>
              </a:spcBef>
              <a:spcAft>
                <a:spcPts val="0"/>
              </a:spcAft>
              <a:buSzPts val="1600"/>
              <a:buNone/>
              <a:defRPr b="1" sz="1600"/>
            </a:lvl8pPr>
            <a:lvl9pPr indent="-228600" lvl="8" marL="4114800" rtl="0" algn="l">
              <a:spcBef>
                <a:spcPts val="1000"/>
              </a:spcBef>
              <a:spcAft>
                <a:spcPts val="1000"/>
              </a:spcAft>
              <a:buSzPts val="1600"/>
              <a:buNone/>
              <a:defRPr b="1" sz="1600"/>
            </a:lvl9pPr>
          </a:lstStyle>
          <a:p/>
        </p:txBody>
      </p:sp>
      <p:sp>
        <p:nvSpPr>
          <p:cNvPr id="49" name="Google Shape;49;p6"/>
          <p:cNvSpPr txBox="1"/>
          <p:nvPr>
            <p:ph idx="4" type="body"/>
          </p:nvPr>
        </p:nvSpPr>
        <p:spPr>
          <a:xfrm>
            <a:off x="5823483" y="2870201"/>
            <a:ext cx="4995300" cy="2921100"/>
          </a:xfrm>
          <a:prstGeom prst="rect">
            <a:avLst/>
          </a:prstGeom>
          <a:noFill/>
          <a:ln>
            <a:noFill/>
          </a:ln>
        </p:spPr>
        <p:txBody>
          <a:bodyPr anchorCtr="0" anchor="t" bIns="45700" lIns="91425" spcFirstLastPara="1" rIns="91425" wrap="square" tIns="45700">
            <a:normAutofit/>
          </a:bodyPr>
          <a:lstStyle>
            <a:lvl1pPr indent="-342900" lvl="0" marL="457200" rtl="0" algn="l">
              <a:spcBef>
                <a:spcPts val="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50" name="Google Shape;50;p6"/>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1" name="Google Shape;51;p6"/>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2" name="Google Shape;52;p6"/>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pic>
        <p:nvPicPr>
          <p:cNvPr descr="Celestia-R1---OverlayContentHD.png" id="54" name="Google Shape;54;p7"/>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55" name="Google Shape;55;p7"/>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lt1"/>
              </a:buClr>
              <a:buSzPts val="18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6" name="Google Shape;56;p7"/>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7" name="Google Shape;57;p7"/>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p7"/>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pic>
        <p:nvPicPr>
          <p:cNvPr descr="Celestia-R1---OverlayContentHD.png" id="60" name="Google Shape;60;p8"/>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61" name="Google Shape;61;p8"/>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2" name="Google Shape;62;p8"/>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3" name="Google Shape;63;p8"/>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pic>
        <p:nvPicPr>
          <p:cNvPr descr="Celestia-R1---OverlayContentHD.png" id="65" name="Google Shape;65;p9"/>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66" name="Google Shape;66;p9"/>
          <p:cNvSpPr txBox="1"/>
          <p:nvPr>
            <p:ph type="title"/>
          </p:nvPr>
        </p:nvSpPr>
        <p:spPr>
          <a:xfrm>
            <a:off x="685800" y="2074333"/>
            <a:ext cx="3681000" cy="13716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1"/>
              </a:buClr>
              <a:buSzPts val="2400"/>
              <a:buFont typeface="Calibri"/>
              <a:buNone/>
              <a:defRPr b="0" sz="24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9"/>
          <p:cNvSpPr txBox="1"/>
          <p:nvPr>
            <p:ph idx="1" type="body"/>
          </p:nvPr>
        </p:nvSpPr>
        <p:spPr>
          <a:xfrm>
            <a:off x="4648201" y="609601"/>
            <a:ext cx="6168900" cy="5181600"/>
          </a:xfrm>
          <a:prstGeom prst="rect">
            <a:avLst/>
          </a:prstGeom>
          <a:noFill/>
          <a:ln>
            <a:noFill/>
          </a:ln>
        </p:spPr>
        <p:txBody>
          <a:bodyPr anchorCtr="0" anchor="ctr" bIns="45700" lIns="91425" spcFirstLastPara="1" rIns="91425" wrap="square" tIns="45700">
            <a:normAutofit/>
          </a:bodyPr>
          <a:lstStyle>
            <a:lvl1pPr indent="-342900" lvl="0" marL="457200" rtl="0" algn="l">
              <a:spcBef>
                <a:spcPts val="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1000"/>
              </a:spcAft>
              <a:buSzPts val="1800"/>
              <a:buChar char="•"/>
              <a:defRPr/>
            </a:lvl9pPr>
          </a:lstStyle>
          <a:p/>
        </p:txBody>
      </p:sp>
      <p:sp>
        <p:nvSpPr>
          <p:cNvPr id="68" name="Google Shape;68;p9"/>
          <p:cNvSpPr txBox="1"/>
          <p:nvPr>
            <p:ph idx="2" type="body"/>
          </p:nvPr>
        </p:nvSpPr>
        <p:spPr>
          <a:xfrm>
            <a:off x="685800" y="3445933"/>
            <a:ext cx="3681000" cy="1828800"/>
          </a:xfrm>
          <a:prstGeom prst="rect">
            <a:avLst/>
          </a:prstGeom>
          <a:noFill/>
          <a:ln>
            <a:noFill/>
          </a:ln>
        </p:spPr>
        <p:txBody>
          <a:bodyPr anchorCtr="0" anchor="t" bIns="45700" lIns="91425" spcFirstLastPara="1" rIns="91425" wrap="square" tIns="45700">
            <a:normAutofit/>
          </a:bodyPr>
          <a:lstStyle>
            <a:lvl1pPr indent="-228600" lvl="0" marL="457200" rtl="0" algn="l">
              <a:spcBef>
                <a:spcPts val="0"/>
              </a:spcBef>
              <a:spcAft>
                <a:spcPts val="0"/>
              </a:spcAft>
              <a:buSzPts val="1600"/>
              <a:buNone/>
              <a:defRPr sz="1600"/>
            </a:lvl1pPr>
            <a:lvl2pPr indent="-228600" lvl="1" marL="914400" rtl="0" algn="l">
              <a:spcBef>
                <a:spcPts val="1000"/>
              </a:spcBef>
              <a:spcAft>
                <a:spcPts val="0"/>
              </a:spcAft>
              <a:buSzPts val="1200"/>
              <a:buNone/>
              <a:defRPr sz="1200"/>
            </a:lvl2pPr>
            <a:lvl3pPr indent="-228600" lvl="2" marL="1371600" rtl="0" algn="l">
              <a:spcBef>
                <a:spcPts val="1000"/>
              </a:spcBef>
              <a:spcAft>
                <a:spcPts val="0"/>
              </a:spcAft>
              <a:buSzPts val="1000"/>
              <a:buNone/>
              <a:defRPr sz="1000"/>
            </a:lvl3pPr>
            <a:lvl4pPr indent="-228600" lvl="3" marL="1828800" rtl="0" algn="l">
              <a:spcBef>
                <a:spcPts val="1000"/>
              </a:spcBef>
              <a:spcAft>
                <a:spcPts val="0"/>
              </a:spcAft>
              <a:buSzPts val="900"/>
              <a:buNone/>
              <a:defRPr sz="900"/>
            </a:lvl4pPr>
            <a:lvl5pPr indent="-228600" lvl="4" marL="2286000" rtl="0" algn="l">
              <a:spcBef>
                <a:spcPts val="1000"/>
              </a:spcBef>
              <a:spcAft>
                <a:spcPts val="0"/>
              </a:spcAft>
              <a:buSzPts val="900"/>
              <a:buNone/>
              <a:defRPr sz="900"/>
            </a:lvl5pPr>
            <a:lvl6pPr indent="-228600" lvl="5" marL="2743200" rtl="0" algn="l">
              <a:spcBef>
                <a:spcPts val="1000"/>
              </a:spcBef>
              <a:spcAft>
                <a:spcPts val="0"/>
              </a:spcAft>
              <a:buSzPts val="900"/>
              <a:buNone/>
              <a:defRPr sz="900"/>
            </a:lvl6pPr>
            <a:lvl7pPr indent="-228600" lvl="6" marL="3200400" rtl="0" algn="l">
              <a:spcBef>
                <a:spcPts val="1000"/>
              </a:spcBef>
              <a:spcAft>
                <a:spcPts val="0"/>
              </a:spcAft>
              <a:buSzPts val="900"/>
              <a:buNone/>
              <a:defRPr sz="900"/>
            </a:lvl7pPr>
            <a:lvl8pPr indent="-228600" lvl="7" marL="3657600" rtl="0" algn="l">
              <a:spcBef>
                <a:spcPts val="1000"/>
              </a:spcBef>
              <a:spcAft>
                <a:spcPts val="0"/>
              </a:spcAft>
              <a:buSzPts val="900"/>
              <a:buNone/>
              <a:defRPr sz="900"/>
            </a:lvl8pPr>
            <a:lvl9pPr indent="-228600" lvl="8" marL="4114800" rtl="0" algn="l">
              <a:spcBef>
                <a:spcPts val="1000"/>
              </a:spcBef>
              <a:spcAft>
                <a:spcPts val="1000"/>
              </a:spcAft>
              <a:buSzPts val="900"/>
              <a:buNone/>
              <a:defRPr sz="900"/>
            </a:lvl9pPr>
          </a:lstStyle>
          <a:p/>
        </p:txBody>
      </p:sp>
      <p:sp>
        <p:nvSpPr>
          <p:cNvPr id="69" name="Google Shape;69;p9"/>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0" name="Google Shape;70;p9"/>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1" name="Google Shape;71;p9"/>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pic>
        <p:nvPicPr>
          <p:cNvPr descr="Celestia-R1---OverlayContentHD.png" id="73" name="Google Shape;73;p10"/>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74" name="Google Shape;74;p10"/>
          <p:cNvSpPr txBox="1"/>
          <p:nvPr>
            <p:ph type="title"/>
          </p:nvPr>
        </p:nvSpPr>
        <p:spPr>
          <a:xfrm>
            <a:off x="685800" y="1600200"/>
            <a:ext cx="6164700" cy="13716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lt1"/>
              </a:buClr>
              <a:buSzPts val="2800"/>
              <a:buFont typeface="Calibri"/>
              <a:buNone/>
              <a:defRPr b="0" sz="2800"/>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10"/>
          <p:cNvSpPr/>
          <p:nvPr>
            <p:ph idx="2" type="pic"/>
          </p:nvPr>
        </p:nvSpPr>
        <p:spPr>
          <a:xfrm>
            <a:off x="7536253" y="914400"/>
            <a:ext cx="3281100"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50"/>
              </a:srgbClr>
            </a:outerShdw>
          </a:effectLst>
        </p:spPr>
      </p:sp>
      <p:sp>
        <p:nvSpPr>
          <p:cNvPr id="76" name="Google Shape;76;p10"/>
          <p:cNvSpPr txBox="1"/>
          <p:nvPr>
            <p:ph idx="1" type="body"/>
          </p:nvPr>
        </p:nvSpPr>
        <p:spPr>
          <a:xfrm>
            <a:off x="685800" y="2971800"/>
            <a:ext cx="6164700" cy="1828800"/>
          </a:xfrm>
          <a:prstGeom prst="rect">
            <a:avLst/>
          </a:prstGeom>
          <a:noFill/>
          <a:ln>
            <a:noFill/>
          </a:ln>
        </p:spPr>
        <p:txBody>
          <a:bodyPr anchorCtr="0" anchor="t" bIns="45700" lIns="91425" spcFirstLastPara="1" rIns="91425" wrap="square" tIns="45700">
            <a:normAutofit/>
          </a:bodyPr>
          <a:lstStyle>
            <a:lvl1pPr indent="-228600" lvl="0" marL="457200" rtl="0" algn="l">
              <a:spcBef>
                <a:spcPts val="0"/>
              </a:spcBef>
              <a:spcAft>
                <a:spcPts val="0"/>
              </a:spcAft>
              <a:buSzPts val="1800"/>
              <a:buNone/>
              <a:defRPr sz="1800"/>
            </a:lvl1pPr>
            <a:lvl2pPr indent="-228600" lvl="1" marL="914400" rtl="0" algn="l">
              <a:spcBef>
                <a:spcPts val="1000"/>
              </a:spcBef>
              <a:spcAft>
                <a:spcPts val="0"/>
              </a:spcAft>
              <a:buSzPts val="1200"/>
              <a:buNone/>
              <a:defRPr sz="1200"/>
            </a:lvl2pPr>
            <a:lvl3pPr indent="-228600" lvl="2" marL="1371600" rtl="0" algn="l">
              <a:spcBef>
                <a:spcPts val="1000"/>
              </a:spcBef>
              <a:spcAft>
                <a:spcPts val="0"/>
              </a:spcAft>
              <a:buSzPts val="1000"/>
              <a:buNone/>
              <a:defRPr sz="1000"/>
            </a:lvl3pPr>
            <a:lvl4pPr indent="-228600" lvl="3" marL="1828800" rtl="0" algn="l">
              <a:spcBef>
                <a:spcPts val="1000"/>
              </a:spcBef>
              <a:spcAft>
                <a:spcPts val="0"/>
              </a:spcAft>
              <a:buSzPts val="900"/>
              <a:buNone/>
              <a:defRPr sz="900"/>
            </a:lvl4pPr>
            <a:lvl5pPr indent="-228600" lvl="4" marL="2286000" rtl="0" algn="l">
              <a:spcBef>
                <a:spcPts val="1000"/>
              </a:spcBef>
              <a:spcAft>
                <a:spcPts val="0"/>
              </a:spcAft>
              <a:buSzPts val="900"/>
              <a:buNone/>
              <a:defRPr sz="900"/>
            </a:lvl5pPr>
            <a:lvl6pPr indent="-228600" lvl="5" marL="2743200" rtl="0" algn="l">
              <a:spcBef>
                <a:spcPts val="1000"/>
              </a:spcBef>
              <a:spcAft>
                <a:spcPts val="0"/>
              </a:spcAft>
              <a:buSzPts val="900"/>
              <a:buNone/>
              <a:defRPr sz="900"/>
            </a:lvl6pPr>
            <a:lvl7pPr indent="-228600" lvl="6" marL="3200400" rtl="0" algn="l">
              <a:spcBef>
                <a:spcPts val="1000"/>
              </a:spcBef>
              <a:spcAft>
                <a:spcPts val="0"/>
              </a:spcAft>
              <a:buSzPts val="900"/>
              <a:buNone/>
              <a:defRPr sz="900"/>
            </a:lvl7pPr>
            <a:lvl8pPr indent="-228600" lvl="7" marL="3657600" rtl="0" algn="l">
              <a:spcBef>
                <a:spcPts val="1000"/>
              </a:spcBef>
              <a:spcAft>
                <a:spcPts val="0"/>
              </a:spcAft>
              <a:buSzPts val="900"/>
              <a:buNone/>
              <a:defRPr sz="900"/>
            </a:lvl8pPr>
            <a:lvl9pPr indent="-228600" lvl="8" marL="4114800" rtl="0" algn="l">
              <a:spcBef>
                <a:spcPts val="1000"/>
              </a:spcBef>
              <a:spcAft>
                <a:spcPts val="1000"/>
              </a:spcAft>
              <a:buSzPts val="900"/>
              <a:buNone/>
              <a:defRPr sz="900"/>
            </a:lvl9pPr>
          </a:lstStyle>
          <a:p/>
        </p:txBody>
      </p:sp>
      <p:sp>
        <p:nvSpPr>
          <p:cNvPr id="77" name="Google Shape;77;p10"/>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8" name="Google Shape;78;p10"/>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9" name="Google Shape;79;p10"/>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85801" y="609600"/>
            <a:ext cx="10131300" cy="14562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1"/>
          <p:cNvSpPr txBox="1"/>
          <p:nvPr>
            <p:ph idx="1" type="body"/>
          </p:nvPr>
        </p:nvSpPr>
        <p:spPr>
          <a:xfrm>
            <a:off x="685801" y="2142067"/>
            <a:ext cx="10131300" cy="3649200"/>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2" name="Google Shape;12;p1"/>
          <p:cNvSpPr txBox="1"/>
          <p:nvPr>
            <p:ph idx="10" type="dt"/>
          </p:nvPr>
        </p:nvSpPr>
        <p:spPr>
          <a:xfrm>
            <a:off x="8589660" y="5870575"/>
            <a:ext cx="1600200" cy="37770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1"/>
          <p:cNvSpPr txBox="1"/>
          <p:nvPr>
            <p:ph idx="11" type="ftr"/>
          </p:nvPr>
        </p:nvSpPr>
        <p:spPr>
          <a:xfrm>
            <a:off x="685800" y="5870575"/>
            <a:ext cx="7827600" cy="3777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1"/>
          <p:cNvSpPr txBox="1"/>
          <p:nvPr>
            <p:ph idx="12" type="sldNum"/>
          </p:nvPr>
        </p:nvSpPr>
        <p:spPr>
          <a:xfrm>
            <a:off x="10266060" y="5870575"/>
            <a:ext cx="551100" cy="3777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10.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 Id="rId4" Type="http://schemas.openxmlformats.org/officeDocument/2006/relationships/image" Target="../media/image7.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11.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idx="1" type="subTitle"/>
          </p:nvPr>
        </p:nvSpPr>
        <p:spPr>
          <a:xfrm>
            <a:off x="4675631" y="4828032"/>
            <a:ext cx="7197726" cy="1813559"/>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2400"/>
              <a:buNone/>
            </a:pPr>
            <a:r>
              <a:rPr i="1" lang="en-US" sz="2400">
                <a:solidFill>
                  <a:schemeClr val="lt2"/>
                </a:solidFill>
              </a:rPr>
              <a:t>NAME: SANDHYA</a:t>
            </a:r>
            <a:br>
              <a:rPr i="1" lang="en-US" sz="2400">
                <a:solidFill>
                  <a:schemeClr val="lt2"/>
                </a:solidFill>
              </a:rPr>
            </a:br>
            <a:r>
              <a:rPr i="1" lang="en-US" sz="2400">
                <a:solidFill>
                  <a:schemeClr val="lt2"/>
                </a:solidFill>
              </a:rPr>
              <a:t>CERTIFICATION: AWS SOLUTIONS ARCHITECT: SAA C03</a:t>
            </a:r>
            <a:endParaRPr/>
          </a:p>
          <a:p>
            <a:pPr indent="0" lvl="0" marL="0" rtl="0" algn="r">
              <a:spcBef>
                <a:spcPts val="1000"/>
              </a:spcBef>
              <a:spcAft>
                <a:spcPts val="0"/>
              </a:spcAft>
              <a:buSzPts val="2400"/>
              <a:buNone/>
            </a:pPr>
            <a:r>
              <a:rPr i="1" lang="en-US" sz="2400">
                <a:solidFill>
                  <a:schemeClr val="lt2"/>
                </a:solidFill>
              </a:rPr>
              <a:t>VALIDATION NUMBER:BB8SQRWBQJR11193  </a:t>
            </a:r>
            <a:endParaRPr/>
          </a:p>
          <a:p>
            <a:pPr indent="0" lvl="0" marL="0" rtl="0" algn="r">
              <a:spcBef>
                <a:spcPts val="1000"/>
              </a:spcBef>
              <a:spcAft>
                <a:spcPts val="0"/>
              </a:spcAft>
              <a:buSzPts val="2800"/>
              <a:buNone/>
            </a:pPr>
            <a:r>
              <a:t/>
            </a:r>
            <a:endParaRPr b="1" i="1" sz="2800">
              <a:solidFill>
                <a:srgbClr val="6C8D36"/>
              </a:solidFill>
            </a:endParaRPr>
          </a:p>
        </p:txBody>
      </p:sp>
      <p:sp>
        <p:nvSpPr>
          <p:cNvPr id="149" name="Google Shape;149;p19"/>
          <p:cNvSpPr txBox="1"/>
          <p:nvPr/>
        </p:nvSpPr>
        <p:spPr>
          <a:xfrm>
            <a:off x="8274494" y="896112"/>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
        <p:nvSpPr>
          <p:cNvPr id="150" name="Google Shape;150;p19"/>
          <p:cNvSpPr txBox="1"/>
          <p:nvPr>
            <p:ph type="ctrTitle"/>
          </p:nvPr>
        </p:nvSpPr>
        <p:spPr>
          <a:xfrm>
            <a:off x="3480825" y="2029975"/>
            <a:ext cx="7900500" cy="2371200"/>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accent3"/>
              </a:buClr>
              <a:buSzPts val="3200"/>
              <a:buFont typeface="Calibri"/>
              <a:buNone/>
            </a:pPr>
            <a:r>
              <a:rPr b="1" i="1" lang="en-US" sz="3200">
                <a:solidFill>
                  <a:schemeClr val="accent3"/>
                </a:solidFill>
              </a:rPr>
              <a:t>DEPLOY-STATIC-WEBSITE-ON-S3-BUCKET-AND-CONFIGURE-CLOUDFRONT-DISTRIBUTION</a:t>
            </a:r>
            <a:endParaRPr/>
          </a:p>
        </p:txBody>
      </p:sp>
      <p:sp>
        <p:nvSpPr>
          <p:cNvPr id="151" name="Google Shape;151;p19"/>
          <p:cNvSpPr txBox="1"/>
          <p:nvPr/>
        </p:nvSpPr>
        <p:spPr>
          <a:xfrm>
            <a:off x="3346704" y="2276856"/>
            <a:ext cx="35112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3600">
                <a:solidFill>
                  <a:srgbClr val="D3D3D3"/>
                </a:solidFill>
                <a:latin typeface="Calibri"/>
                <a:ea typeface="Calibri"/>
                <a:cs typeface="Calibri"/>
                <a:sym typeface="Calibri"/>
              </a:rPr>
              <a:t>PROJECT TITLE</a:t>
            </a:r>
            <a:endParaRPr/>
          </a:p>
        </p:txBody>
      </p:sp>
      <p:pic>
        <p:nvPicPr>
          <p:cNvPr id="152" name="Google Shape;152;p19"/>
          <p:cNvPicPr preferRelativeResize="0"/>
          <p:nvPr/>
        </p:nvPicPr>
        <p:blipFill rotWithShape="1">
          <a:blip r:embed="rId3">
            <a:alphaModFix/>
          </a:blip>
          <a:srcRect b="0" l="0" r="0" t="0"/>
          <a:stretch/>
        </p:blipFill>
        <p:spPr>
          <a:xfrm>
            <a:off x="9367427" y="335299"/>
            <a:ext cx="2292075" cy="2292075"/>
          </a:xfrm>
          <a:prstGeom prst="rect">
            <a:avLst/>
          </a:prstGeom>
          <a:noFill/>
          <a:ln>
            <a:noFill/>
          </a:ln>
        </p:spPr>
      </p:pic>
      <p:pic>
        <p:nvPicPr>
          <p:cNvPr id="153" name="Google Shape;153;p19"/>
          <p:cNvPicPr preferRelativeResize="0"/>
          <p:nvPr/>
        </p:nvPicPr>
        <p:blipFill>
          <a:blip r:embed="rId4">
            <a:alphaModFix/>
          </a:blip>
          <a:stretch>
            <a:fillRect/>
          </a:stretch>
        </p:blipFill>
        <p:spPr>
          <a:xfrm>
            <a:off x="152400" y="152400"/>
            <a:ext cx="896100" cy="896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8"/>
          <p:cNvSpPr txBox="1"/>
          <p:nvPr>
            <p:ph type="title"/>
          </p:nvPr>
        </p:nvSpPr>
        <p:spPr>
          <a:xfrm>
            <a:off x="289561" y="223520"/>
            <a:ext cx="10573586" cy="522713"/>
          </a:xfrm>
          <a:prstGeom prst="rect">
            <a:avLst/>
          </a:prstGeom>
          <a:gradFill>
            <a:gsLst>
              <a:gs pos="0">
                <a:srgbClr val="F1BFBD"/>
              </a:gs>
              <a:gs pos="100000">
                <a:srgbClr val="E88783">
                  <a:alpha val="73725"/>
                </a:srgbClr>
              </a:gs>
            </a:gsLst>
            <a:lin ang="5400000" scaled="0"/>
          </a:gradFill>
          <a:ln cap="rnd"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IMPLEMENTING GEO RESTRICTION</a:t>
            </a:r>
            <a:endParaRPr/>
          </a:p>
        </p:txBody>
      </p:sp>
      <p:pic>
        <p:nvPicPr>
          <p:cNvPr id="229" name="Google Shape;229;p28"/>
          <p:cNvPicPr preferRelativeResize="0"/>
          <p:nvPr>
            <p:ph idx="1" type="body"/>
          </p:nvPr>
        </p:nvPicPr>
        <p:blipFill rotWithShape="1">
          <a:blip r:embed="rId3">
            <a:alphaModFix/>
          </a:blip>
          <a:srcRect b="0" l="0" r="0" t="0"/>
          <a:stretch/>
        </p:blipFill>
        <p:spPr>
          <a:xfrm>
            <a:off x="372166" y="832067"/>
            <a:ext cx="9141948" cy="3107036"/>
          </a:xfrm>
          <a:prstGeom prst="rect">
            <a:avLst/>
          </a:prstGeom>
          <a:noFill/>
          <a:ln>
            <a:noFill/>
          </a:ln>
        </p:spPr>
      </p:pic>
      <p:pic>
        <p:nvPicPr>
          <p:cNvPr id="230" name="Google Shape;230;p28"/>
          <p:cNvPicPr preferRelativeResize="0"/>
          <p:nvPr/>
        </p:nvPicPr>
        <p:blipFill rotWithShape="1">
          <a:blip r:embed="rId4">
            <a:alphaModFix/>
          </a:blip>
          <a:srcRect b="0" l="0" r="0" t="0"/>
          <a:stretch/>
        </p:blipFill>
        <p:spPr>
          <a:xfrm>
            <a:off x="372165" y="3940558"/>
            <a:ext cx="9231364" cy="2307841"/>
          </a:xfrm>
          <a:prstGeom prst="rect">
            <a:avLst/>
          </a:prstGeom>
          <a:noFill/>
          <a:ln>
            <a:noFill/>
          </a:ln>
        </p:spPr>
      </p:pic>
      <p:pic>
        <p:nvPicPr>
          <p:cNvPr id="231" name="Google Shape;231;p28"/>
          <p:cNvPicPr preferRelativeResize="0"/>
          <p:nvPr/>
        </p:nvPicPr>
        <p:blipFill>
          <a:blip r:embed="rId5">
            <a:alphaModFix/>
          </a:blip>
          <a:stretch>
            <a:fillRect/>
          </a:stretch>
        </p:blipFill>
        <p:spPr>
          <a:xfrm>
            <a:off x="11106925" y="223525"/>
            <a:ext cx="896100" cy="896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289561" y="223520"/>
            <a:ext cx="10573586" cy="522713"/>
          </a:xfrm>
          <a:prstGeom prst="rect">
            <a:avLst/>
          </a:prstGeom>
          <a:gradFill>
            <a:gsLst>
              <a:gs pos="0">
                <a:srgbClr val="F1BFBD"/>
              </a:gs>
              <a:gs pos="100000">
                <a:srgbClr val="E88783">
                  <a:alpha val="73725"/>
                </a:srgbClr>
              </a:gs>
            </a:gsLst>
            <a:lin ang="5400000" scaled="0"/>
          </a:gradFill>
          <a:ln cap="rnd"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CONCLUSION &amp; BEST PRACTICES</a:t>
            </a:r>
            <a:endParaRPr/>
          </a:p>
        </p:txBody>
      </p:sp>
      <p:sp>
        <p:nvSpPr>
          <p:cNvPr id="238" name="Google Shape;238;p29"/>
          <p:cNvSpPr txBox="1"/>
          <p:nvPr>
            <p:ph idx="1" type="body"/>
          </p:nvPr>
        </p:nvSpPr>
        <p:spPr>
          <a:xfrm>
            <a:off x="381001" y="1001487"/>
            <a:ext cx="11157856" cy="5290456"/>
          </a:xfrm>
          <a:prstGeom prst="rect">
            <a:avLst/>
          </a:prstGeom>
          <a:noFill/>
          <a:ln>
            <a:noFill/>
          </a:ln>
        </p:spPr>
        <p:txBody>
          <a:bodyPr anchorCtr="0" anchor="ctr" bIns="45700" lIns="91425" spcFirstLastPara="1" rIns="91425" wrap="square" tIns="45700">
            <a:normAutofit fontScale="92500"/>
          </a:bodyPr>
          <a:lstStyle/>
          <a:p>
            <a:pPr indent="-285781" lvl="0" marL="285750" rtl="0" algn="l">
              <a:spcBef>
                <a:spcPts val="0"/>
              </a:spcBef>
              <a:spcAft>
                <a:spcPts val="0"/>
              </a:spcAft>
              <a:buSzPct val="100000"/>
              <a:buChar char="•"/>
            </a:pPr>
            <a:r>
              <a:rPr i="1" lang="en-US" sz="2100"/>
              <a:t>Key Takeaways:</a:t>
            </a:r>
            <a:endParaRPr/>
          </a:p>
          <a:p>
            <a:pPr indent="-285781" lvl="0" marL="285750" rtl="0" algn="l">
              <a:spcBef>
                <a:spcPts val="1000"/>
              </a:spcBef>
              <a:spcAft>
                <a:spcPts val="0"/>
              </a:spcAft>
              <a:buSzPct val="100000"/>
              <a:buChar char="•"/>
            </a:pPr>
            <a:r>
              <a:rPr lang="en-US" sz="2100"/>
              <a:t>Successfully deployed a static website on AWS with high availability, low latency, and enhanced security.</a:t>
            </a:r>
            <a:endParaRPr/>
          </a:p>
          <a:p>
            <a:pPr indent="-285781" lvl="0" marL="285750" rtl="0" algn="l">
              <a:spcBef>
                <a:spcPts val="1000"/>
              </a:spcBef>
              <a:spcAft>
                <a:spcPts val="0"/>
              </a:spcAft>
              <a:buSzPct val="100000"/>
              <a:buChar char="•"/>
            </a:pPr>
            <a:r>
              <a:rPr lang="en-US" sz="2100"/>
              <a:t>Utilized AWS S3 for hosting, CloudFront for content delivery, and WAF for web application security.</a:t>
            </a:r>
            <a:endParaRPr/>
          </a:p>
          <a:p>
            <a:pPr indent="-162433" lvl="0" marL="285750" rtl="0" algn="l">
              <a:spcBef>
                <a:spcPts val="1000"/>
              </a:spcBef>
              <a:spcAft>
                <a:spcPts val="0"/>
              </a:spcAft>
              <a:buSzPct val="100000"/>
              <a:buNone/>
            </a:pPr>
            <a:r>
              <a:t/>
            </a:r>
            <a:endParaRPr sz="2100"/>
          </a:p>
          <a:p>
            <a:pPr indent="-285781" lvl="0" marL="285750" rtl="0" algn="l">
              <a:spcBef>
                <a:spcPts val="1000"/>
              </a:spcBef>
              <a:spcAft>
                <a:spcPts val="0"/>
              </a:spcAft>
              <a:buSzPct val="100000"/>
              <a:buChar char="•"/>
            </a:pPr>
            <a:r>
              <a:rPr i="1" lang="en-US" sz="2100"/>
              <a:t>Best Practices:</a:t>
            </a:r>
            <a:endParaRPr/>
          </a:p>
          <a:p>
            <a:pPr indent="-285781" lvl="0" marL="285750" rtl="0" algn="l">
              <a:spcBef>
                <a:spcPts val="1000"/>
              </a:spcBef>
              <a:spcAft>
                <a:spcPts val="0"/>
              </a:spcAft>
              <a:buSzPct val="100000"/>
              <a:buChar char="•"/>
            </a:pPr>
            <a:r>
              <a:rPr lang="en-US" sz="2100" u="sng"/>
              <a:t>Resource</a:t>
            </a:r>
            <a:r>
              <a:rPr lang="en-US" sz="2100"/>
              <a:t> </a:t>
            </a:r>
            <a:r>
              <a:rPr lang="en-US" sz="2100" u="sng"/>
              <a:t>Cleanup</a:t>
            </a:r>
            <a:r>
              <a:rPr lang="en-US" sz="2100"/>
              <a:t>: Post-deployment, ensure to remove unused resources to prevent incurring extra costs.</a:t>
            </a:r>
            <a:endParaRPr/>
          </a:p>
          <a:p>
            <a:pPr indent="-285781" lvl="0" marL="285750" rtl="0" algn="l">
              <a:spcBef>
                <a:spcPts val="1000"/>
              </a:spcBef>
              <a:spcAft>
                <a:spcPts val="0"/>
              </a:spcAft>
              <a:buSzPct val="100000"/>
              <a:buChar char="•"/>
            </a:pPr>
            <a:r>
              <a:rPr lang="en-US" sz="2100" u="sng"/>
              <a:t>Security</a:t>
            </a:r>
            <a:r>
              <a:rPr lang="en-US" sz="2100"/>
              <a:t>: Maintain strong security practices by regularly updating IAM policies and using services like AWS WAF.</a:t>
            </a:r>
            <a:endParaRPr/>
          </a:p>
          <a:p>
            <a:pPr indent="-285781" lvl="0" marL="285750" rtl="0" algn="l">
              <a:spcBef>
                <a:spcPts val="1000"/>
              </a:spcBef>
              <a:spcAft>
                <a:spcPts val="0"/>
              </a:spcAft>
              <a:buSzPct val="100000"/>
              <a:buChar char="•"/>
            </a:pPr>
            <a:r>
              <a:rPr lang="en-US" sz="2100" u="sng"/>
              <a:t>Documentation</a:t>
            </a:r>
            <a:r>
              <a:rPr lang="en-US" sz="2100"/>
              <a:t>: Keep your project documentation up-to-date for clarity and future reference.</a:t>
            </a:r>
            <a:endParaRPr/>
          </a:p>
          <a:p>
            <a:pPr indent="-285781" lvl="0" marL="285750" rtl="0" algn="l">
              <a:spcBef>
                <a:spcPts val="1000"/>
              </a:spcBef>
              <a:spcAft>
                <a:spcPts val="0"/>
              </a:spcAft>
              <a:buSzPct val="100000"/>
              <a:buChar char="•"/>
            </a:pPr>
            <a:r>
              <a:rPr lang="en-US" sz="2100" u="sng"/>
              <a:t>Final Thoughts</a:t>
            </a:r>
            <a:r>
              <a:rPr lang="en-US" sz="2100"/>
              <a:t>: This project has been a valuable opportunity to apply my knowledge of AWS services to create a secure, efficient, and user-friendly web hosting solution. It demonstrates my ability to address key web application requirements and my readiness to take on the role of a Solutions Architect.</a:t>
            </a:r>
            <a:endParaRPr/>
          </a:p>
          <a:p>
            <a:pPr indent="-285781" lvl="0" marL="285750" rtl="0" algn="l">
              <a:spcBef>
                <a:spcPts val="1000"/>
              </a:spcBef>
              <a:spcAft>
                <a:spcPts val="0"/>
              </a:spcAft>
              <a:buSzPct val="100000"/>
              <a:buChar char="•"/>
            </a:pPr>
            <a:r>
              <a:rPr lang="en-US" sz="1900">
                <a:solidFill>
                  <a:srgbClr val="F3B9B4"/>
                </a:solidFill>
              </a:rPr>
              <a:t>I appreciate your time and consideration. I’m happy to answer any questions you may have.</a:t>
            </a:r>
            <a:endParaRPr sz="1900">
              <a:solidFill>
                <a:srgbClr val="F3B9B4"/>
              </a:solidFill>
            </a:endParaRPr>
          </a:p>
        </p:txBody>
      </p:sp>
      <p:pic>
        <p:nvPicPr>
          <p:cNvPr id="239" name="Google Shape;239;p29"/>
          <p:cNvPicPr preferRelativeResize="0"/>
          <p:nvPr/>
        </p:nvPicPr>
        <p:blipFill>
          <a:blip r:embed="rId3">
            <a:alphaModFix/>
          </a:blip>
          <a:stretch>
            <a:fillRect/>
          </a:stretch>
        </p:blipFill>
        <p:spPr>
          <a:xfrm>
            <a:off x="11131325" y="223525"/>
            <a:ext cx="896100" cy="89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idx="1" type="body"/>
          </p:nvPr>
        </p:nvSpPr>
        <p:spPr>
          <a:xfrm>
            <a:off x="685801" y="1132115"/>
            <a:ext cx="10131425" cy="4659086"/>
          </a:xfrm>
          <a:prstGeom prst="rect">
            <a:avLst/>
          </a:prstGeom>
          <a:noFill/>
          <a:ln>
            <a:noFill/>
          </a:ln>
          <a:effectLst>
            <a:outerShdw blurRad="57785" algn="ctr" dir="3180000" dist="33020">
              <a:srgbClr val="000000">
                <a:alpha val="29803"/>
              </a:srgbClr>
            </a:outerShdw>
          </a:effectLst>
        </p:spPr>
        <p:txBody>
          <a:bodyPr anchorCtr="0" anchor="ctr" bIns="45700" lIns="91425" spcFirstLastPara="1" rIns="91425" wrap="square" tIns="45700">
            <a:normAutofit/>
          </a:bodyPr>
          <a:lstStyle/>
          <a:p>
            <a:pPr indent="0" lvl="0" marL="0" rtl="0" algn="ctr">
              <a:spcBef>
                <a:spcPts val="0"/>
              </a:spcBef>
              <a:spcAft>
                <a:spcPts val="0"/>
              </a:spcAft>
              <a:buSzPts val="8800"/>
              <a:buNone/>
            </a:pPr>
            <a:r>
              <a:rPr lang="en-US" sz="8800"/>
              <a:t>Thank you!</a:t>
            </a:r>
            <a:endParaRPr/>
          </a:p>
        </p:txBody>
      </p:sp>
      <p:pic>
        <p:nvPicPr>
          <p:cNvPr id="245" name="Google Shape;245;p30"/>
          <p:cNvPicPr preferRelativeResize="0"/>
          <p:nvPr/>
        </p:nvPicPr>
        <p:blipFill>
          <a:blip r:embed="rId3">
            <a:alphaModFix/>
          </a:blip>
          <a:stretch>
            <a:fillRect/>
          </a:stretch>
        </p:blipFill>
        <p:spPr>
          <a:xfrm>
            <a:off x="10817225" y="236025"/>
            <a:ext cx="896100" cy="89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685801" y="213361"/>
            <a:ext cx="10131425" cy="457200"/>
          </a:xfrm>
          <a:prstGeom prst="rect">
            <a:avLst/>
          </a:prstGeom>
          <a:gradFill>
            <a:gsLst>
              <a:gs pos="0">
                <a:srgbClr val="F1BFBD"/>
              </a:gs>
              <a:gs pos="100000">
                <a:srgbClr val="E88783">
                  <a:alpha val="73725"/>
                </a:srgbClr>
              </a:gs>
            </a:gsLst>
            <a:lin ang="5400000" scaled="0"/>
          </a:gradFill>
          <a:ln cap="rnd"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alibri"/>
              <a:buNone/>
            </a:pPr>
            <a:r>
              <a:rPr lang="en-US" sz="2100">
                <a:solidFill>
                  <a:schemeClr val="dk1"/>
                </a:solidFill>
                <a:latin typeface="Calibri"/>
                <a:ea typeface="Calibri"/>
                <a:cs typeface="Calibri"/>
                <a:sym typeface="Calibri"/>
              </a:rPr>
              <a:t>INTRODUCTION</a:t>
            </a:r>
            <a:endParaRPr sz="2100"/>
          </a:p>
        </p:txBody>
      </p:sp>
      <p:sp>
        <p:nvSpPr>
          <p:cNvPr id="159" name="Google Shape;159;p20"/>
          <p:cNvSpPr txBox="1"/>
          <p:nvPr>
            <p:ph idx="1" type="body"/>
          </p:nvPr>
        </p:nvSpPr>
        <p:spPr>
          <a:xfrm>
            <a:off x="685801" y="751840"/>
            <a:ext cx="11089639" cy="563879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1800"/>
              <a:buNone/>
            </a:pPr>
            <a:r>
              <a:rPr lang="en-US"/>
              <a:t>Hello, I’m Sandhya, a certified Solutions Architect with hands-on experience in AWS foundational services and Infrastructure Management. I’ve successfully completed certifications in AWS (SAA-C03), Azure (AZ-104), and DevOps (AZ-400), which have equipped me with a robust understanding of cloud technologies and best practices.</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lang="en-US"/>
              <a:t>During my certification labs, I’ve honed my skills in deploying and managing scalable, secure, and resilient infrastructure. One of my capstone projects involved creating a static website hosted on an Amazon S3 bucket, which I integrated with Amazon CloudFront. This setup ensured low latency access, high availability, and enhanced security for the website. Additionally, I implemented AWS WAF to protect the web application from common web exploits, demonstrating my commitment to building secure cloud solutions.</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lang="en-US"/>
              <a:t>As a Solutions Architect, I’m passionate about leveraging cloud technologies to solve complex business challenges and drive innovation. I’m looking forward to discussing how my skills and experiences align with the needs of your organization.</a:t>
            </a:r>
            <a:endParaRPr/>
          </a:p>
        </p:txBody>
      </p:sp>
      <p:pic>
        <p:nvPicPr>
          <p:cNvPr id="160" name="Google Shape;160;p20"/>
          <p:cNvPicPr preferRelativeResize="0"/>
          <p:nvPr/>
        </p:nvPicPr>
        <p:blipFill>
          <a:blip r:embed="rId3">
            <a:alphaModFix/>
          </a:blip>
          <a:stretch>
            <a:fillRect/>
          </a:stretch>
        </p:blipFill>
        <p:spPr>
          <a:xfrm>
            <a:off x="10960600" y="134100"/>
            <a:ext cx="896100" cy="896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type="title"/>
          </p:nvPr>
        </p:nvSpPr>
        <p:spPr>
          <a:xfrm>
            <a:off x="685801" y="213361"/>
            <a:ext cx="10131425" cy="457200"/>
          </a:xfrm>
          <a:prstGeom prst="rect">
            <a:avLst/>
          </a:prstGeom>
          <a:gradFill>
            <a:gsLst>
              <a:gs pos="0">
                <a:srgbClr val="F1BFBD"/>
              </a:gs>
              <a:gs pos="100000">
                <a:srgbClr val="E88783">
                  <a:alpha val="73725"/>
                </a:srgbClr>
              </a:gs>
            </a:gsLst>
            <a:lin ang="5400000" scaled="0"/>
          </a:gradFill>
          <a:ln cap="rnd"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000"/>
              <a:buFont typeface="Calibri"/>
              <a:buNone/>
            </a:pPr>
            <a:r>
              <a:rPr lang="en-US" sz="2000">
                <a:solidFill>
                  <a:schemeClr val="dk1"/>
                </a:solidFill>
                <a:latin typeface="Calibri"/>
                <a:ea typeface="Calibri"/>
                <a:cs typeface="Calibri"/>
                <a:sym typeface="Calibri"/>
              </a:rPr>
              <a:t>PROBLEM STATEMENT &amp; PROPOSED SOLUTION</a:t>
            </a:r>
            <a:endParaRPr sz="2000"/>
          </a:p>
        </p:txBody>
      </p:sp>
      <p:sp>
        <p:nvSpPr>
          <p:cNvPr id="166" name="Google Shape;166;p21"/>
          <p:cNvSpPr txBox="1"/>
          <p:nvPr>
            <p:ph idx="1" type="body"/>
          </p:nvPr>
        </p:nvSpPr>
        <p:spPr>
          <a:xfrm>
            <a:off x="685801" y="751840"/>
            <a:ext cx="11089639" cy="5638799"/>
          </a:xfrm>
          <a:prstGeom prst="rect">
            <a:avLst/>
          </a:prstGeom>
          <a:noFill/>
          <a:ln>
            <a:noFill/>
          </a:ln>
        </p:spPr>
        <p:txBody>
          <a:bodyPr anchorCtr="0" anchor="ctr" bIns="45700" lIns="91425" spcFirstLastPara="1" rIns="91425" wrap="square" tIns="45700">
            <a:normAutofit lnSpcReduction="10000"/>
          </a:bodyPr>
          <a:lstStyle/>
          <a:p>
            <a:pPr indent="0" lvl="0" marL="0" rtl="0" algn="l">
              <a:spcBef>
                <a:spcPts val="0"/>
              </a:spcBef>
              <a:spcAft>
                <a:spcPts val="0"/>
              </a:spcAft>
              <a:buSzPts val="1800"/>
              <a:buNone/>
            </a:pPr>
            <a:r>
              <a:rPr lang="en-US"/>
              <a:t>An organization requires a solution for hosting a static web page that ensures firewall protection, failover capabilities, geographical restrictions, and low latency access. </a:t>
            </a:r>
            <a:r>
              <a:rPr lang="en-US">
                <a:solidFill>
                  <a:schemeClr val="accent6"/>
                </a:solidFill>
              </a:rPr>
              <a:t>The current infrastructure lacks the necessary security measures, redundancy, and global accessibility, leading to potential security breaches, downtime, and slow website performance. </a:t>
            </a:r>
            <a:r>
              <a:rPr lang="en-US"/>
              <a:t>To address these concerns, the organization needs a comprehensive hosting solution that can provide robust firewall protection, automatic failover mechanisms, the ability to enforce geographical restrictions for access, and ensure low latency access to the web page for users worldwide.</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i="1" lang="en-US"/>
              <a:t>To address the challenges outlined in the problem statement, the following AWS services can be used to create a secure, resilient, and globally accessible hosting solution for a static web page:</a:t>
            </a:r>
            <a:endParaRPr/>
          </a:p>
          <a:p>
            <a:pPr indent="0" lvl="0" marL="0" rtl="0" algn="l">
              <a:spcBef>
                <a:spcPts val="1000"/>
              </a:spcBef>
              <a:spcAft>
                <a:spcPts val="0"/>
              </a:spcAft>
              <a:buSzPts val="1800"/>
              <a:buNone/>
            </a:pPr>
            <a:r>
              <a:t/>
            </a:r>
            <a:endParaRPr/>
          </a:p>
          <a:p>
            <a:pPr indent="0" lvl="0" marL="0" rtl="0" algn="l">
              <a:spcBef>
                <a:spcPts val="1000"/>
              </a:spcBef>
              <a:spcAft>
                <a:spcPts val="0"/>
              </a:spcAft>
              <a:buSzPts val="1800"/>
              <a:buNone/>
            </a:pPr>
            <a:r>
              <a:rPr lang="en-US" u="sng"/>
              <a:t>Amazon S3</a:t>
            </a:r>
            <a:r>
              <a:rPr lang="en-US"/>
              <a:t>: Hosts the static content of the web page and provides high durability and availability.</a:t>
            </a:r>
            <a:endParaRPr/>
          </a:p>
          <a:p>
            <a:pPr indent="0" lvl="0" marL="0" rtl="0" algn="l">
              <a:spcBef>
                <a:spcPts val="1000"/>
              </a:spcBef>
              <a:spcAft>
                <a:spcPts val="0"/>
              </a:spcAft>
              <a:buSzPts val="1800"/>
              <a:buNone/>
            </a:pPr>
            <a:r>
              <a:rPr lang="en-US" u="sng"/>
              <a:t>AWS WAF </a:t>
            </a:r>
            <a:r>
              <a:rPr lang="en-US"/>
              <a:t>(Web Application Firewall): To protect the web page from common web exploits. Protects against common web attacks by controlling incoming and outgoing traffic</a:t>
            </a:r>
            <a:endParaRPr/>
          </a:p>
          <a:p>
            <a:pPr indent="0" lvl="0" marL="0" rtl="0" algn="l">
              <a:spcBef>
                <a:spcPts val="1000"/>
              </a:spcBef>
              <a:spcAft>
                <a:spcPts val="0"/>
              </a:spcAft>
              <a:buSzPts val="1800"/>
              <a:buNone/>
            </a:pPr>
            <a:r>
              <a:rPr lang="en-US" u="sng"/>
              <a:t>Amazon CloudFront: </a:t>
            </a:r>
            <a:r>
              <a:rPr lang="en-US"/>
              <a:t>To distribute the content globally, ensuring low latency and implementing geographical restrictions. A content delivery network (CDN) that caches content at edge locations, ensuring low latency access globally.</a:t>
            </a:r>
            <a:endParaRPr/>
          </a:p>
          <a:p>
            <a:pPr indent="0" lvl="0" marL="0" rtl="0" algn="l">
              <a:spcBef>
                <a:spcPts val="1000"/>
              </a:spcBef>
              <a:spcAft>
                <a:spcPts val="0"/>
              </a:spcAft>
              <a:buSzPts val="1800"/>
              <a:buNone/>
            </a:pPr>
            <a:r>
              <a:rPr lang="en-US"/>
              <a:t>Benefits: Enhanced Security, Improved Performance, Increased Reliability, Reduced Bandwidth Costs.</a:t>
            </a:r>
            <a:endParaRPr/>
          </a:p>
        </p:txBody>
      </p:sp>
      <p:pic>
        <p:nvPicPr>
          <p:cNvPr id="167" name="Google Shape;167;p21"/>
          <p:cNvPicPr preferRelativeResize="0"/>
          <p:nvPr/>
        </p:nvPicPr>
        <p:blipFill rotWithShape="1">
          <a:blip r:embed="rId3">
            <a:alphaModFix/>
          </a:blip>
          <a:srcRect b="0" l="0" r="0" t="0"/>
          <a:stretch/>
        </p:blipFill>
        <p:spPr>
          <a:xfrm>
            <a:off x="10013267" y="3760426"/>
            <a:ext cx="650159" cy="650159"/>
          </a:xfrm>
          <a:prstGeom prst="rect">
            <a:avLst/>
          </a:prstGeom>
          <a:noFill/>
          <a:ln>
            <a:noFill/>
          </a:ln>
        </p:spPr>
      </p:pic>
      <p:pic>
        <p:nvPicPr>
          <p:cNvPr id="168" name="Google Shape;168;p21"/>
          <p:cNvPicPr preferRelativeResize="0"/>
          <p:nvPr/>
        </p:nvPicPr>
        <p:blipFill rotWithShape="1">
          <a:blip r:embed="rId4">
            <a:alphaModFix/>
          </a:blip>
          <a:srcRect b="0" l="0" r="0" t="0"/>
          <a:stretch/>
        </p:blipFill>
        <p:spPr>
          <a:xfrm>
            <a:off x="11331634" y="4920982"/>
            <a:ext cx="650159" cy="650159"/>
          </a:xfrm>
          <a:prstGeom prst="rect">
            <a:avLst/>
          </a:prstGeom>
          <a:noFill/>
          <a:ln>
            <a:noFill/>
          </a:ln>
        </p:spPr>
      </p:pic>
      <p:pic>
        <p:nvPicPr>
          <p:cNvPr id="169" name="Google Shape;169;p21"/>
          <p:cNvPicPr preferRelativeResize="0"/>
          <p:nvPr/>
        </p:nvPicPr>
        <p:blipFill>
          <a:blip r:embed="rId5">
            <a:alphaModFix/>
          </a:blip>
          <a:stretch>
            <a:fillRect/>
          </a:stretch>
        </p:blipFill>
        <p:spPr>
          <a:xfrm>
            <a:off x="6370425" y="4556875"/>
            <a:ext cx="457183" cy="457199"/>
          </a:xfrm>
          <a:prstGeom prst="rect">
            <a:avLst/>
          </a:prstGeom>
          <a:noFill/>
          <a:ln>
            <a:noFill/>
          </a:ln>
        </p:spPr>
      </p:pic>
      <p:pic>
        <p:nvPicPr>
          <p:cNvPr id="170" name="Google Shape;170;p21"/>
          <p:cNvPicPr preferRelativeResize="0"/>
          <p:nvPr/>
        </p:nvPicPr>
        <p:blipFill>
          <a:blip r:embed="rId6">
            <a:alphaModFix/>
          </a:blip>
          <a:stretch>
            <a:fillRect/>
          </a:stretch>
        </p:blipFill>
        <p:spPr>
          <a:xfrm>
            <a:off x="11085700" y="115825"/>
            <a:ext cx="896100" cy="896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2"/>
          <p:cNvSpPr txBox="1"/>
          <p:nvPr>
            <p:ph idx="1" type="body"/>
          </p:nvPr>
        </p:nvSpPr>
        <p:spPr>
          <a:xfrm>
            <a:off x="685800" y="1072902"/>
            <a:ext cx="10131300" cy="4718400"/>
          </a:xfrm>
          <a:prstGeom prst="rect">
            <a:avLst/>
          </a:prstGeom>
        </p:spPr>
        <p:txBody>
          <a:bodyPr anchorCtr="0" anchor="ctr" bIns="45700" lIns="91425" spcFirstLastPara="1" rIns="91425" wrap="square" tIns="45700">
            <a:normAutofit/>
          </a:bodyPr>
          <a:lstStyle/>
          <a:p>
            <a:pPr indent="0" lvl="0" marL="0" rtl="0" algn="l">
              <a:spcBef>
                <a:spcPts val="0"/>
              </a:spcBef>
              <a:spcAft>
                <a:spcPts val="1000"/>
              </a:spcAft>
              <a:buNone/>
            </a:pPr>
            <a:r>
              <a:t/>
            </a:r>
            <a:endParaRPr/>
          </a:p>
        </p:txBody>
      </p:sp>
      <p:sp>
        <p:nvSpPr>
          <p:cNvPr id="177" name="Google Shape;177;p22"/>
          <p:cNvSpPr txBox="1"/>
          <p:nvPr>
            <p:ph type="title"/>
          </p:nvPr>
        </p:nvSpPr>
        <p:spPr>
          <a:xfrm>
            <a:off x="374901" y="158486"/>
            <a:ext cx="10131300" cy="457200"/>
          </a:xfrm>
          <a:prstGeom prst="rect">
            <a:avLst/>
          </a:prstGeom>
          <a:gradFill>
            <a:gsLst>
              <a:gs pos="0">
                <a:srgbClr val="F1BFBD"/>
              </a:gs>
              <a:gs pos="100000">
                <a:srgbClr val="E88783">
                  <a:alpha val="73725"/>
                </a:srgbClr>
              </a:gs>
            </a:gsLst>
            <a:lin ang="5400012" scaled="0"/>
          </a:gradFill>
          <a:ln cap="rnd"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000"/>
              <a:buFont typeface="Calibri"/>
              <a:buNone/>
            </a:pPr>
            <a:r>
              <a:rPr lang="en-US" sz="2000">
                <a:solidFill>
                  <a:schemeClr val="dk1"/>
                </a:solidFill>
              </a:rPr>
              <a:t>ARCHITECTURAL DIAGRAM</a:t>
            </a:r>
            <a:endParaRPr sz="2000"/>
          </a:p>
        </p:txBody>
      </p:sp>
      <p:pic>
        <p:nvPicPr>
          <p:cNvPr id="178" name="Google Shape;178;p22"/>
          <p:cNvPicPr preferRelativeResize="0"/>
          <p:nvPr/>
        </p:nvPicPr>
        <p:blipFill>
          <a:blip r:embed="rId3">
            <a:alphaModFix/>
          </a:blip>
          <a:stretch>
            <a:fillRect/>
          </a:stretch>
        </p:blipFill>
        <p:spPr>
          <a:xfrm>
            <a:off x="810775" y="913150"/>
            <a:ext cx="9930377" cy="4969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3"/>
          <p:cNvSpPr txBox="1"/>
          <p:nvPr>
            <p:ph type="title"/>
          </p:nvPr>
        </p:nvSpPr>
        <p:spPr>
          <a:xfrm>
            <a:off x="289561" y="223520"/>
            <a:ext cx="10131425" cy="522713"/>
          </a:xfrm>
          <a:prstGeom prst="rect">
            <a:avLst/>
          </a:prstGeom>
          <a:gradFill>
            <a:gsLst>
              <a:gs pos="0">
                <a:srgbClr val="F1BFBD"/>
              </a:gs>
              <a:gs pos="100000">
                <a:srgbClr val="E88783">
                  <a:alpha val="73725"/>
                </a:srgbClr>
              </a:gs>
            </a:gsLst>
            <a:lin ang="5400000" scaled="0"/>
          </a:gradFill>
          <a:ln cap="rnd"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CREATING S3 BUCKETS &amp; UPLOADED INDEX.HTML </a:t>
            </a:r>
            <a:endParaRPr/>
          </a:p>
        </p:txBody>
      </p:sp>
      <p:pic>
        <p:nvPicPr>
          <p:cNvPr id="184" name="Google Shape;184;p23"/>
          <p:cNvPicPr preferRelativeResize="0"/>
          <p:nvPr>
            <p:ph idx="1" type="body"/>
          </p:nvPr>
        </p:nvPicPr>
        <p:blipFill rotWithShape="1">
          <a:blip r:embed="rId3">
            <a:alphaModFix/>
          </a:blip>
          <a:srcRect b="0" l="0" r="0" t="0"/>
          <a:stretch/>
        </p:blipFill>
        <p:spPr>
          <a:xfrm>
            <a:off x="289561" y="1263344"/>
            <a:ext cx="11753364" cy="3424270"/>
          </a:xfrm>
          <a:prstGeom prst="rect">
            <a:avLst/>
          </a:prstGeom>
          <a:noFill/>
          <a:ln>
            <a:noFill/>
          </a:ln>
        </p:spPr>
      </p:pic>
      <p:pic>
        <p:nvPicPr>
          <p:cNvPr id="185" name="Google Shape;185;p23"/>
          <p:cNvPicPr preferRelativeResize="0"/>
          <p:nvPr/>
        </p:nvPicPr>
        <p:blipFill rotWithShape="1">
          <a:blip r:embed="rId4">
            <a:alphaModFix/>
          </a:blip>
          <a:srcRect b="0" l="0" r="0" t="0"/>
          <a:stretch/>
        </p:blipFill>
        <p:spPr>
          <a:xfrm>
            <a:off x="7049349" y="159796"/>
            <a:ext cx="650159" cy="650159"/>
          </a:xfrm>
          <a:prstGeom prst="rect">
            <a:avLst/>
          </a:prstGeom>
          <a:noFill/>
          <a:ln>
            <a:noFill/>
          </a:ln>
        </p:spPr>
      </p:pic>
      <p:pic>
        <p:nvPicPr>
          <p:cNvPr id="186" name="Google Shape;186;p23"/>
          <p:cNvPicPr preferRelativeResize="0"/>
          <p:nvPr/>
        </p:nvPicPr>
        <p:blipFill>
          <a:blip r:embed="rId5">
            <a:alphaModFix/>
          </a:blip>
          <a:stretch>
            <a:fillRect/>
          </a:stretch>
        </p:blipFill>
        <p:spPr>
          <a:xfrm>
            <a:off x="11033750" y="159800"/>
            <a:ext cx="896100" cy="89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type="title"/>
          </p:nvPr>
        </p:nvSpPr>
        <p:spPr>
          <a:xfrm>
            <a:off x="289561" y="223520"/>
            <a:ext cx="10573586" cy="522713"/>
          </a:xfrm>
          <a:prstGeom prst="rect">
            <a:avLst/>
          </a:prstGeom>
          <a:gradFill>
            <a:gsLst>
              <a:gs pos="0">
                <a:srgbClr val="F1BFBD"/>
              </a:gs>
              <a:gs pos="100000">
                <a:srgbClr val="E88783">
                  <a:alpha val="73725"/>
                </a:srgbClr>
              </a:gs>
            </a:gsLst>
            <a:lin ang="5400000" scaled="0"/>
          </a:gradFill>
          <a:ln cap="rnd"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CREATE  A CLOUDFRONT DISTRIBUTION</a:t>
            </a:r>
            <a:endParaRPr sz="2400"/>
          </a:p>
        </p:txBody>
      </p:sp>
      <p:sp>
        <p:nvSpPr>
          <p:cNvPr id="192" name="Google Shape;192;p24"/>
          <p:cNvSpPr txBox="1"/>
          <p:nvPr/>
        </p:nvSpPr>
        <p:spPr>
          <a:xfrm>
            <a:off x="409903" y="1198179"/>
            <a:ext cx="1023707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Create 2 Origin access Identities &amp; origin group name. One for Primary bucket and the other one for secondary bucket.</a:t>
            </a:r>
            <a:endParaRPr/>
          </a:p>
        </p:txBody>
      </p:sp>
      <p:pic>
        <p:nvPicPr>
          <p:cNvPr id="193" name="Google Shape;193;p24"/>
          <p:cNvPicPr preferRelativeResize="0"/>
          <p:nvPr/>
        </p:nvPicPr>
        <p:blipFill rotWithShape="1">
          <a:blip r:embed="rId3">
            <a:alphaModFix/>
          </a:blip>
          <a:srcRect b="0" l="0" r="0" t="0"/>
          <a:stretch/>
        </p:blipFill>
        <p:spPr>
          <a:xfrm>
            <a:off x="5576354" y="175448"/>
            <a:ext cx="650159" cy="650159"/>
          </a:xfrm>
          <a:prstGeom prst="rect">
            <a:avLst/>
          </a:prstGeom>
          <a:noFill/>
          <a:ln>
            <a:noFill/>
          </a:ln>
        </p:spPr>
      </p:pic>
      <p:pic>
        <p:nvPicPr>
          <p:cNvPr id="194" name="Google Shape;194;p24"/>
          <p:cNvPicPr preferRelativeResize="0"/>
          <p:nvPr>
            <p:ph idx="1" type="body"/>
          </p:nvPr>
        </p:nvPicPr>
        <p:blipFill rotWithShape="1">
          <a:blip r:embed="rId4">
            <a:alphaModFix/>
          </a:blip>
          <a:srcRect b="0" l="0" r="0" t="0"/>
          <a:stretch/>
        </p:blipFill>
        <p:spPr>
          <a:xfrm>
            <a:off x="409903" y="1970861"/>
            <a:ext cx="11151476" cy="4509378"/>
          </a:xfrm>
          <a:prstGeom prst="rect">
            <a:avLst/>
          </a:prstGeom>
          <a:noFill/>
          <a:ln>
            <a:noFill/>
          </a:ln>
        </p:spPr>
      </p:pic>
      <p:pic>
        <p:nvPicPr>
          <p:cNvPr id="195" name="Google Shape;195;p24"/>
          <p:cNvPicPr preferRelativeResize="0"/>
          <p:nvPr/>
        </p:nvPicPr>
        <p:blipFill>
          <a:blip r:embed="rId5">
            <a:alphaModFix/>
          </a:blip>
          <a:stretch>
            <a:fillRect/>
          </a:stretch>
        </p:blipFill>
        <p:spPr>
          <a:xfrm>
            <a:off x="11070350" y="223525"/>
            <a:ext cx="896100" cy="89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ph type="title"/>
          </p:nvPr>
        </p:nvSpPr>
        <p:spPr>
          <a:xfrm>
            <a:off x="289561" y="223520"/>
            <a:ext cx="10573586" cy="522713"/>
          </a:xfrm>
          <a:prstGeom prst="rect">
            <a:avLst/>
          </a:prstGeom>
          <a:gradFill>
            <a:gsLst>
              <a:gs pos="0">
                <a:srgbClr val="F1BFBD"/>
              </a:gs>
              <a:gs pos="100000">
                <a:srgbClr val="E88783">
                  <a:alpha val="73725"/>
                </a:srgbClr>
              </a:gs>
            </a:gsLst>
            <a:lin ang="5400000" scaled="0"/>
          </a:gradFill>
          <a:ln cap="rnd"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TEST THE FAILOVER</a:t>
            </a:r>
            <a:endParaRPr/>
          </a:p>
        </p:txBody>
      </p:sp>
      <p:sp>
        <p:nvSpPr>
          <p:cNvPr id="202" name="Google Shape;202;p25"/>
          <p:cNvSpPr txBox="1"/>
          <p:nvPr/>
        </p:nvSpPr>
        <p:spPr>
          <a:xfrm>
            <a:off x="409903" y="1198179"/>
            <a:ext cx="1023707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lt1"/>
                </a:solidFill>
                <a:latin typeface="Calibri"/>
                <a:ea typeface="Calibri"/>
                <a:cs typeface="Calibri"/>
                <a:sym typeface="Calibri"/>
              </a:rPr>
              <a:t>Paste domain name in browser and add /index.html in front of domain name.</a:t>
            </a:r>
            <a:endParaRPr/>
          </a:p>
          <a:p>
            <a:pPr indent="0" lvl="0" marL="0" marR="0" rtl="0" algn="l">
              <a:spcBef>
                <a:spcPts val="0"/>
              </a:spcBef>
              <a:spcAft>
                <a:spcPts val="0"/>
              </a:spcAft>
              <a:buNone/>
            </a:pPr>
            <a:r>
              <a:rPr lang="en-US" sz="2000">
                <a:solidFill>
                  <a:schemeClr val="lt1"/>
                </a:solidFill>
                <a:latin typeface="Calibri"/>
                <a:ea typeface="Calibri"/>
                <a:cs typeface="Calibri"/>
                <a:sym typeface="Calibri"/>
              </a:rPr>
              <a:t>You will observe website</a:t>
            </a:r>
            <a:endParaRPr/>
          </a:p>
        </p:txBody>
      </p:sp>
      <p:pic>
        <p:nvPicPr>
          <p:cNvPr id="203" name="Google Shape;203;p25"/>
          <p:cNvPicPr preferRelativeResize="0"/>
          <p:nvPr>
            <p:ph idx="1" type="body"/>
          </p:nvPr>
        </p:nvPicPr>
        <p:blipFill rotWithShape="1">
          <a:blip r:embed="rId3">
            <a:alphaModFix/>
          </a:blip>
          <a:srcRect b="0" l="0" r="0" t="0"/>
          <a:stretch/>
        </p:blipFill>
        <p:spPr>
          <a:xfrm>
            <a:off x="685801" y="2167558"/>
            <a:ext cx="9877096" cy="3507312"/>
          </a:xfrm>
          <a:prstGeom prst="rect">
            <a:avLst/>
          </a:prstGeom>
          <a:noFill/>
          <a:ln>
            <a:noFill/>
          </a:ln>
        </p:spPr>
      </p:pic>
      <p:sp>
        <p:nvSpPr>
          <p:cNvPr id="204" name="Google Shape;204;p25"/>
          <p:cNvSpPr txBox="1"/>
          <p:nvPr/>
        </p:nvSpPr>
        <p:spPr>
          <a:xfrm>
            <a:off x="578068" y="5751697"/>
            <a:ext cx="931216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Delete index.html in the primary bucket. Try accessing the website and see the results.</a:t>
            </a:r>
            <a:endParaRPr/>
          </a:p>
        </p:txBody>
      </p:sp>
      <p:pic>
        <p:nvPicPr>
          <p:cNvPr id="205" name="Google Shape;205;p25"/>
          <p:cNvPicPr preferRelativeResize="0"/>
          <p:nvPr/>
        </p:nvPicPr>
        <p:blipFill>
          <a:blip r:embed="rId4">
            <a:alphaModFix/>
          </a:blip>
          <a:stretch>
            <a:fillRect/>
          </a:stretch>
        </p:blipFill>
        <p:spPr>
          <a:xfrm>
            <a:off x="11143500" y="223525"/>
            <a:ext cx="896100" cy="89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6"/>
          <p:cNvSpPr txBox="1"/>
          <p:nvPr>
            <p:ph type="title"/>
          </p:nvPr>
        </p:nvSpPr>
        <p:spPr>
          <a:xfrm>
            <a:off x="289561" y="223520"/>
            <a:ext cx="10573586" cy="522713"/>
          </a:xfrm>
          <a:prstGeom prst="rect">
            <a:avLst/>
          </a:prstGeom>
          <a:gradFill>
            <a:gsLst>
              <a:gs pos="0">
                <a:srgbClr val="F1BFBD"/>
              </a:gs>
              <a:gs pos="100000">
                <a:srgbClr val="E88783">
                  <a:alpha val="73725"/>
                </a:srgbClr>
              </a:gs>
            </a:gsLst>
            <a:lin ang="5400000" scaled="0"/>
          </a:gradFill>
          <a:ln cap="rnd"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CONTENT SERVED FROM CACHE</a:t>
            </a:r>
            <a:endParaRPr/>
          </a:p>
        </p:txBody>
      </p:sp>
      <p:pic>
        <p:nvPicPr>
          <p:cNvPr id="212" name="Google Shape;212;p26"/>
          <p:cNvPicPr preferRelativeResize="0"/>
          <p:nvPr>
            <p:ph idx="1" type="body"/>
          </p:nvPr>
        </p:nvPicPr>
        <p:blipFill rotWithShape="1">
          <a:blip r:embed="rId3">
            <a:alphaModFix/>
          </a:blip>
          <a:srcRect b="0" l="0" r="0" t="0"/>
          <a:stretch/>
        </p:blipFill>
        <p:spPr>
          <a:xfrm>
            <a:off x="289560" y="1603168"/>
            <a:ext cx="10388949" cy="4243331"/>
          </a:xfrm>
          <a:prstGeom prst="rect">
            <a:avLst/>
          </a:prstGeom>
          <a:noFill/>
          <a:ln>
            <a:noFill/>
          </a:ln>
        </p:spPr>
      </p:pic>
      <p:pic>
        <p:nvPicPr>
          <p:cNvPr id="213" name="Google Shape;213;p26"/>
          <p:cNvPicPr preferRelativeResize="0"/>
          <p:nvPr/>
        </p:nvPicPr>
        <p:blipFill>
          <a:blip r:embed="rId4">
            <a:alphaModFix/>
          </a:blip>
          <a:stretch>
            <a:fillRect/>
          </a:stretch>
        </p:blipFill>
        <p:spPr>
          <a:xfrm>
            <a:off x="11143500" y="223525"/>
            <a:ext cx="896100" cy="89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289561" y="223520"/>
            <a:ext cx="10573586" cy="522713"/>
          </a:xfrm>
          <a:prstGeom prst="rect">
            <a:avLst/>
          </a:prstGeom>
          <a:gradFill>
            <a:gsLst>
              <a:gs pos="0">
                <a:srgbClr val="F1BFBD"/>
              </a:gs>
              <a:gs pos="100000">
                <a:srgbClr val="E88783">
                  <a:alpha val="73725"/>
                </a:srgbClr>
              </a:gs>
            </a:gsLst>
            <a:lin ang="5400000" scaled="0"/>
          </a:gradFill>
          <a:ln cap="rnd" cmpd="sng" w="9525">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ADDING WAF TO CLOUDFRONT</a:t>
            </a:r>
            <a:endParaRPr/>
          </a:p>
        </p:txBody>
      </p:sp>
      <p:pic>
        <p:nvPicPr>
          <p:cNvPr id="220" name="Google Shape;220;p27"/>
          <p:cNvPicPr preferRelativeResize="0"/>
          <p:nvPr>
            <p:ph idx="1" type="body"/>
          </p:nvPr>
        </p:nvPicPr>
        <p:blipFill rotWithShape="1">
          <a:blip r:embed="rId3">
            <a:alphaModFix/>
          </a:blip>
          <a:srcRect b="0" l="0" r="0" t="0"/>
          <a:stretch/>
        </p:blipFill>
        <p:spPr>
          <a:xfrm>
            <a:off x="381001" y="1259783"/>
            <a:ext cx="9622642" cy="4531417"/>
          </a:xfrm>
          <a:prstGeom prst="rect">
            <a:avLst/>
          </a:prstGeom>
          <a:noFill/>
          <a:ln>
            <a:noFill/>
          </a:ln>
        </p:spPr>
      </p:pic>
      <p:pic>
        <p:nvPicPr>
          <p:cNvPr id="221" name="Google Shape;221;p27"/>
          <p:cNvPicPr preferRelativeResize="0"/>
          <p:nvPr/>
        </p:nvPicPr>
        <p:blipFill>
          <a:blip r:embed="rId4">
            <a:alphaModFix/>
          </a:blip>
          <a:stretch>
            <a:fillRect/>
          </a:stretch>
        </p:blipFill>
        <p:spPr>
          <a:xfrm>
            <a:off x="6205850" y="27725"/>
            <a:ext cx="718481" cy="718500"/>
          </a:xfrm>
          <a:prstGeom prst="rect">
            <a:avLst/>
          </a:prstGeom>
          <a:noFill/>
          <a:ln>
            <a:noFill/>
          </a:ln>
        </p:spPr>
      </p:pic>
      <p:pic>
        <p:nvPicPr>
          <p:cNvPr id="222" name="Google Shape;222;p27"/>
          <p:cNvPicPr preferRelativeResize="0"/>
          <p:nvPr/>
        </p:nvPicPr>
        <p:blipFill>
          <a:blip r:embed="rId5">
            <a:alphaModFix/>
          </a:blip>
          <a:stretch>
            <a:fillRect/>
          </a:stretch>
        </p:blipFill>
        <p:spPr>
          <a:xfrm>
            <a:off x="11125200" y="223525"/>
            <a:ext cx="896100" cy="896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