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58" r:id="rId5"/>
    <p:sldId id="260" r:id="rId6"/>
    <p:sldId id="262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94B731-AD3F-4BBE-9DAF-E5B41734889D}">
          <p14:sldIdLst>
            <p14:sldId id="256"/>
            <p14:sldId id="263"/>
            <p14:sldId id="257"/>
            <p14:sldId id="258"/>
            <p14:sldId id="260"/>
          </p14:sldIdLst>
        </p14:section>
        <p14:section name="Untitled Section" id="{23333A48-9A7B-4296-A205-A38225835345}">
          <p14:sldIdLst>
            <p14:sldId id="262"/>
            <p14:sldId id="259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hyak555@outlook.com" initials="s" lastIdx="1" clrIdx="0">
    <p:extLst>
      <p:ext uri="{19B8F6BF-5375-455C-9EA6-DF929625EA0E}">
        <p15:presenceInfo xmlns:p15="http://schemas.microsoft.com/office/powerpoint/2012/main" userId="86f2883eaa1f48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 varScale="1">
        <p:scale>
          <a:sx n="66" d="100"/>
          <a:sy n="66" d="100"/>
        </p:scale>
        <p:origin x="38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hyak555@outlook.com" userId="86f2883eaa1f48a1" providerId="LiveId" clId="{7E8AE602-5FD0-415C-BCF5-F25B409B6318}"/>
    <pc:docChg chg="custSel addSld delSld modSld modSection modShowInfo">
      <pc:chgData name="sandhyak555@outlook.com" userId="86f2883eaa1f48a1" providerId="LiveId" clId="{7E8AE602-5FD0-415C-BCF5-F25B409B6318}" dt="2022-12-02T09:35:04.167" v="1255"/>
      <pc:docMkLst>
        <pc:docMk/>
      </pc:docMkLst>
      <pc:sldChg chg="addSp modSp mod">
        <pc:chgData name="sandhyak555@outlook.com" userId="86f2883eaa1f48a1" providerId="LiveId" clId="{7E8AE602-5FD0-415C-BCF5-F25B409B6318}" dt="2022-12-02T09:09:28.475" v="1172" actId="20577"/>
        <pc:sldMkLst>
          <pc:docMk/>
          <pc:sldMk cId="2671212174" sldId="256"/>
        </pc:sldMkLst>
        <pc:spChg chg="mod">
          <ac:chgData name="sandhyak555@outlook.com" userId="86f2883eaa1f48a1" providerId="LiveId" clId="{7E8AE602-5FD0-415C-BCF5-F25B409B6318}" dt="2022-12-02T09:06:35.945" v="1169" actId="1076"/>
          <ac:spMkLst>
            <pc:docMk/>
            <pc:sldMk cId="2671212174" sldId="256"/>
            <ac:spMk id="2" creationId="{A99161B0-015E-9B8F-6AD3-F58C2317CB3B}"/>
          </ac:spMkLst>
        </pc:spChg>
        <pc:spChg chg="mod">
          <ac:chgData name="sandhyak555@outlook.com" userId="86f2883eaa1f48a1" providerId="LiveId" clId="{7E8AE602-5FD0-415C-BCF5-F25B409B6318}" dt="2022-12-02T08:59:54.005" v="1037" actId="27636"/>
          <ac:spMkLst>
            <pc:docMk/>
            <pc:sldMk cId="2671212174" sldId="256"/>
            <ac:spMk id="3" creationId="{1F2F0EC6-9E30-3B67-3408-37285FD8185C}"/>
          </ac:spMkLst>
        </pc:spChg>
        <pc:spChg chg="add mod">
          <ac:chgData name="sandhyak555@outlook.com" userId="86f2883eaa1f48a1" providerId="LiveId" clId="{7E8AE602-5FD0-415C-BCF5-F25B409B6318}" dt="2022-12-02T09:09:28.475" v="1172" actId="20577"/>
          <ac:spMkLst>
            <pc:docMk/>
            <pc:sldMk cId="2671212174" sldId="256"/>
            <ac:spMk id="4" creationId="{DCC2DB3B-75B9-B032-04C9-89423A6FD06B}"/>
          </ac:spMkLst>
        </pc:spChg>
      </pc:sldChg>
      <pc:sldChg chg="addSp modSp mod">
        <pc:chgData name="sandhyak555@outlook.com" userId="86f2883eaa1f48a1" providerId="LiveId" clId="{7E8AE602-5FD0-415C-BCF5-F25B409B6318}" dt="2022-12-02T09:32:07.722" v="1193" actId="1076"/>
        <pc:sldMkLst>
          <pc:docMk/>
          <pc:sldMk cId="1834595504" sldId="257"/>
        </pc:sldMkLst>
        <pc:spChg chg="add mod">
          <ac:chgData name="sandhyak555@outlook.com" userId="86f2883eaa1f48a1" providerId="LiveId" clId="{7E8AE602-5FD0-415C-BCF5-F25B409B6318}" dt="2022-12-02T09:32:07.722" v="1193" actId="1076"/>
          <ac:spMkLst>
            <pc:docMk/>
            <pc:sldMk cId="1834595504" sldId="257"/>
            <ac:spMk id="2" creationId="{71253DC3-A281-DA68-5BED-CD6CFE47BA87}"/>
          </ac:spMkLst>
        </pc:spChg>
        <pc:spChg chg="mod">
          <ac:chgData name="sandhyak555@outlook.com" userId="86f2883eaa1f48a1" providerId="LiveId" clId="{7E8AE602-5FD0-415C-BCF5-F25B409B6318}" dt="2022-12-02T09:15:05.070" v="1186" actId="20577"/>
          <ac:spMkLst>
            <pc:docMk/>
            <pc:sldMk cId="1834595504" sldId="257"/>
            <ac:spMk id="3" creationId="{09296F2B-A6B9-23E2-810A-9CBABCAA42DC}"/>
          </ac:spMkLst>
        </pc:spChg>
      </pc:sldChg>
      <pc:sldChg chg="addSp modSp mod">
        <pc:chgData name="sandhyak555@outlook.com" userId="86f2883eaa1f48a1" providerId="LiveId" clId="{7E8AE602-5FD0-415C-BCF5-F25B409B6318}" dt="2022-12-02T09:33:02.783" v="1198" actId="1076"/>
        <pc:sldMkLst>
          <pc:docMk/>
          <pc:sldMk cId="570114616" sldId="259"/>
        </pc:sldMkLst>
        <pc:spChg chg="add mod">
          <ac:chgData name="sandhyak555@outlook.com" userId="86f2883eaa1f48a1" providerId="LiveId" clId="{7E8AE602-5FD0-415C-BCF5-F25B409B6318}" dt="2022-12-02T09:33:02.783" v="1198" actId="1076"/>
          <ac:spMkLst>
            <pc:docMk/>
            <pc:sldMk cId="570114616" sldId="259"/>
            <ac:spMk id="2" creationId="{8A5D9CC6-2DBE-AE48-7FCF-583C3D1A3228}"/>
          </ac:spMkLst>
        </pc:spChg>
      </pc:sldChg>
      <pc:sldChg chg="addSp modSp mod">
        <pc:chgData name="sandhyak555@outlook.com" userId="86f2883eaa1f48a1" providerId="LiveId" clId="{7E8AE602-5FD0-415C-BCF5-F25B409B6318}" dt="2022-12-02T09:32:33.598" v="1196" actId="1076"/>
        <pc:sldMkLst>
          <pc:docMk/>
          <pc:sldMk cId="3367011467" sldId="260"/>
        </pc:sldMkLst>
        <pc:spChg chg="add mod">
          <ac:chgData name="sandhyak555@outlook.com" userId="86f2883eaa1f48a1" providerId="LiveId" clId="{7E8AE602-5FD0-415C-BCF5-F25B409B6318}" dt="2022-12-02T09:32:33.598" v="1196" actId="1076"/>
          <ac:spMkLst>
            <pc:docMk/>
            <pc:sldMk cId="3367011467" sldId="260"/>
            <ac:spMk id="2" creationId="{03526846-1BB0-118D-1D68-1E8AC684350F}"/>
          </ac:spMkLst>
        </pc:spChg>
      </pc:sldChg>
      <pc:sldChg chg="modSp modTransition">
        <pc:chgData name="sandhyak555@outlook.com" userId="86f2883eaa1f48a1" providerId="LiveId" clId="{7E8AE602-5FD0-415C-BCF5-F25B409B6318}" dt="2022-12-02T09:08:43.990" v="1171"/>
        <pc:sldMkLst>
          <pc:docMk/>
          <pc:sldMk cId="3302015278" sldId="262"/>
        </pc:sldMkLst>
        <pc:spChg chg="mod">
          <ac:chgData name="sandhyak555@outlook.com" userId="86f2883eaa1f48a1" providerId="LiveId" clId="{7E8AE602-5FD0-415C-BCF5-F25B409B6318}" dt="2022-12-02T08:59:53.845" v="1036"/>
          <ac:spMkLst>
            <pc:docMk/>
            <pc:sldMk cId="3302015278" sldId="262"/>
            <ac:spMk id="2" creationId="{AC6546B0-47A5-FA40-072A-C30997B9D122}"/>
          </ac:spMkLst>
        </pc:spChg>
      </pc:sldChg>
      <pc:sldChg chg="addSp modSp new del mod">
        <pc:chgData name="sandhyak555@outlook.com" userId="86f2883eaa1f48a1" providerId="LiveId" clId="{7E8AE602-5FD0-415C-BCF5-F25B409B6318}" dt="2022-12-02T08:38:11.814" v="4" actId="2696"/>
        <pc:sldMkLst>
          <pc:docMk/>
          <pc:sldMk cId="505479234" sldId="263"/>
        </pc:sldMkLst>
        <pc:graphicFrameChg chg="add mod modGraphic">
          <ac:chgData name="sandhyak555@outlook.com" userId="86f2883eaa1f48a1" providerId="LiveId" clId="{7E8AE602-5FD0-415C-BCF5-F25B409B6318}" dt="2022-12-02T08:37:53.071" v="2" actId="14100"/>
          <ac:graphicFrameMkLst>
            <pc:docMk/>
            <pc:sldMk cId="505479234" sldId="263"/>
            <ac:graphicFrameMk id="2" creationId="{C1EBA9CF-C8A3-C818-675F-A66E7B88B8BC}"/>
          </ac:graphicFrameMkLst>
        </pc:graphicFrameChg>
        <pc:graphicFrameChg chg="add mod">
          <ac:chgData name="sandhyak555@outlook.com" userId="86f2883eaa1f48a1" providerId="LiveId" clId="{7E8AE602-5FD0-415C-BCF5-F25B409B6318}" dt="2022-12-02T08:37:58.583" v="3"/>
          <ac:graphicFrameMkLst>
            <pc:docMk/>
            <pc:sldMk cId="505479234" sldId="263"/>
            <ac:graphicFrameMk id="3" creationId="{0334C79F-0E8B-EB36-01B0-1ED54DE3B804}"/>
          </ac:graphicFrameMkLst>
        </pc:graphicFrameChg>
      </pc:sldChg>
      <pc:sldChg chg="addSp modSp new mod modTransition">
        <pc:chgData name="sandhyak555@outlook.com" userId="86f2883eaa1f48a1" providerId="LiveId" clId="{7E8AE602-5FD0-415C-BCF5-F25B409B6318}" dt="2022-12-02T09:31:31.758" v="1189" actId="11529"/>
        <pc:sldMkLst>
          <pc:docMk/>
          <pc:sldMk cId="3105991103" sldId="263"/>
        </pc:sldMkLst>
        <pc:spChg chg="add mod">
          <ac:chgData name="sandhyak555@outlook.com" userId="86f2883eaa1f48a1" providerId="LiveId" clId="{7E8AE602-5FD0-415C-BCF5-F25B409B6318}" dt="2022-12-02T08:52:27.226" v="27" actId="255"/>
          <ac:spMkLst>
            <pc:docMk/>
            <pc:sldMk cId="3105991103" sldId="263"/>
            <ac:spMk id="3" creationId="{B5418259-418A-DEE2-0335-79A64A842643}"/>
          </ac:spMkLst>
        </pc:spChg>
        <pc:spChg chg="add">
          <ac:chgData name="sandhyak555@outlook.com" userId="86f2883eaa1f48a1" providerId="LiveId" clId="{7E8AE602-5FD0-415C-BCF5-F25B409B6318}" dt="2022-12-02T09:31:31.758" v="1189" actId="11529"/>
          <ac:spMkLst>
            <pc:docMk/>
            <pc:sldMk cId="3105991103" sldId="263"/>
            <ac:spMk id="4" creationId="{07145432-ACAA-906D-4B21-F7B013A62700}"/>
          </ac:spMkLst>
        </pc:spChg>
      </pc:sldChg>
      <pc:sldChg chg="addSp modSp new mod modTransition">
        <pc:chgData name="sandhyak555@outlook.com" userId="86f2883eaa1f48a1" providerId="LiveId" clId="{7E8AE602-5FD0-415C-BCF5-F25B409B6318}" dt="2022-12-02T09:33:18.652" v="1200" actId="1076"/>
        <pc:sldMkLst>
          <pc:docMk/>
          <pc:sldMk cId="1602404581" sldId="264"/>
        </pc:sldMkLst>
        <pc:spChg chg="add mod">
          <ac:chgData name="sandhyak555@outlook.com" userId="86f2883eaa1f48a1" providerId="LiveId" clId="{7E8AE602-5FD0-415C-BCF5-F25B409B6318}" dt="2022-12-02T09:03:51.565" v="1168" actId="20577"/>
          <ac:spMkLst>
            <pc:docMk/>
            <pc:sldMk cId="1602404581" sldId="264"/>
            <ac:spMk id="2" creationId="{DB93EE7B-F372-3241-2E49-AB4D46D1312D}"/>
          </ac:spMkLst>
        </pc:spChg>
        <pc:spChg chg="add mod">
          <ac:chgData name="sandhyak555@outlook.com" userId="86f2883eaa1f48a1" providerId="LiveId" clId="{7E8AE602-5FD0-415C-BCF5-F25B409B6318}" dt="2022-12-02T09:33:18.652" v="1200" actId="1076"/>
          <ac:spMkLst>
            <pc:docMk/>
            <pc:sldMk cId="1602404581" sldId="264"/>
            <ac:spMk id="3" creationId="{7432E7B3-2AE2-D939-596E-87B2B5B352E1}"/>
          </ac:spMkLst>
        </pc:spChg>
      </pc:sldChg>
      <pc:sldChg chg="addSp delSp modSp new mod modTransition">
        <pc:chgData name="sandhyak555@outlook.com" userId="86f2883eaa1f48a1" providerId="LiveId" clId="{7E8AE602-5FD0-415C-BCF5-F25B409B6318}" dt="2022-12-02T09:35:04.167" v="1255"/>
        <pc:sldMkLst>
          <pc:docMk/>
          <pc:sldMk cId="3285937033" sldId="265"/>
        </pc:sldMkLst>
        <pc:spChg chg="add mod">
          <ac:chgData name="sandhyak555@outlook.com" userId="86f2883eaa1f48a1" providerId="LiveId" clId="{7E8AE602-5FD0-415C-BCF5-F25B409B6318}" dt="2022-12-02T09:00:41.138" v="1068" actId="14100"/>
          <ac:spMkLst>
            <pc:docMk/>
            <pc:sldMk cId="3285937033" sldId="265"/>
            <ac:spMk id="2" creationId="{94AE820B-EABF-B933-0D17-BE527E2080AA}"/>
          </ac:spMkLst>
        </pc:spChg>
        <pc:spChg chg="add mod">
          <ac:chgData name="sandhyak555@outlook.com" userId="86f2883eaa1f48a1" providerId="LiveId" clId="{7E8AE602-5FD0-415C-BCF5-F25B409B6318}" dt="2022-12-02T09:35:03.227" v="1253" actId="255"/>
          <ac:spMkLst>
            <pc:docMk/>
            <pc:sldMk cId="3285937033" sldId="265"/>
            <ac:spMk id="3" creationId="{D33EEFC5-44F8-51F4-AD75-0C6DB89195D0}"/>
          </ac:spMkLst>
        </pc:spChg>
        <pc:spChg chg="add del mod">
          <ac:chgData name="sandhyak555@outlook.com" userId="86f2883eaa1f48a1" providerId="LiveId" clId="{7E8AE602-5FD0-415C-BCF5-F25B409B6318}" dt="2022-12-02T09:35:04.167" v="1255"/>
          <ac:spMkLst>
            <pc:docMk/>
            <pc:sldMk cId="3285937033" sldId="265"/>
            <ac:spMk id="4" creationId="{9A913427-F831-B582-87EF-B57AB9109DB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61-47BA-A01C-02065B0BB1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85B-4269-8898-3DE9E01DBEF1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85B-4269-8898-3DE9E01DBEF1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85B-4269-8898-3DE9E01DBEF1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85B-4269-8898-3DE9E01DBEF1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85B-4269-8898-3DE9E01DBEF1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85B-4269-8898-3DE9E01DBEF1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85B-4269-8898-3DE9E01DBEF1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85B-4269-8898-3DE9E01DBEF1}"/>
                </c:ext>
              </c:extLst>
            </c:dLbl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61-47BA-A01C-02065B0BB18B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04T18:56:11.67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1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19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384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932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307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107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724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642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41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57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94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20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90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51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21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17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268-4973-4CB9-8B2F-3DD804C79907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17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52F268-4973-4CB9-8B2F-3DD804C79907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42E0-F18B-402B-A7B5-AA8059459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990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61B0-015E-9B8F-6AD3-F58C2317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39329" y="-623909"/>
            <a:ext cx="1060704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6600" dirty="0"/>
              <a:t>objective:                                                                  </a:t>
            </a:r>
            <a:br>
              <a:rPr lang="en-US" sz="6600" dirty="0"/>
            </a:br>
            <a:r>
              <a:rPr lang="en-US" sz="6600" dirty="0"/>
              <a:t>                         </a:t>
            </a:r>
            <a:r>
              <a:rPr lang="en-US" sz="4000" dirty="0"/>
              <a:t>TO TRACK UPDATE OF  C COVID 19                          COVID 19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F0EC6-9E30-3B67-3408-37285FD81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65" y="1989171"/>
            <a:ext cx="8885584" cy="4461325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USERS OF THE SYSTEM:</a:t>
            </a:r>
          </a:p>
          <a:p>
            <a:r>
              <a:rPr lang="en-US" sz="8000" dirty="0"/>
              <a:t>- ADMIN</a:t>
            </a:r>
          </a:p>
          <a:p>
            <a:r>
              <a:rPr lang="en-US" sz="8000" dirty="0"/>
              <a:t>-CUSTOMERS</a:t>
            </a:r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Functional Requirements:</a:t>
            </a:r>
          </a:p>
          <a:p>
            <a:r>
              <a:rPr lang="en-US" sz="8000" dirty="0"/>
              <a:t> 1.Additional information of Covid 19 are given in Read More. </a:t>
            </a:r>
            <a:br>
              <a:rPr lang="en-US" sz="8000" dirty="0"/>
            </a:br>
            <a:endParaRPr lang="en-US" sz="8000" dirty="0"/>
          </a:p>
          <a:p>
            <a:r>
              <a:rPr lang="en-US" sz="8000" dirty="0"/>
              <a:t>2.Each Side navigation icons has its own specific contents.</a:t>
            </a:r>
            <a:br>
              <a:rPr lang="en-US" sz="8000" dirty="0"/>
            </a:br>
            <a:endParaRPr lang="en-US" sz="8000" dirty="0"/>
          </a:p>
          <a:p>
            <a:r>
              <a:rPr lang="en-US" sz="8000" dirty="0"/>
              <a:t> 3.Vaccinated and Non-Vaccinated are also mentioned with the percentage</a:t>
            </a:r>
          </a:p>
          <a:p>
            <a:endParaRPr lang="en-IN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C2DB3B-75B9-B032-04C9-89423A6FD06B}"/>
              </a:ext>
            </a:extLst>
          </p:cNvPr>
          <p:cNvSpPr/>
          <p:nvPr/>
        </p:nvSpPr>
        <p:spPr>
          <a:xfrm>
            <a:off x="6857999" y="1302026"/>
            <a:ext cx="460181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Covid tracker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121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418259-418A-DEE2-0335-79A64A842643}"/>
              </a:ext>
            </a:extLst>
          </p:cNvPr>
          <p:cNvSpPr txBox="1"/>
          <p:nvPr/>
        </p:nvSpPr>
        <p:spPr>
          <a:xfrm>
            <a:off x="625642" y="683394"/>
            <a:ext cx="8520764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4.Vaccine 1st and 2nd doses are vaccinated by 54.9% of the people in India currently.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5.Affected people of covid 19 are differentiated by Confirmed, Active, Deceased, Recovered.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6.Total number of people vaccinated doses are also administrated.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7.The tabular column referred here is mentioned the number of people affected by Covid 19 are differentiated by State wise and differentiated by Confirmed, Active, Deceased, Recovered.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8.India map mentioned here indicates the states with </a:t>
            </a:r>
            <a:r>
              <a:rPr lang="en-US" sz="2000" dirty="0" err="1"/>
              <a:t>coloured</a:t>
            </a:r>
            <a:r>
              <a:rPr lang="en-US" sz="2000" dirty="0"/>
              <a:t> effects mentions the covid affected and delivers contents of states.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 9.Rate of unemployment because of covid 19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10.Death rate according to age group</a:t>
            </a:r>
            <a:endParaRPr lang="en-IN" sz="20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7145432-ACAA-906D-4B21-F7B013A62700}"/>
              </a:ext>
            </a:extLst>
          </p:cNvPr>
          <p:cNvSpPr/>
          <p:nvPr/>
        </p:nvSpPr>
        <p:spPr>
          <a:xfrm>
            <a:off x="10077651" y="1309036"/>
            <a:ext cx="1318661" cy="5053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9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296F2B-A6B9-23E2-810A-9CBABCAA42DC}"/>
              </a:ext>
            </a:extLst>
          </p:cNvPr>
          <p:cNvSpPr txBox="1"/>
          <p:nvPr/>
        </p:nvSpPr>
        <p:spPr>
          <a:xfrm>
            <a:off x="1790299" y="182880"/>
            <a:ext cx="846060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11.demands of mask and other medical facilities</a:t>
            </a:r>
          </a:p>
          <a:p>
            <a:r>
              <a:rPr lang="en-US" sz="2400" dirty="0"/>
              <a:t> 12.percentage of the student dropped in education </a:t>
            </a:r>
          </a:p>
          <a:p>
            <a:r>
              <a:rPr lang="en-US" sz="2400" dirty="0"/>
              <a:t>13. percentage of the people immigrated to the hometown\cities\countries. </a:t>
            </a:r>
          </a:p>
          <a:p>
            <a:r>
              <a:rPr lang="en-US" sz="2400" dirty="0"/>
              <a:t>14.Rate of mental health of the people</a:t>
            </a:r>
          </a:p>
          <a:p>
            <a:r>
              <a:rPr lang="en-US" sz="2400" dirty="0"/>
              <a:t> 15.Demand and scarcity of food (pie chart) </a:t>
            </a:r>
            <a:br>
              <a:rPr lang="en-US" sz="2400" dirty="0"/>
            </a:br>
            <a:br>
              <a:rPr lang="en-US" sz="2400" dirty="0"/>
            </a:b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CB062-3249-9EAD-283C-BA65A9617EEE}"/>
              </a:ext>
            </a:extLst>
          </p:cNvPr>
          <p:cNvSpPr txBox="1"/>
          <p:nvPr/>
        </p:nvSpPr>
        <p:spPr>
          <a:xfrm>
            <a:off x="1164657" y="3137115"/>
            <a:ext cx="101522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Technology Stack FRONT END: HTML, CSS, JAVASCRIPT</a:t>
            </a:r>
            <a:br>
              <a:rPr lang="en-US" sz="3200" dirty="0"/>
            </a:b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VALIDATION: 1. basic email validation should be performed</a:t>
            </a:r>
            <a:endParaRPr lang="en-IN" sz="3200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1253DC3-A281-DA68-5BED-CD6CFE47BA87}"/>
              </a:ext>
            </a:extLst>
          </p:cNvPr>
          <p:cNvSpPr/>
          <p:nvPr/>
        </p:nvSpPr>
        <p:spPr>
          <a:xfrm flipH="1">
            <a:off x="10453035" y="1376413"/>
            <a:ext cx="661735" cy="43152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B10F1D41-374A-3AA2-27B7-E018E7DE5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7208" y="1828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95504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779F82-CE42-473E-5C23-57AFF15E03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33" y="269507"/>
            <a:ext cx="10539663" cy="65884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081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1AED68-134C-0D73-3BF2-B88008EBBDDD}"/>
              </a:ext>
            </a:extLst>
          </p:cNvPr>
          <p:cNvSpPr txBox="1"/>
          <p:nvPr/>
        </p:nvSpPr>
        <p:spPr>
          <a:xfrm>
            <a:off x="593766" y="1116281"/>
            <a:ext cx="85532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Non-Functional Requirements: </a:t>
            </a:r>
            <a:br>
              <a:rPr lang="en-US" sz="3600" dirty="0"/>
            </a:br>
            <a:r>
              <a:rPr lang="en-US" sz="3600" dirty="0"/>
              <a:t>Security </a:t>
            </a:r>
            <a:br>
              <a:rPr lang="en-US" sz="3600" dirty="0"/>
            </a:br>
            <a:r>
              <a:rPr lang="en-US" sz="3600" dirty="0"/>
              <a:t>● WEBSITE PLATFORM –User Name/Password-Based Credentials</a:t>
            </a:r>
            <a:br>
              <a:rPr lang="en-US" sz="3600" dirty="0"/>
            </a:br>
            <a:r>
              <a:rPr lang="en-US" sz="3600" dirty="0"/>
              <a:t>● Sensitive data has to be categorized and stored in a secure manner</a:t>
            </a:r>
            <a:br>
              <a:rPr lang="en-US" sz="3600" dirty="0"/>
            </a:br>
            <a:r>
              <a:rPr lang="en-US" sz="3600" dirty="0"/>
              <a:t>● Secure connection for transmission of any data </a:t>
            </a:r>
            <a:endParaRPr lang="en-IN" sz="3600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3526846-1BB0-118D-1D68-1E8AC684350F}"/>
              </a:ext>
            </a:extLst>
          </p:cNvPr>
          <p:cNvSpPr/>
          <p:nvPr/>
        </p:nvSpPr>
        <p:spPr>
          <a:xfrm flipH="1">
            <a:off x="9834611" y="1452974"/>
            <a:ext cx="1975586" cy="4524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01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46B0-47A5-FA40-072A-C30997B9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Performance: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3BA9-117E-2D66-4F05-177EA5AF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944379"/>
            <a:ext cx="10515600" cy="4351338"/>
          </a:xfrm>
        </p:spPr>
        <p:txBody>
          <a:bodyPr>
            <a:normAutofit/>
          </a:bodyPr>
          <a:lstStyle/>
          <a:p>
            <a:pPr lvl="8"/>
            <a:r>
              <a:rPr lang="en-US" sz="4000" dirty="0"/>
              <a:t>ACTIVE CASES &lt;5 SEC</a:t>
            </a:r>
          </a:p>
          <a:p>
            <a:pPr lvl="8"/>
            <a:r>
              <a:rPr lang="en-US" sz="4000" dirty="0"/>
              <a:t>CONFORMED CASES &lt; 5 SEC  </a:t>
            </a:r>
          </a:p>
          <a:p>
            <a:pPr lvl="8"/>
            <a:r>
              <a:rPr lang="en-US" sz="4000" dirty="0"/>
              <a:t>DEATH CASES &lt;5 SEC</a:t>
            </a:r>
          </a:p>
          <a:p>
            <a:pPr lvl="8"/>
            <a:r>
              <a:rPr lang="en-US" sz="4000" dirty="0"/>
              <a:t>RECOVERED CASES &lt;5 SEC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020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DDD562-BDDF-4E8B-497B-FE43B6687C4A}"/>
              </a:ext>
            </a:extLst>
          </p:cNvPr>
          <p:cNvSpPr txBox="1"/>
          <p:nvPr/>
        </p:nvSpPr>
        <p:spPr>
          <a:xfrm flipH="1">
            <a:off x="1565563" y="1319911"/>
            <a:ext cx="701831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      </a:t>
            </a: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OUTPUT/POST CONDITION: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1. WE WILL GET THE PERCENCTAGE OF PEOPLE AFFECTED BY COVID</a:t>
            </a:r>
            <a:br>
              <a:rPr lang="en-IN" sz="2400" dirty="0"/>
            </a:br>
            <a:r>
              <a:rPr lang="en-IN" sz="2400" dirty="0"/>
              <a:t>2.TRACK THE AREA MOSTLY AFFECTED BY COVID 19</a:t>
            </a:r>
            <a:br>
              <a:rPr lang="en-IN" sz="2400" dirty="0"/>
            </a:br>
            <a:r>
              <a:rPr lang="en-IN" sz="2400" dirty="0"/>
              <a:t>3.OXYGEN </a:t>
            </a:r>
            <a:r>
              <a:rPr lang="en-US" sz="2400" dirty="0"/>
              <a:t>CYLINDER, MEDICAL FACILITIES,FOOD SERVICES DATA AVAILABILITY </a:t>
            </a:r>
            <a:endParaRPr lang="en-IN" sz="2400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8A5D9CC6-2DBE-AE48-7FCF-583C3D1A3228}"/>
              </a:ext>
            </a:extLst>
          </p:cNvPr>
          <p:cNvSpPr/>
          <p:nvPr/>
        </p:nvSpPr>
        <p:spPr>
          <a:xfrm>
            <a:off x="10395284" y="1443789"/>
            <a:ext cx="789272" cy="465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1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93EE7B-F372-3241-2E49-AB4D46D1312D}"/>
              </a:ext>
            </a:extLst>
          </p:cNvPr>
          <p:cNvSpPr/>
          <p:nvPr/>
        </p:nvSpPr>
        <p:spPr>
          <a:xfrm>
            <a:off x="2165684" y="394636"/>
            <a:ext cx="7353701" cy="7478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by: LEADING TRACKER</a:t>
            </a:r>
            <a:b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leader: SANDHYA K</a:t>
            </a:r>
            <a:b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Members: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eshma P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Nisha R.R</a:t>
            </a:r>
            <a:b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Santhiya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M</a:t>
            </a:r>
            <a:b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Yuvasri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</a:t>
            </a:r>
            <a:b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Manvi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pareek</a:t>
            </a:r>
            <a:b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432E7B3-2AE2-D939-596E-87B2B5B352E1}"/>
              </a:ext>
            </a:extLst>
          </p:cNvPr>
          <p:cNvSpPr/>
          <p:nvPr/>
        </p:nvSpPr>
        <p:spPr>
          <a:xfrm>
            <a:off x="10395283" y="1549667"/>
            <a:ext cx="933651" cy="4860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8F4F7A-9AAD-118A-46F5-80474085D3D5}"/>
              </a:ext>
            </a:extLst>
          </p:cNvPr>
          <p:cNvSpPr/>
          <p:nvPr/>
        </p:nvSpPr>
        <p:spPr>
          <a:xfrm>
            <a:off x="2305249" y="1799925"/>
            <a:ext cx="7074570" cy="134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Bar chart RTL">
            <a:extLst>
              <a:ext uri="{FF2B5EF4-FFF2-40B4-BE49-F238E27FC236}">
                <a16:creationId xmlns:a16="http://schemas.microsoft.com/office/drawing/2014/main" id="{17F89D15-003A-2E22-7091-0855ECAC2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1864" y="245444"/>
            <a:ext cx="914400" cy="914400"/>
          </a:xfrm>
          <a:prstGeom prst="rect">
            <a:avLst/>
          </a:prstGeom>
        </p:spPr>
      </p:pic>
      <p:pic>
        <p:nvPicPr>
          <p:cNvPr id="8" name="Graphic 7" descr="Arrow Slight curve">
            <a:extLst>
              <a:ext uri="{FF2B5EF4-FFF2-40B4-BE49-F238E27FC236}">
                <a16:creationId xmlns:a16="http://schemas.microsoft.com/office/drawing/2014/main" id="{5F231016-3B02-7C73-D9FD-1AE22FF9F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8484" y="2182528"/>
            <a:ext cx="914400" cy="914400"/>
          </a:xfrm>
          <a:prstGeom prst="rect">
            <a:avLst/>
          </a:prstGeom>
        </p:spPr>
      </p:pic>
      <p:pic>
        <p:nvPicPr>
          <p:cNvPr id="10" name="Graphic 9" descr="Minimize">
            <a:extLst>
              <a:ext uri="{FF2B5EF4-FFF2-40B4-BE49-F238E27FC236}">
                <a16:creationId xmlns:a16="http://schemas.microsoft.com/office/drawing/2014/main" id="{050EAECB-5D6D-D745-0DAD-08AD8636E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30" y="4384376"/>
            <a:ext cx="2403911" cy="2403911"/>
          </a:xfrm>
          <a:prstGeom prst="rect">
            <a:avLst/>
          </a:prstGeom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1108A38-3EAE-F1C7-2482-0B9043FE89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3482967"/>
              </p:ext>
            </p:extLst>
          </p:nvPr>
        </p:nvGraphicFramePr>
        <p:xfrm flipV="1">
          <a:off x="2032000" y="6138333"/>
          <a:ext cx="133684" cy="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194396A-BC88-A342-4969-CBD1707B2B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35641"/>
              </p:ext>
            </p:extLst>
          </p:nvPr>
        </p:nvGraphicFramePr>
        <p:xfrm flipV="1">
          <a:off x="2184400" y="6290733"/>
          <a:ext cx="133684" cy="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602404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AE820B-EABF-B933-0D17-BE527E2080AA}"/>
              </a:ext>
            </a:extLst>
          </p:cNvPr>
          <p:cNvSpPr/>
          <p:nvPr/>
        </p:nvSpPr>
        <p:spPr>
          <a:xfrm>
            <a:off x="2589197" y="1944302"/>
            <a:ext cx="69013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 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3EEFC5-44F8-51F4-AD75-0C6DB89195D0}"/>
              </a:ext>
            </a:extLst>
          </p:cNvPr>
          <p:cNvSpPr/>
          <p:nvPr/>
        </p:nvSpPr>
        <p:spPr>
          <a:xfrm>
            <a:off x="2964582" y="3334806"/>
            <a:ext cx="5996539" cy="3080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the given </a:t>
            </a:r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opportunity 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75BF43AA-406E-9962-61B2-8320E1A1AD9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859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826">
        <p14:reveal/>
      </p:transition>
    </mc:Choice>
    <mc:Fallback xmlns="">
      <p:transition spd="slow" advTm="18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mute="1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</TotalTime>
  <Words>425</Words>
  <Application>Microsoft Office PowerPoint</Application>
  <PresentationFormat>Widescreen</PresentationFormat>
  <Paragraphs>37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  objective:                                                                                            TO TRACK UPDATE OF  C COVID 19                          COVID 19</vt:lpstr>
      <vt:lpstr>PowerPoint Presentation</vt:lpstr>
      <vt:lpstr>PowerPoint Presentation</vt:lpstr>
      <vt:lpstr>PowerPoint Presentation</vt:lpstr>
      <vt:lpstr>PowerPoint Presentation</vt:lpstr>
      <vt:lpstr>Performance: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                                                                                            TO TRACK UPDATE OF COVID 19</dc:title>
  <dc:creator>sandhyak555@outlook.com</dc:creator>
  <cp:lastModifiedBy>sandhyak555@outlook.com</cp:lastModifiedBy>
  <cp:revision>5</cp:revision>
  <dcterms:created xsi:type="dcterms:W3CDTF">2022-12-02T06:11:11Z</dcterms:created>
  <dcterms:modified xsi:type="dcterms:W3CDTF">2022-12-04T13:30:13Z</dcterms:modified>
</cp:coreProperties>
</file>