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xml" ContentType="application/vnd.openxmlformats-officedocument.drawingml.chartshapes+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0.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1.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2.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3.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4.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5.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6.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7.xml" ContentType="application/vnd.openxmlformats-officedocument.drawingml.chart+xml"/>
  <Override PartName="/ppt/charts/style28.xml" ContentType="application/vnd.ms-office.chartstyle+xml"/>
  <Override PartName="/ppt/charts/colors2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tish Dadi" initials="YD" lastIdx="2" clrIdx="0">
    <p:extLst>
      <p:ext uri="{19B8F6BF-5375-455C-9EA6-DF929625EA0E}">
        <p15:presenceInfo xmlns:p15="http://schemas.microsoft.com/office/powerpoint/2012/main" userId="eeb986383ec2b0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8.xml"/><Relationship Id="rId1" Type="http://schemas.microsoft.com/office/2011/relationships/chartStyle" Target="style18.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1.xml"/><Relationship Id="rId1" Type="http://schemas.microsoft.com/office/2011/relationships/chartStyle" Target="style21.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2.xml"/><Relationship Id="rId1" Type="http://schemas.microsoft.com/office/2011/relationships/chartStyle" Target="style22.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3.xml"/><Relationship Id="rId1" Type="http://schemas.microsoft.com/office/2011/relationships/chartStyle" Target="style23.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4.xml"/><Relationship Id="rId1" Type="http://schemas.microsoft.com/office/2011/relationships/chartStyle" Target="style24.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5.xml"/><Relationship Id="rId1" Type="http://schemas.microsoft.com/office/2011/relationships/chartStyle" Target="style25.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6.xml"/><Relationship Id="rId1" Type="http://schemas.microsoft.com/office/2011/relationships/chartStyle" Target="style26.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7.xml"/><Relationship Id="rId1" Type="http://schemas.microsoft.com/office/2011/relationships/chartStyle" Target="style27.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7.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atish\Desktop\SAINI%20SANDHYARANI%20PRACTICE%20PROJECT%20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atish\Desktop\SAINI%20SANDHYARANI%20PRACTICE%20PROJECT%206.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atish\Desktop\SAINI%20SANDHYARANI%20PRACTICE%20PROJECT%206.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atish\Desktop\COURSE%201%20PROJECTS\SAINI%20SANDHYARANI%20PRACTICE%20PROJECT%206%20(Recovered).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Yatish\Desktop\SAINI%20SANDHYARANI%20PRACTICE%20PROJECT%2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(Recovered).xlsx]Businee question1!PivotTable1</c:name>
    <c:fmtId val="24"/>
  </c:pivotSource>
  <c:chart>
    <c:title>
      <c:tx>
        <c:rich>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r>
              <a:rPr lang="en-IN">
                <a:solidFill>
                  <a:srgbClr val="FF0000"/>
                </a:solidFill>
              </a:rPr>
              <a:t>Top</a:t>
            </a:r>
            <a:r>
              <a:rPr lang="en-IN" baseline="0">
                <a:solidFill>
                  <a:srgbClr val="FF0000"/>
                </a:solidFill>
              </a:rPr>
              <a:t> 10  car manufacturers</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231726812341844"/>
          <c:y val="8.313791890422241E-2"/>
          <c:w val="0.69385174312705877"/>
          <c:h val="0.68211854287252505"/>
        </c:manualLayout>
      </c:layout>
      <c:barChart>
        <c:barDir val="bar"/>
        <c:grouping val="clustered"/>
        <c:varyColors val="0"/>
        <c:ser>
          <c:idx val="0"/>
          <c:order val="0"/>
          <c:tx>
            <c:strRef>
              <c:f>'Businee question1'!$F$5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'Businee question1'!$E$6:$E$16</c:f>
              <c:strCache>
                <c:ptCount val="10"/>
                <c:pt idx="0">
                  <c:v>Ford</c:v>
                </c:pt>
                <c:pt idx="1">
                  <c:v>Bmw</c:v>
                </c:pt>
                <c:pt idx="2">
                  <c:v>Skoda</c:v>
                </c:pt>
                <c:pt idx="3">
                  <c:v>Volkswagen</c:v>
                </c:pt>
                <c:pt idx="4">
                  <c:v>Toyota</c:v>
                </c:pt>
                <c:pt idx="5">
                  <c:v>Hyundai</c:v>
                </c:pt>
                <c:pt idx="6">
                  <c:v>Tata</c:v>
                </c:pt>
                <c:pt idx="7">
                  <c:v>Renault</c:v>
                </c:pt>
                <c:pt idx="8">
                  <c:v>Suzuki</c:v>
                </c:pt>
                <c:pt idx="9">
                  <c:v>Mahindra</c:v>
                </c:pt>
              </c:strCache>
            </c:strRef>
          </c:cat>
          <c:val>
            <c:numRef>
              <c:f>'Businee question1'!$F$6:$F$16</c:f>
              <c:numCache>
                <c:formatCode>General</c:formatCode>
                <c:ptCount val="10"/>
                <c:pt idx="0">
                  <c:v>17</c:v>
                </c:pt>
                <c:pt idx="1">
                  <c:v>18</c:v>
                </c:pt>
                <c:pt idx="2">
                  <c:v>18</c:v>
                </c:pt>
                <c:pt idx="3">
                  <c:v>19</c:v>
                </c:pt>
                <c:pt idx="4">
                  <c:v>20.32</c:v>
                </c:pt>
                <c:pt idx="5">
                  <c:v>24</c:v>
                </c:pt>
                <c:pt idx="6">
                  <c:v>24.12</c:v>
                </c:pt>
                <c:pt idx="7">
                  <c:v>25.17</c:v>
                </c:pt>
                <c:pt idx="8">
                  <c:v>28.4</c:v>
                </c:pt>
                <c:pt idx="9">
                  <c:v>80</c:v>
                </c:pt>
              </c:numCache>
            </c:numRef>
          </c:val>
          <c:extLst>
            <c:ext xmlns:c16="http://schemas.microsoft.com/office/drawing/2014/chart" uri="{C3380CC4-5D6E-409C-BE32-E72D297353CC}">
              <c16:uniqueId val="{00000000-0964-4ED4-9E49-D39EB181EAF4}"/>
            </c:ext>
          </c:extLst>
        </c:ser>
        <c:dLbls>
          <c:dLblPos val="outEnd"/>
          <c:showLegendKey val="0"/>
          <c:showVal val="1"/>
          <c:showCatName val="0"/>
          <c:showSerName val="0"/>
          <c:showPercent val="0"/>
          <c:showBubbleSize val="0"/>
        </c:dLbls>
        <c:gapWidth val="219"/>
        <c:axId val="1741639088"/>
        <c:axId val="1741639568"/>
      </c:barChart>
      <c:catAx>
        <c:axId val="1741639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manufacturers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639568"/>
        <c:crosses val="autoZero"/>
        <c:auto val="1"/>
        <c:lblAlgn val="ctr"/>
        <c:lblOffset val="100"/>
        <c:noMultiLvlLbl val="0"/>
      </c:catAx>
      <c:valAx>
        <c:axId val="1741639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city</a:t>
                </a:r>
                <a:r>
                  <a:rPr lang="en-IN" baseline="0">
                    <a:solidFill>
                      <a:schemeClr val="tx1"/>
                    </a:solidFill>
                  </a:rPr>
                  <a:t> mileage</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639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(Recovered).xlsx]B.Q9 without O.T!PivotTable21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City_mileage_km_litre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chemeClr val="tx1"/>
            </a:solidFill>
          </a:ln>
          <a:effectLst/>
        </c:spPr>
      </c:pivotFmt>
      <c:pivotFmt>
        <c:idx val="2"/>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77297686862333"/>
          <c:y val="0.17243085056916327"/>
          <c:w val="0.88926815398075243"/>
          <c:h val="0.59810731991834354"/>
        </c:manualLayout>
      </c:layout>
      <c:barChart>
        <c:barDir val="col"/>
        <c:grouping val="clustered"/>
        <c:varyColors val="0"/>
        <c:ser>
          <c:idx val="0"/>
          <c:order val="0"/>
          <c:tx>
            <c:strRef>
              <c:f>'B.Q9 without O.T'!$O$2</c:f>
              <c:strCache>
                <c:ptCount val="1"/>
                <c:pt idx="0">
                  <c:v>Total</c:v>
                </c:pt>
              </c:strCache>
            </c:strRef>
          </c:tx>
          <c:spPr>
            <a:solidFill>
              <a:schemeClr val="accent1"/>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'B.Q9 without O.T'!$N$3:$N$14</c:f>
              <c:strCache>
                <c:ptCount val="11"/>
                <c:pt idx="0">
                  <c:v>15.82-16.7</c:v>
                </c:pt>
                <c:pt idx="1">
                  <c:v>14.94-15.82</c:v>
                </c:pt>
                <c:pt idx="2">
                  <c:v>13.18-14.06</c:v>
                </c:pt>
                <c:pt idx="3">
                  <c:v>18.46-19.34</c:v>
                </c:pt>
                <c:pt idx="4">
                  <c:v>17.58-18.46</c:v>
                </c:pt>
                <c:pt idx="5">
                  <c:v>20.22-21.1</c:v>
                </c:pt>
                <c:pt idx="6">
                  <c:v>12.3-13.18</c:v>
                </c:pt>
                <c:pt idx="7">
                  <c:v>16.7-17.58</c:v>
                </c:pt>
                <c:pt idx="8">
                  <c:v>21.1-21.98</c:v>
                </c:pt>
                <c:pt idx="9">
                  <c:v>19.34-20.22</c:v>
                </c:pt>
                <c:pt idx="10">
                  <c:v>14.06-14.94</c:v>
                </c:pt>
              </c:strCache>
            </c:strRef>
          </c:cat>
          <c:val>
            <c:numRef>
              <c:f>'B.Q9 without O.T'!$O$3:$O$14</c:f>
              <c:numCache>
                <c:formatCode>General</c:formatCode>
                <c:ptCount val="11"/>
                <c:pt idx="0">
                  <c:v>369</c:v>
                </c:pt>
                <c:pt idx="1">
                  <c:v>51</c:v>
                </c:pt>
                <c:pt idx="2">
                  <c:v>44</c:v>
                </c:pt>
                <c:pt idx="3">
                  <c:v>34</c:v>
                </c:pt>
                <c:pt idx="4">
                  <c:v>27</c:v>
                </c:pt>
                <c:pt idx="5">
                  <c:v>26</c:v>
                </c:pt>
                <c:pt idx="6">
                  <c:v>23</c:v>
                </c:pt>
                <c:pt idx="7">
                  <c:v>15</c:v>
                </c:pt>
                <c:pt idx="8">
                  <c:v>14</c:v>
                </c:pt>
                <c:pt idx="9">
                  <c:v>11</c:v>
                </c:pt>
                <c:pt idx="10">
                  <c:v>4</c:v>
                </c:pt>
              </c:numCache>
            </c:numRef>
          </c:val>
          <c:extLst>
            <c:ext xmlns:c16="http://schemas.microsoft.com/office/drawing/2014/chart" uri="{C3380CC4-5D6E-409C-BE32-E72D297353CC}">
              <c16:uniqueId val="{00000000-2E27-42D2-A92B-FD250E568F9C}"/>
            </c:ext>
          </c:extLst>
        </c:ser>
        <c:dLbls>
          <c:dLblPos val="outEnd"/>
          <c:showLegendKey val="0"/>
          <c:showVal val="1"/>
          <c:showCatName val="0"/>
          <c:showSerName val="0"/>
          <c:showPercent val="0"/>
          <c:showBubbleSize val="0"/>
        </c:dLbls>
        <c:gapWidth val="0"/>
        <c:overlap val="-27"/>
        <c:axId val="206571328"/>
        <c:axId val="206574688"/>
      </c:barChart>
      <c:catAx>
        <c:axId val="20657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574688"/>
        <c:crosses val="autoZero"/>
        <c:auto val="1"/>
        <c:lblAlgn val="ctr"/>
        <c:lblOffset val="100"/>
        <c:noMultiLvlLbl val="0"/>
      </c:catAx>
      <c:valAx>
        <c:axId val="20657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571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(Recovered).xlsx]B.Q9 without O.T!PivotTable20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Fuel_tank_capacity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symbol val="none"/>
        </c:marker>
        <c:dLbl>
          <c:idx val="0"/>
          <c:spPr>
            <a:noFill/>
            <a:ln>
              <a:noFill/>
            </a:ln>
            <a:effectLst>
              <a:outerShdw blurRad="50800" dist="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symbol val="none"/>
        </c:marker>
        <c:dLbl>
          <c:idx val="0"/>
          <c:spPr>
            <a:noFill/>
            <a:ln>
              <a:noFill/>
            </a:ln>
            <a:effectLst>
              <a:outerShdw blurRad="50800" dist="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marker>
          <c:symbol val="none"/>
        </c:marker>
        <c:dLbl>
          <c:idx val="0"/>
          <c:spPr>
            <a:noFill/>
            <a:ln>
              <a:noFill/>
            </a:ln>
            <a:effectLst>
              <a:outerShdw blurRad="50800" dist="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626563317264558E-2"/>
          <c:y val="0.13476062867169011"/>
          <c:w val="0.79331052481768427"/>
          <c:h val="0.61107383710573981"/>
        </c:manualLayout>
      </c:layout>
      <c:barChart>
        <c:barDir val="col"/>
        <c:grouping val="clustered"/>
        <c:varyColors val="0"/>
        <c:ser>
          <c:idx val="0"/>
          <c:order val="0"/>
          <c:tx>
            <c:strRef>
              <c:f>'B.Q9 without O.T'!$F$17</c:f>
              <c:strCache>
                <c:ptCount val="1"/>
                <c:pt idx="0">
                  <c:v>Total</c:v>
                </c:pt>
              </c:strCache>
            </c:strRef>
          </c:tx>
          <c:spPr>
            <a:solidFill>
              <a:schemeClr val="accent1">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invertIfNegative val="0"/>
          <c:dLbls>
            <c:spPr>
              <a:noFill/>
              <a:ln>
                <a:noFill/>
              </a:ln>
              <a:effectLst>
                <a:outerShdw blurRad="50800" dist="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'B.Q9 without O.T'!$E$18:$E$36</c:f>
              <c:strCache>
                <c:ptCount val="18"/>
                <c:pt idx="0">
                  <c:v>42-45</c:v>
                </c:pt>
                <c:pt idx="1">
                  <c:v>45-48</c:v>
                </c:pt>
                <c:pt idx="2">
                  <c:v>33-36</c:v>
                </c:pt>
                <c:pt idx="3">
                  <c:v>36-39</c:v>
                </c:pt>
                <c:pt idx="4">
                  <c:v>54-57</c:v>
                </c:pt>
                <c:pt idx="5">
                  <c:v>48-51</c:v>
                </c:pt>
                <c:pt idx="6">
                  <c:v>60-63</c:v>
                </c:pt>
                <c:pt idx="7">
                  <c:v>69-72</c:v>
                </c:pt>
                <c:pt idx="8">
                  <c:v>39-42</c:v>
                </c:pt>
                <c:pt idx="9">
                  <c:v>27-30</c:v>
                </c:pt>
                <c:pt idx="10">
                  <c:v>66-69</c:v>
                </c:pt>
                <c:pt idx="11">
                  <c:v>30-33</c:v>
                </c:pt>
                <c:pt idx="12">
                  <c:v>78-81</c:v>
                </c:pt>
                <c:pt idx="13">
                  <c:v>51-54</c:v>
                </c:pt>
                <c:pt idx="14">
                  <c:v>24-27</c:v>
                </c:pt>
                <c:pt idx="15">
                  <c:v>63-66</c:v>
                </c:pt>
                <c:pt idx="16">
                  <c:v>57-60</c:v>
                </c:pt>
                <c:pt idx="17">
                  <c:v>15-18</c:v>
                </c:pt>
              </c:strCache>
            </c:strRef>
          </c:cat>
          <c:val>
            <c:numRef>
              <c:f>'B.Q9 without O.T'!$F$18:$F$36</c:f>
              <c:numCache>
                <c:formatCode>General</c:formatCode>
                <c:ptCount val="18"/>
                <c:pt idx="0">
                  <c:v>130</c:v>
                </c:pt>
                <c:pt idx="1">
                  <c:v>123</c:v>
                </c:pt>
                <c:pt idx="2">
                  <c:v>86</c:v>
                </c:pt>
                <c:pt idx="3">
                  <c:v>80</c:v>
                </c:pt>
                <c:pt idx="4">
                  <c:v>73</c:v>
                </c:pt>
                <c:pt idx="5">
                  <c:v>62</c:v>
                </c:pt>
                <c:pt idx="6">
                  <c:v>56</c:v>
                </c:pt>
                <c:pt idx="7">
                  <c:v>29</c:v>
                </c:pt>
                <c:pt idx="8">
                  <c:v>29</c:v>
                </c:pt>
                <c:pt idx="9">
                  <c:v>22</c:v>
                </c:pt>
                <c:pt idx="10">
                  <c:v>21</c:v>
                </c:pt>
                <c:pt idx="11">
                  <c:v>21</c:v>
                </c:pt>
                <c:pt idx="12">
                  <c:v>19</c:v>
                </c:pt>
                <c:pt idx="13">
                  <c:v>19</c:v>
                </c:pt>
                <c:pt idx="14">
                  <c:v>5</c:v>
                </c:pt>
                <c:pt idx="15">
                  <c:v>5</c:v>
                </c:pt>
                <c:pt idx="16">
                  <c:v>1</c:v>
                </c:pt>
                <c:pt idx="17">
                  <c:v>1</c:v>
                </c:pt>
              </c:numCache>
            </c:numRef>
          </c:val>
          <c:extLst>
            <c:ext xmlns:c16="http://schemas.microsoft.com/office/drawing/2014/chart" uri="{C3380CC4-5D6E-409C-BE32-E72D297353CC}">
              <c16:uniqueId val="{00000000-6034-406E-A2DA-9BD8BAF387BA}"/>
            </c:ext>
          </c:extLst>
        </c:ser>
        <c:dLbls>
          <c:dLblPos val="outEnd"/>
          <c:showLegendKey val="0"/>
          <c:showVal val="1"/>
          <c:showCatName val="0"/>
          <c:showSerName val="0"/>
          <c:showPercent val="0"/>
          <c:showBubbleSize val="0"/>
        </c:dLbls>
        <c:gapWidth val="0"/>
        <c:overlap val="-27"/>
        <c:axId val="546978480"/>
        <c:axId val="859173472"/>
      </c:barChart>
      <c:catAx>
        <c:axId val="54697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173472"/>
        <c:crosses val="autoZero"/>
        <c:auto val="1"/>
        <c:lblAlgn val="ctr"/>
        <c:lblOffset val="100"/>
        <c:noMultiLvlLbl val="0"/>
      </c:catAx>
      <c:valAx>
        <c:axId val="859173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6978480"/>
        <c:crosses val="autoZero"/>
        <c:crossBetween val="between"/>
      </c:valAx>
      <c:spPr>
        <a:solidFill>
          <a:schemeClr val="bg1"/>
        </a:solidFill>
        <a:ln>
          <a:solidFill>
            <a:schemeClr val="tx1">
              <a:lumMod val="15000"/>
              <a:lumOff val="85000"/>
            </a:schemeClr>
          </a:solidFill>
        </a:ln>
        <a:effectLst>
          <a:outerShdw blurRad="50800" sx="1000" sy="1000" algn="ctr" rotWithShape="0">
            <a:srgbClr val="000000"/>
          </a:outerShdw>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solidFill>
        <a:schemeClr val="tx1">
          <a:lumMod val="15000"/>
          <a:lumOff val="85000"/>
        </a:schemeClr>
      </a:solidFill>
      <a:round/>
    </a:ln>
    <a:effectLst>
      <a:glow>
        <a:schemeClr val="accent1">
          <a:alpha val="89000"/>
        </a:schemeClr>
      </a:glow>
      <a:outerShdw blurRad="50800" dist="2540000" dir="5400000" algn="ctr" rotWithShape="0">
        <a:srgbClr val="000000">
          <a:alpha val="43137"/>
        </a:srgbClr>
      </a:outerShdw>
      <a:softEdge rad="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(Recovered).xlsx]Business question11!PivotTable2</c:name>
    <c:fmtId val="8"/>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Most</a:t>
            </a:r>
            <a:r>
              <a:rPr lang="en-US" baseline="0">
                <a:solidFill>
                  <a:sysClr val="windowText" lastClr="000000"/>
                </a:solidFill>
              </a:rPr>
              <a:t> popular car body type</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s>
    <c:plotArea>
      <c:layout/>
      <c:pieChart>
        <c:varyColors val="1"/>
        <c:ser>
          <c:idx val="0"/>
          <c:order val="0"/>
          <c:tx>
            <c:strRef>
              <c:f>'Business question11'!$D$4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6F-4599-934C-1E098212CE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6F-4599-934C-1E098212CE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6F-4599-934C-1E098212CE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76F-4599-934C-1E098212CE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76F-4599-934C-1E098212CE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76F-4599-934C-1E098212CE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76F-4599-934C-1E098212CE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76F-4599-934C-1E098212CEF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76F-4599-934C-1E098212CEF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76F-4599-934C-1E098212CEF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876F-4599-934C-1E098212CEF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'Business question11'!$C$5:$C$16</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'Business question11'!$D$5:$D$16</c:f>
              <c:numCache>
                <c:formatCode>General</c:formatCode>
                <c:ptCount val="11"/>
                <c:pt idx="0">
                  <c:v>264</c:v>
                </c:pt>
                <c:pt idx="1">
                  <c:v>223</c:v>
                </c:pt>
                <c:pt idx="2">
                  <c:v>223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16-876F-4599-934C-1E098212CEF4}"/>
            </c:ext>
          </c:extLst>
        </c:ser>
        <c:dLbls>
          <c:dLblPos val="bestFit"/>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7.xlsx]B.Q1.2!PivotTable13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2 manufacturers based on widest range of car variants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564607213030348"/>
          <c:y val="0.13867935566676354"/>
          <c:w val="0.62851068089973372"/>
          <c:h val="0.72664405732793047"/>
        </c:manualLayout>
      </c:layout>
      <c:barChart>
        <c:barDir val="bar"/>
        <c:grouping val="clustered"/>
        <c:varyColors val="0"/>
        <c:ser>
          <c:idx val="0"/>
          <c:order val="0"/>
          <c:tx>
            <c:strRef>
              <c:f>'B.Q1.2'!$G$3</c:f>
              <c:strCache>
                <c:ptCount val="1"/>
                <c:pt idx="0">
                  <c:v>Total</c:v>
                </c:pt>
              </c:strCache>
            </c:strRef>
          </c:tx>
          <c:spPr>
            <a:solidFill>
              <a:schemeClr val="accent1"/>
            </a:solidFill>
            <a:ln>
              <a:noFill/>
            </a:ln>
            <a:effectLst/>
          </c:spPr>
          <c:invertIfNegative val="0"/>
          <c:cat>
            <c:strRef>
              <c:f>'B.Q1.2'!$F$4:$F$15</c:f>
              <c:strCache>
                <c:ptCount val="11"/>
                <c:pt idx="0">
                  <c:v>Hatchback</c:v>
                </c:pt>
                <c:pt idx="1">
                  <c:v>SUV</c:v>
                </c:pt>
                <c:pt idx="2">
                  <c:v>Sedan</c:v>
                </c:pt>
                <c:pt idx="3">
                  <c:v>MUV</c:v>
                </c:pt>
                <c:pt idx="4">
                  <c:v>MPV</c:v>
                </c:pt>
                <c:pt idx="5">
                  <c:v>Crossover</c:v>
                </c:pt>
                <c:pt idx="6">
                  <c:v>Coupe</c:v>
                </c:pt>
                <c:pt idx="7">
                  <c:v>Sports, Convertible</c:v>
                </c:pt>
                <c:pt idx="8">
                  <c:v>SUV, Crossover</c:v>
                </c:pt>
                <c:pt idx="9">
                  <c:v>Crossover, SUV</c:v>
                </c:pt>
                <c:pt idx="10">
                  <c:v>Sedan, Coupe</c:v>
                </c:pt>
              </c:strCache>
            </c:strRef>
          </c:cat>
          <c:val>
            <c:numRef>
              <c:f>'B.Q1.2'!$G$4:$G$15</c:f>
              <c:numCache>
                <c:formatCode>General</c:formatCode>
                <c:ptCount val="11"/>
                <c:pt idx="0">
                  <c:v>264</c:v>
                </c:pt>
                <c:pt idx="1">
                  <c:v>223</c:v>
                </c:pt>
                <c:pt idx="2">
                  <c:v>193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00-B21B-4A9E-9904-73DD8F42A4B6}"/>
            </c:ext>
          </c:extLst>
        </c:ser>
        <c:dLbls>
          <c:showLegendKey val="0"/>
          <c:showVal val="0"/>
          <c:showCatName val="0"/>
          <c:showSerName val="0"/>
          <c:showPercent val="0"/>
          <c:showBubbleSize val="0"/>
        </c:dLbls>
        <c:gapWidth val="182"/>
        <c:axId val="120023408"/>
        <c:axId val="120023888"/>
      </c:barChart>
      <c:catAx>
        <c:axId val="120023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3888"/>
        <c:crosses val="autoZero"/>
        <c:auto val="1"/>
        <c:lblAlgn val="ctr"/>
        <c:lblOffset val="100"/>
        <c:noMultiLvlLbl val="0"/>
      </c:catAx>
      <c:valAx>
        <c:axId val="120023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3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  City_mileage</a:t>
            </a:r>
            <a:r>
              <a:rPr lang="en-US" baseline="0">
                <a:solidFill>
                  <a:schemeClr val="tx1"/>
                </a:solidFill>
              </a:rPr>
              <a:t> depends on Fuel_tank capacity</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9396832549743756"/>
          <c:y val="0.36708333333333332"/>
          <c:w val="0.75750670481237747"/>
          <c:h val="0.60739583333333336"/>
        </c:manualLayout>
      </c:layout>
      <c:scatterChart>
        <c:scatterStyle val="lineMarker"/>
        <c:varyColors val="0"/>
        <c:ser>
          <c:idx val="0"/>
          <c:order val="0"/>
          <c:tx>
            <c:strRef>
              <c:f>B.Q3!$B$1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B.Q3!$A$2:$A$788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B.Q3!$B$2:$B$788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1C78-4656-BF8E-51F6DC39ABDE}"/>
            </c:ext>
          </c:extLst>
        </c:ser>
        <c:dLbls>
          <c:showLegendKey val="0"/>
          <c:showVal val="0"/>
          <c:showCatName val="0"/>
          <c:showSerName val="0"/>
          <c:showPercent val="0"/>
          <c:showBubbleSize val="0"/>
        </c:dLbls>
        <c:axId val="227883088"/>
        <c:axId val="227883568"/>
      </c:scatterChart>
      <c:valAx>
        <c:axId val="227883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City_mileage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83568"/>
        <c:crosses val="autoZero"/>
        <c:crossBetween val="midCat"/>
      </c:valAx>
      <c:valAx>
        <c:axId val="2278835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Fuel_city 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83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Displacement depends on Fuel tank capacity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487019385734678"/>
          <c:y val="0.15807251883835383"/>
          <c:w val="0.7995389326334208"/>
          <c:h val="0.64550087489063868"/>
        </c:manualLayout>
      </c:layout>
      <c:scatterChart>
        <c:scatterStyle val="lineMarker"/>
        <c:varyColors val="0"/>
        <c:ser>
          <c:idx val="0"/>
          <c:order val="0"/>
          <c:tx>
            <c:strRef>
              <c:f>B.Q3!$C$1</c:f>
              <c:strCache>
                <c:ptCount val="1"/>
                <c:pt idx="0">
                  <c:v>Displacement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B.Q3!$B$2:$B$788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xVal>
          <c:yVal>
            <c:numRef>
              <c:f>B.Q3!$C$2:$C$788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yVal>
          <c:smooth val="0"/>
          <c:extLst>
            <c:ext xmlns:c16="http://schemas.microsoft.com/office/drawing/2014/chart" uri="{C3380CC4-5D6E-409C-BE32-E72D297353CC}">
              <c16:uniqueId val="{00000001-ECA6-416B-8CB5-B2BD4B96F3E9}"/>
            </c:ext>
          </c:extLst>
        </c:ser>
        <c:dLbls>
          <c:showLegendKey val="0"/>
          <c:showVal val="0"/>
          <c:showCatName val="0"/>
          <c:showSerName val="0"/>
          <c:showPercent val="0"/>
          <c:showBubbleSize val="0"/>
        </c:dLbls>
        <c:axId val="859465904"/>
        <c:axId val="859464464"/>
      </c:scatterChart>
      <c:valAx>
        <c:axId val="859465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Fuel_Tank_Capacity</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464464"/>
        <c:crosses val="autoZero"/>
        <c:crossBetween val="midCat"/>
      </c:valAx>
      <c:valAx>
        <c:axId val="859464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Displacement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465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7.xlsx]B.Q5!PivotTable2</c:name>
    <c:fmtId val="7"/>
  </c:pivotSource>
  <c:chart>
    <c:title>
      <c:tx>
        <c:rich>
          <a:bodyPr rot="0" spcFirstLastPara="1" vertOverflow="ellipsis" vert="horz" wrap="square" anchor="ctr" anchorCtr="1"/>
          <a:lstStyle/>
          <a:p>
            <a:pPr>
              <a:defRPr sz="1400" b="0" i="0" u="none" strike="noStrike" kern="1200" spc="0" baseline="0">
                <a:solidFill>
                  <a:sysClr val="windowText" lastClr="000000"/>
                </a:solidFill>
                <a:highlight>
                  <a:srgbClr val="FFFF00"/>
                </a:highlight>
                <a:latin typeface="+mn-lt"/>
                <a:ea typeface="+mn-ea"/>
                <a:cs typeface="+mn-cs"/>
              </a:defRPr>
            </a:pPr>
            <a:r>
              <a:rPr lang="en-US">
                <a:solidFill>
                  <a:sysClr val="windowText" lastClr="000000"/>
                </a:solidFill>
                <a:highlight>
                  <a:srgbClr val="FFFF00"/>
                </a:highlight>
              </a:rPr>
              <a:t>MANUFACTURERS</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B.Q5!$K$2</c:f>
              <c:strCache>
                <c:ptCount val="1"/>
                <c:pt idx="0">
                  <c:v>Total</c:v>
                </c:pt>
              </c:strCache>
            </c:strRef>
          </c:tx>
          <c:spPr>
            <a:solidFill>
              <a:schemeClr val="accent1"/>
            </a:solidFill>
            <a:ln>
              <a:noFill/>
            </a:ln>
            <a:effectLst/>
          </c:spPr>
          <c:invertIfNegative val="0"/>
          <c:cat>
            <c:strRef>
              <c:f>B.Q5!$J$3:$J$13</c:f>
              <c:strCache>
                <c:ptCount val="10"/>
                <c:pt idx="0">
                  <c:v>Ford</c:v>
                </c:pt>
                <c:pt idx="1">
                  <c:v>Bmw</c:v>
                </c:pt>
                <c:pt idx="2">
                  <c:v>Volkswagen</c:v>
                </c:pt>
                <c:pt idx="3">
                  <c:v>Skoda</c:v>
                </c:pt>
                <c:pt idx="4">
                  <c:v>Renault</c:v>
                </c:pt>
                <c:pt idx="5">
                  <c:v>Toyota</c:v>
                </c:pt>
                <c:pt idx="6">
                  <c:v>Suzuki</c:v>
                </c:pt>
                <c:pt idx="7">
                  <c:v>Tata</c:v>
                </c:pt>
                <c:pt idx="8">
                  <c:v>Hyundai</c:v>
                </c:pt>
                <c:pt idx="9">
                  <c:v>Mahindra</c:v>
                </c:pt>
              </c:strCache>
            </c:strRef>
          </c:cat>
          <c:val>
            <c:numRef>
              <c:f>B.Q5!$K$3:$K$13</c:f>
              <c:numCache>
                <c:formatCode>General</c:formatCode>
                <c:ptCount val="10"/>
                <c:pt idx="0">
                  <c:v>17.5</c:v>
                </c:pt>
                <c:pt idx="1">
                  <c:v>19.34</c:v>
                </c:pt>
                <c:pt idx="2">
                  <c:v>19.5</c:v>
                </c:pt>
                <c:pt idx="3">
                  <c:v>19.86</c:v>
                </c:pt>
                <c:pt idx="4">
                  <c:v>21.585000000000001</c:v>
                </c:pt>
                <c:pt idx="5">
                  <c:v>21.954999999999998</c:v>
                </c:pt>
                <c:pt idx="6">
                  <c:v>23.2</c:v>
                </c:pt>
                <c:pt idx="7">
                  <c:v>23.92</c:v>
                </c:pt>
                <c:pt idx="8">
                  <c:v>24</c:v>
                </c:pt>
                <c:pt idx="9">
                  <c:v>49</c:v>
                </c:pt>
              </c:numCache>
            </c:numRef>
          </c:val>
          <c:extLst>
            <c:ext xmlns:c16="http://schemas.microsoft.com/office/drawing/2014/chart" uri="{C3380CC4-5D6E-409C-BE32-E72D297353CC}">
              <c16:uniqueId val="{00000000-96A1-4C53-83C0-E00064DEAD6A}"/>
            </c:ext>
          </c:extLst>
        </c:ser>
        <c:dLbls>
          <c:showLegendKey val="0"/>
          <c:showVal val="0"/>
          <c:showCatName val="0"/>
          <c:showSerName val="0"/>
          <c:showPercent val="0"/>
          <c:showBubbleSize val="0"/>
        </c:dLbls>
        <c:gapWidth val="219"/>
        <c:axId val="1555866160"/>
        <c:axId val="1555871920"/>
      </c:barChart>
      <c:catAx>
        <c:axId val="1555866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5871920"/>
        <c:crosses val="autoZero"/>
        <c:auto val="1"/>
        <c:lblAlgn val="ctr"/>
        <c:lblOffset val="100"/>
        <c:noMultiLvlLbl val="0"/>
      </c:catAx>
      <c:valAx>
        <c:axId val="1555871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5866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r>
              <a:rPr lang="en-US">
                <a:highlight>
                  <a:srgbClr val="FFFF00"/>
                </a:highlight>
              </a:rPr>
              <a:t>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510595122191435"/>
          <c:y val="0.25360073323032672"/>
          <c:w val="0.58074401302499845"/>
          <c:h val="0.65173101403740619"/>
        </c:manualLayout>
      </c:layout>
      <c:barChart>
        <c:barDir val="bar"/>
        <c:grouping val="clustered"/>
        <c:varyColors val="0"/>
        <c:ser>
          <c:idx val="0"/>
          <c:order val="0"/>
          <c:tx>
            <c:strRef>
              <c:f>B.Q5!$O$2</c:f>
              <c:strCache>
                <c:ptCount val="1"/>
                <c:pt idx="0">
                  <c:v>Total</c:v>
                </c:pt>
              </c:strCache>
            </c:strRef>
          </c:tx>
          <c:spPr>
            <a:solidFill>
              <a:schemeClr val="accent1"/>
            </a:solidFill>
            <a:ln>
              <a:noFill/>
            </a:ln>
            <a:effectLst/>
          </c:spPr>
          <c:invertIfNegative val="0"/>
          <c:cat>
            <c:strRef>
              <c:f>B.Q5!$N$3:$N$119</c:f>
              <c:strCache>
                <c:ptCount val="116"/>
                <c:pt idx="0">
                  <c:v>Land Cruiser</c:v>
                </c:pt>
                <c:pt idx="1">
                  <c:v>Land Cruiser Prado</c:v>
                </c:pt>
                <c:pt idx="2">
                  <c:v>M4</c:v>
                </c:pt>
                <c:pt idx="3">
                  <c:v>M2 Competition</c:v>
                </c:pt>
                <c:pt idx="4">
                  <c:v>Endeavour</c:v>
                </c:pt>
                <c:pt idx="5">
                  <c:v>Mustang</c:v>
                </c:pt>
                <c:pt idx="6">
                  <c:v>Gypsy</c:v>
                </c:pt>
                <c:pt idx="7">
                  <c:v>Xylo</c:v>
                </c:pt>
                <c:pt idx="8">
                  <c:v>Fortuner</c:v>
                </c:pt>
                <c:pt idx="9">
                  <c:v>Scorpio</c:v>
                </c:pt>
                <c:pt idx="10">
                  <c:v>Omni</c:v>
                </c:pt>
                <c:pt idx="11">
                  <c:v>Elantra</c:v>
                </c:pt>
                <c:pt idx="12">
                  <c:v>Bolero</c:v>
                </c:pt>
                <c:pt idx="13">
                  <c:v>E Verito</c:v>
                </c:pt>
                <c:pt idx="14">
                  <c:v>Innova Crysta</c:v>
                </c:pt>
                <c:pt idx="15">
                  <c:v>Bolero Power Plus</c:v>
                </c:pt>
                <c:pt idx="16">
                  <c:v>Nuvosport</c:v>
                </c:pt>
                <c:pt idx="17">
                  <c:v>Hexa</c:v>
                </c:pt>
                <c:pt idx="18">
                  <c:v>Safari Storme</c:v>
                </c:pt>
                <c:pt idx="19">
                  <c:v>5-Series</c:v>
                </c:pt>
                <c:pt idx="20">
                  <c:v>Kodiaq</c:v>
                </c:pt>
                <c:pt idx="21">
                  <c:v>Superb</c:v>
                </c:pt>
                <c:pt idx="22">
                  <c:v>Superb Sportline</c:v>
                </c:pt>
                <c:pt idx="23">
                  <c:v>Prius</c:v>
                </c:pt>
                <c:pt idx="24">
                  <c:v>Nexon</c:v>
                </c:pt>
                <c:pt idx="25">
                  <c:v>S-Presso</c:v>
                </c:pt>
                <c:pt idx="26">
                  <c:v>Santro</c:v>
                </c:pt>
                <c:pt idx="27">
                  <c:v>Yaris</c:v>
                </c:pt>
                <c:pt idx="28">
                  <c:v>7-Series</c:v>
                </c:pt>
                <c:pt idx="29">
                  <c:v>Harrier</c:v>
                </c:pt>
                <c:pt idx="30">
                  <c:v>Alto</c:v>
                </c:pt>
                <c:pt idx="31">
                  <c:v>Freestyle</c:v>
                </c:pt>
                <c:pt idx="32">
                  <c:v>Captur</c:v>
                </c:pt>
                <c:pt idx="33">
                  <c:v>Swift</c:v>
                </c:pt>
                <c:pt idx="34">
                  <c:v>Kona Electric</c:v>
                </c:pt>
                <c:pt idx="35">
                  <c:v>Thar</c:v>
                </c:pt>
                <c:pt idx="36">
                  <c:v>6-Series</c:v>
                </c:pt>
                <c:pt idx="37">
                  <c:v>Tiago Nrg</c:v>
                </c:pt>
                <c:pt idx="38">
                  <c:v>M5</c:v>
                </c:pt>
                <c:pt idx="39">
                  <c:v>Tigor Ev</c:v>
                </c:pt>
                <c:pt idx="40">
                  <c:v>Ecosport</c:v>
                </c:pt>
                <c:pt idx="41">
                  <c:v>Tiguan</c:v>
                </c:pt>
                <c:pt idx="42">
                  <c:v>Nexon Ev</c:v>
                </c:pt>
                <c:pt idx="43">
                  <c:v>Triber</c:v>
                </c:pt>
                <c:pt idx="44">
                  <c:v>Octavia</c:v>
                </c:pt>
                <c:pt idx="45">
                  <c:v>Passat</c:v>
                </c:pt>
                <c:pt idx="46">
                  <c:v>Aspire</c:v>
                </c:pt>
                <c:pt idx="47">
                  <c:v>Ertiga</c:v>
                </c:pt>
                <c:pt idx="48">
                  <c:v>Venue</c:v>
                </c:pt>
                <c:pt idx="49">
                  <c:v>Camry</c:v>
                </c:pt>
                <c:pt idx="50">
                  <c:v>Wagon</c:v>
                </c:pt>
                <c:pt idx="51">
                  <c:v>3-Series</c:v>
                </c:pt>
                <c:pt idx="52">
                  <c:v>Winger</c:v>
                </c:pt>
                <c:pt idx="53">
                  <c:v>Marazzo</c:v>
                </c:pt>
                <c:pt idx="54">
                  <c:v>Z4 Roadster</c:v>
                </c:pt>
                <c:pt idx="55">
                  <c:v>Eeco</c:v>
                </c:pt>
                <c:pt idx="56">
                  <c:v>Xuv500</c:v>
                </c:pt>
                <c:pt idx="57">
                  <c:v>X4</c:v>
                </c:pt>
                <c:pt idx="58">
                  <c:v>Kodiaq Scout</c:v>
                </c:pt>
                <c:pt idx="59">
                  <c:v>X5</c:v>
                </c:pt>
                <c:pt idx="60">
                  <c:v>Xuv300</c:v>
                </c:pt>
                <c:pt idx="61">
                  <c:v>X7</c:v>
                </c:pt>
                <c:pt idx="62">
                  <c:v>Alturas G4</c:v>
                </c:pt>
                <c:pt idx="63">
                  <c:v>Xcent Prime</c:v>
                </c:pt>
                <c:pt idx="64">
                  <c:v>Glanza</c:v>
                </c:pt>
                <c:pt idx="65">
                  <c:v>Xl6</c:v>
                </c:pt>
                <c:pt idx="66">
                  <c:v>X3</c:v>
                </c:pt>
                <c:pt idx="67">
                  <c:v>Tucson</c:v>
                </c:pt>
                <c:pt idx="68">
                  <c:v>Figo</c:v>
                </c:pt>
                <c:pt idx="69">
                  <c:v>Dzire Tour</c:v>
                </c:pt>
                <c:pt idx="70">
                  <c:v>Duster</c:v>
                </c:pt>
                <c:pt idx="71">
                  <c:v>Tuv300</c:v>
                </c:pt>
                <c:pt idx="72">
                  <c:v>Tuv300 Plus</c:v>
                </c:pt>
                <c:pt idx="73">
                  <c:v>Aura</c:v>
                </c:pt>
                <c:pt idx="74">
                  <c:v>Xcent</c:v>
                </c:pt>
                <c:pt idx="75">
                  <c:v>Ameo</c:v>
                </c:pt>
                <c:pt idx="76">
                  <c:v>Vento</c:v>
                </c:pt>
                <c:pt idx="77">
                  <c:v>Verito Vibe</c:v>
                </c:pt>
                <c:pt idx="78">
                  <c:v>Verito</c:v>
                </c:pt>
                <c:pt idx="79">
                  <c:v>Grand I10</c:v>
                </c:pt>
                <c:pt idx="80">
                  <c:v>X1</c:v>
                </c:pt>
                <c:pt idx="81">
                  <c:v>Grand I10 Nios</c:v>
                </c:pt>
                <c:pt idx="82">
                  <c:v>Polo</c:v>
                </c:pt>
                <c:pt idx="83">
                  <c:v>Lodgy</c:v>
                </c:pt>
                <c:pt idx="84">
                  <c:v>I20 Active</c:v>
                </c:pt>
                <c:pt idx="85">
                  <c:v>Creta</c:v>
                </c:pt>
                <c:pt idx="86">
                  <c:v>Baleno Rs</c:v>
                </c:pt>
                <c:pt idx="87">
                  <c:v>Corolla Altis</c:v>
                </c:pt>
                <c:pt idx="88">
                  <c:v>Monte Carlo</c:v>
                </c:pt>
                <c:pt idx="89">
                  <c:v>Rapid</c:v>
                </c:pt>
                <c:pt idx="90">
                  <c:v>Etios Cross</c:v>
                </c:pt>
                <c:pt idx="91">
                  <c:v>Elite I20</c:v>
                </c:pt>
                <c:pt idx="92">
                  <c:v>Bolt</c:v>
                </c:pt>
                <c:pt idx="93">
                  <c:v>Celerio Tour</c:v>
                </c:pt>
                <c:pt idx="94">
                  <c:v>Alto 800 Tour</c:v>
                </c:pt>
                <c:pt idx="95">
                  <c:v>Altroz</c:v>
                </c:pt>
                <c:pt idx="96">
                  <c:v>Nano Genx</c:v>
                </c:pt>
                <c:pt idx="97">
                  <c:v>S-Cross</c:v>
                </c:pt>
                <c:pt idx="98">
                  <c:v>Ignis</c:v>
                </c:pt>
                <c:pt idx="99">
                  <c:v>Zest</c:v>
                </c:pt>
                <c:pt idx="100">
                  <c:v>Verna</c:v>
                </c:pt>
                <c:pt idx="101">
                  <c:v>Alto K10</c:v>
                </c:pt>
                <c:pt idx="102">
                  <c:v>Kwid</c:v>
                </c:pt>
                <c:pt idx="103">
                  <c:v>Etios Liva</c:v>
                </c:pt>
                <c:pt idx="104">
                  <c:v>Platinum Etios</c:v>
                </c:pt>
                <c:pt idx="105">
                  <c:v>Vitara Brezza</c:v>
                </c:pt>
                <c:pt idx="106">
                  <c:v>Celerio X</c:v>
                </c:pt>
                <c:pt idx="107">
                  <c:v>Celerio</c:v>
                </c:pt>
                <c:pt idx="108">
                  <c:v>Baleno</c:v>
                </c:pt>
                <c:pt idx="109">
                  <c:v>Ciaz</c:v>
                </c:pt>
                <c:pt idx="110">
                  <c:v>Dzire</c:v>
                </c:pt>
                <c:pt idx="111">
                  <c:v>Tigor</c:v>
                </c:pt>
                <c:pt idx="112">
                  <c:v>Kuv100 Nxt</c:v>
                </c:pt>
                <c:pt idx="113">
                  <c:v>Tiago</c:v>
                </c:pt>
                <c:pt idx="114">
                  <c:v>Grand I10 Prime</c:v>
                </c:pt>
                <c:pt idx="115">
                  <c:v>E2O Plus</c:v>
                </c:pt>
              </c:strCache>
            </c:strRef>
          </c:cat>
          <c:val>
            <c:numRef>
              <c:f>B.Q5!$O$3:$O$119</c:f>
              <c:numCache>
                <c:formatCode>General</c:formatCode>
                <c:ptCount val="116"/>
                <c:pt idx="0">
                  <c:v>7.15</c:v>
                </c:pt>
                <c:pt idx="1">
                  <c:v>9</c:v>
                </c:pt>
                <c:pt idx="2">
                  <c:v>9.0350000000000001</c:v>
                </c:pt>
                <c:pt idx="3">
                  <c:v>10.4</c:v>
                </c:pt>
                <c:pt idx="4">
                  <c:v>10.96</c:v>
                </c:pt>
                <c:pt idx="5">
                  <c:v>11.5</c:v>
                </c:pt>
                <c:pt idx="6">
                  <c:v>12.5</c:v>
                </c:pt>
                <c:pt idx="7">
                  <c:v>13</c:v>
                </c:pt>
                <c:pt idx="8">
                  <c:v>13.395</c:v>
                </c:pt>
                <c:pt idx="9">
                  <c:v>13.45</c:v>
                </c:pt>
                <c:pt idx="10">
                  <c:v>13.85</c:v>
                </c:pt>
                <c:pt idx="11">
                  <c:v>13.85</c:v>
                </c:pt>
                <c:pt idx="12">
                  <c:v>13.9</c:v>
                </c:pt>
                <c:pt idx="13">
                  <c:v>14.5</c:v>
                </c:pt>
                <c:pt idx="14">
                  <c:v>15</c:v>
                </c:pt>
                <c:pt idx="15">
                  <c:v>15.2</c:v>
                </c:pt>
                <c:pt idx="16">
                  <c:v>15.505000000000001</c:v>
                </c:pt>
                <c:pt idx="17">
                  <c:v>15.8</c:v>
                </c:pt>
                <c:pt idx="18">
                  <c:v>15.965</c:v>
                </c:pt>
                <c:pt idx="19">
                  <c:v>16.504999999999999</c:v>
                </c:pt>
                <c:pt idx="20">
                  <c:v>16.645</c:v>
                </c:pt>
                <c:pt idx="21">
                  <c:v>16.645</c:v>
                </c:pt>
                <c:pt idx="22">
                  <c:v>16.645</c:v>
                </c:pt>
                <c:pt idx="23">
                  <c:v>16.899999999999999</c:v>
                </c:pt>
                <c:pt idx="24">
                  <c:v>17.149999999999999</c:v>
                </c:pt>
                <c:pt idx="25">
                  <c:v>17.149999999999999</c:v>
                </c:pt>
                <c:pt idx="26">
                  <c:v>17.149999999999999</c:v>
                </c:pt>
                <c:pt idx="27">
                  <c:v>17.149999999999999</c:v>
                </c:pt>
                <c:pt idx="28">
                  <c:v>17.149999999999999</c:v>
                </c:pt>
                <c:pt idx="29">
                  <c:v>17.149999999999999</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17.149999999999999</c:v>
                </c:pt>
                <c:pt idx="41">
                  <c:v>17.149999999999999</c:v>
                </c:pt>
                <c:pt idx="42">
                  <c:v>17.149999999999999</c:v>
                </c:pt>
                <c:pt idx="43">
                  <c:v>17.149999999999999</c:v>
                </c:pt>
                <c:pt idx="44">
                  <c:v>17.149999999999999</c:v>
                </c:pt>
                <c:pt idx="45">
                  <c:v>17.149999999999999</c:v>
                </c:pt>
                <c:pt idx="46">
                  <c:v>17.149999999999999</c:v>
                </c:pt>
                <c:pt idx="47">
                  <c:v>17.149999999999999</c:v>
                </c:pt>
                <c:pt idx="48">
                  <c:v>17.149999999999999</c:v>
                </c:pt>
                <c:pt idx="49">
                  <c:v>17.149999999999999</c:v>
                </c:pt>
                <c:pt idx="50">
                  <c:v>17.149999999999999</c:v>
                </c:pt>
                <c:pt idx="51">
                  <c:v>17.149999999999999</c:v>
                </c:pt>
                <c:pt idx="52">
                  <c:v>17.149999999999999</c:v>
                </c:pt>
                <c:pt idx="53">
                  <c:v>17.149999999999999</c:v>
                </c:pt>
                <c:pt idx="54">
                  <c:v>17.149999999999999</c:v>
                </c:pt>
                <c:pt idx="55">
                  <c:v>17.149999999999999</c:v>
                </c:pt>
                <c:pt idx="56">
                  <c:v>17.149999999999999</c:v>
                </c:pt>
                <c:pt idx="57">
                  <c:v>17.149999999999999</c:v>
                </c:pt>
                <c:pt idx="58">
                  <c:v>17.149999999999999</c:v>
                </c:pt>
                <c:pt idx="59">
                  <c:v>17.149999999999999</c:v>
                </c:pt>
                <c:pt idx="60">
                  <c:v>17.149999999999999</c:v>
                </c:pt>
                <c:pt idx="61">
                  <c:v>17.149999999999999</c:v>
                </c:pt>
                <c:pt idx="62">
                  <c:v>17.149999999999999</c:v>
                </c:pt>
                <c:pt idx="63">
                  <c:v>17.149999999999999</c:v>
                </c:pt>
                <c:pt idx="64">
                  <c:v>17.149999999999999</c:v>
                </c:pt>
                <c:pt idx="65">
                  <c:v>17.149999999999999</c:v>
                </c:pt>
                <c:pt idx="66">
                  <c:v>17.28</c:v>
                </c:pt>
                <c:pt idx="67">
                  <c:v>17.399999999999999</c:v>
                </c:pt>
                <c:pt idx="68">
                  <c:v>17.5</c:v>
                </c:pt>
                <c:pt idx="69">
                  <c:v>17.700000000000003</c:v>
                </c:pt>
                <c:pt idx="70">
                  <c:v>17.8</c:v>
                </c:pt>
                <c:pt idx="71">
                  <c:v>18.244999999999997</c:v>
                </c:pt>
                <c:pt idx="72">
                  <c:v>18.244999999999997</c:v>
                </c:pt>
                <c:pt idx="73">
                  <c:v>18.399999999999999</c:v>
                </c:pt>
                <c:pt idx="74">
                  <c:v>18.5</c:v>
                </c:pt>
                <c:pt idx="75">
                  <c:v>18.515000000000001</c:v>
                </c:pt>
                <c:pt idx="76">
                  <c:v>19</c:v>
                </c:pt>
                <c:pt idx="77">
                  <c:v>19.04</c:v>
                </c:pt>
                <c:pt idx="78">
                  <c:v>19.04</c:v>
                </c:pt>
                <c:pt idx="79">
                  <c:v>19.335000000000001</c:v>
                </c:pt>
                <c:pt idx="80">
                  <c:v>19.34</c:v>
                </c:pt>
                <c:pt idx="81">
                  <c:v>19.350000000000001</c:v>
                </c:pt>
                <c:pt idx="82">
                  <c:v>19.5</c:v>
                </c:pt>
                <c:pt idx="83">
                  <c:v>19.52</c:v>
                </c:pt>
                <c:pt idx="84">
                  <c:v>19.594999999999999</c:v>
                </c:pt>
                <c:pt idx="85">
                  <c:v>19.689999999999998</c:v>
                </c:pt>
                <c:pt idx="86">
                  <c:v>19.7</c:v>
                </c:pt>
                <c:pt idx="87">
                  <c:v>19.7</c:v>
                </c:pt>
                <c:pt idx="88">
                  <c:v>19.86</c:v>
                </c:pt>
                <c:pt idx="89">
                  <c:v>19.86</c:v>
                </c:pt>
                <c:pt idx="90">
                  <c:v>20.3</c:v>
                </c:pt>
                <c:pt idx="91">
                  <c:v>20.47</c:v>
                </c:pt>
                <c:pt idx="92">
                  <c:v>20.475000000000001</c:v>
                </c:pt>
                <c:pt idx="93">
                  <c:v>20.5</c:v>
                </c:pt>
                <c:pt idx="94">
                  <c:v>20.5</c:v>
                </c:pt>
                <c:pt idx="95">
                  <c:v>20.65</c:v>
                </c:pt>
                <c:pt idx="96">
                  <c:v>20.8</c:v>
                </c:pt>
                <c:pt idx="97">
                  <c:v>20.824999999999999</c:v>
                </c:pt>
                <c:pt idx="98">
                  <c:v>20.89</c:v>
                </c:pt>
                <c:pt idx="99">
                  <c:v>21.1</c:v>
                </c:pt>
                <c:pt idx="100">
                  <c:v>21.11</c:v>
                </c:pt>
                <c:pt idx="101">
                  <c:v>21.535</c:v>
                </c:pt>
                <c:pt idx="102">
                  <c:v>21.585000000000001</c:v>
                </c:pt>
                <c:pt idx="103">
                  <c:v>21.945</c:v>
                </c:pt>
                <c:pt idx="104">
                  <c:v>21.954999999999998</c:v>
                </c:pt>
                <c:pt idx="105">
                  <c:v>22.15</c:v>
                </c:pt>
                <c:pt idx="106">
                  <c:v>22.5</c:v>
                </c:pt>
                <c:pt idx="107">
                  <c:v>22.5</c:v>
                </c:pt>
                <c:pt idx="108">
                  <c:v>22.695</c:v>
                </c:pt>
                <c:pt idx="109">
                  <c:v>23.045000000000002</c:v>
                </c:pt>
                <c:pt idx="110">
                  <c:v>23.2</c:v>
                </c:pt>
                <c:pt idx="111">
                  <c:v>23.560000000000002</c:v>
                </c:pt>
                <c:pt idx="112">
                  <c:v>23.785</c:v>
                </c:pt>
                <c:pt idx="113">
                  <c:v>23.92</c:v>
                </c:pt>
                <c:pt idx="114">
                  <c:v>24</c:v>
                </c:pt>
                <c:pt idx="115">
                  <c:v>49</c:v>
                </c:pt>
              </c:numCache>
            </c:numRef>
          </c:val>
          <c:extLst>
            <c:ext xmlns:c16="http://schemas.microsoft.com/office/drawing/2014/chart" uri="{C3380CC4-5D6E-409C-BE32-E72D297353CC}">
              <c16:uniqueId val="{00000000-8CA3-4834-9DC4-372AD5C0E05D}"/>
            </c:ext>
          </c:extLst>
        </c:ser>
        <c:dLbls>
          <c:showLegendKey val="0"/>
          <c:showVal val="0"/>
          <c:showCatName val="0"/>
          <c:showSerName val="0"/>
          <c:showPercent val="0"/>
          <c:showBubbleSize val="0"/>
        </c:dLbls>
        <c:gapWidth val="219"/>
        <c:axId val="1310413328"/>
        <c:axId val="1310413808"/>
      </c:barChart>
      <c:catAx>
        <c:axId val="1310413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413808"/>
        <c:crosses val="autoZero"/>
        <c:auto val="1"/>
        <c:lblAlgn val="ctr"/>
        <c:lblOffset val="100"/>
        <c:noMultiLvlLbl val="0"/>
      </c:catAx>
      <c:valAx>
        <c:axId val="1310413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413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r>
              <a:rPr lang="en-US">
                <a:highlight>
                  <a:srgbClr val="FFFF00"/>
                </a:highlight>
              </a:rPr>
              <a:t>FUEL</a:t>
            </a:r>
            <a:r>
              <a:rPr lang="en-US" baseline="0">
                <a:highlight>
                  <a:srgbClr val="FFFF00"/>
                </a:highlight>
              </a:rPr>
              <a:t> TYPE</a:t>
            </a:r>
            <a:endParaRPr lang="en-US">
              <a:highlight>
                <a:srgbClr val="FFFF00"/>
              </a:highligh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B.Q5!$Z$3</c:f>
              <c:strCache>
                <c:ptCount val="1"/>
                <c:pt idx="0">
                  <c:v>Total</c:v>
                </c:pt>
              </c:strCache>
            </c:strRef>
          </c:tx>
          <c:spPr>
            <a:solidFill>
              <a:schemeClr val="accent1"/>
            </a:solidFill>
            <a:ln>
              <a:noFill/>
            </a:ln>
            <a:effectLst/>
          </c:spPr>
          <c:invertIfNegative val="0"/>
          <c:cat>
            <c:strRef>
              <c:f>B.Q5!$Y$4:$Y$10</c:f>
              <c:strCache>
                <c:ptCount val="6"/>
                <c:pt idx="0">
                  <c:v>Hybrid</c:v>
                </c:pt>
                <c:pt idx="1">
                  <c:v>CNG</c:v>
                </c:pt>
                <c:pt idx="2">
                  <c:v>CNG + Petrol</c:v>
                </c:pt>
                <c:pt idx="3">
                  <c:v>Petrol</c:v>
                </c:pt>
                <c:pt idx="4">
                  <c:v>Diesel</c:v>
                </c:pt>
                <c:pt idx="5">
                  <c:v>Electric</c:v>
                </c:pt>
              </c:strCache>
            </c:strRef>
          </c:cat>
          <c:val>
            <c:numRef>
              <c:f>B.Q5!$Z$4:$Z$10</c:f>
              <c:numCache>
                <c:formatCode>General</c:formatCode>
                <c:ptCount val="6"/>
                <c:pt idx="0">
                  <c:v>17.149999999999999</c:v>
                </c:pt>
                <c:pt idx="1">
                  <c:v>17.149999999999999</c:v>
                </c:pt>
                <c:pt idx="2">
                  <c:v>18.399999999999999</c:v>
                </c:pt>
                <c:pt idx="3">
                  <c:v>23.92</c:v>
                </c:pt>
                <c:pt idx="4">
                  <c:v>24</c:v>
                </c:pt>
                <c:pt idx="5">
                  <c:v>49</c:v>
                </c:pt>
              </c:numCache>
            </c:numRef>
          </c:val>
          <c:extLst>
            <c:ext xmlns:c16="http://schemas.microsoft.com/office/drawing/2014/chart" uri="{C3380CC4-5D6E-409C-BE32-E72D297353CC}">
              <c16:uniqueId val="{00000000-5C32-439D-8D21-E0249BE37318}"/>
            </c:ext>
          </c:extLst>
        </c:ser>
        <c:dLbls>
          <c:showLegendKey val="0"/>
          <c:showVal val="0"/>
          <c:showCatName val="0"/>
          <c:showSerName val="0"/>
          <c:showPercent val="0"/>
          <c:showBubbleSize val="0"/>
        </c:dLbls>
        <c:gapWidth val="219"/>
        <c:axId val="31596880"/>
        <c:axId val="31599280"/>
      </c:barChart>
      <c:catAx>
        <c:axId val="31596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99280"/>
        <c:crosses val="autoZero"/>
        <c:auto val="1"/>
        <c:lblAlgn val="ctr"/>
        <c:lblOffset val="100"/>
        <c:noMultiLvlLbl val="0"/>
      </c:catAx>
      <c:valAx>
        <c:axId val="31599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96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'B.Q5(A)'!$C$1</c:f>
              <c:strCache>
                <c:ptCount val="1"/>
                <c:pt idx="0">
                  <c:v>Distance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strRef>
              <c:f>'B.Q5(A)'!$A$2:$A$788</c:f>
              <c:strCach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strCache>
            </c:strRef>
          </c:xVal>
          <c:yVal>
            <c:numRef>
              <c:f>'B.Q5(A)'!$C$2:$C$788</c:f>
              <c:numCache>
                <c:formatCode>General</c:formatCode>
                <c:ptCount val="787"/>
                <c:pt idx="0">
                  <c:v>433.65000000000003</c:v>
                </c:pt>
                <c:pt idx="1">
                  <c:v>664.95</c:v>
                </c:pt>
                <c:pt idx="2">
                  <c:v>712.4</c:v>
                </c:pt>
                <c:pt idx="3">
                  <c:v>783</c:v>
                </c:pt>
                <c:pt idx="4">
                  <c:v>722.4</c:v>
                </c:pt>
                <c:pt idx="5">
                  <c:v>542.1</c:v>
                </c:pt>
                <c:pt idx="6">
                  <c:v>732.8</c:v>
                </c:pt>
                <c:pt idx="7">
                  <c:v>744.4</c:v>
                </c:pt>
                <c:pt idx="8">
                  <c:v>696.5</c:v>
                </c:pt>
                <c:pt idx="9">
                  <c:v>540.80000000000007</c:v>
                </c:pt>
                <c:pt idx="10">
                  <c:v>876.80000000000007</c:v>
                </c:pt>
                <c:pt idx="11">
                  <c:v>876.80000000000007</c:v>
                </c:pt>
                <c:pt idx="12">
                  <c:v>916</c:v>
                </c:pt>
                <c:pt idx="13">
                  <c:v>700.35</c:v>
                </c:pt>
                <c:pt idx="14">
                  <c:v>690</c:v>
                </c:pt>
                <c:pt idx="15">
                  <c:v>690</c:v>
                </c:pt>
                <c:pt idx="16">
                  <c:v>690</c:v>
                </c:pt>
                <c:pt idx="17">
                  <c:v>690</c:v>
                </c:pt>
                <c:pt idx="18">
                  <c:v>749.7</c:v>
                </c:pt>
                <c:pt idx="19">
                  <c:v>596.74999999999989</c:v>
                </c:pt>
                <c:pt idx="20">
                  <c:v>596.74999999999989</c:v>
                </c:pt>
                <c:pt idx="21">
                  <c:v>657.25</c:v>
                </c:pt>
                <c:pt idx="22">
                  <c:v>601.75</c:v>
                </c:pt>
                <c:pt idx="23">
                  <c:v>668.24999999999989</c:v>
                </c:pt>
                <c:pt idx="24">
                  <c:v>815.76</c:v>
                </c:pt>
                <c:pt idx="25">
                  <c:v>817.41</c:v>
                </c:pt>
                <c:pt idx="26">
                  <c:v>817.41</c:v>
                </c:pt>
                <c:pt idx="27">
                  <c:v>781.2</c:v>
                </c:pt>
                <c:pt idx="28">
                  <c:v>781.2</c:v>
                </c:pt>
                <c:pt idx="29">
                  <c:v>825</c:v>
                </c:pt>
                <c:pt idx="30">
                  <c:v>500</c:v>
                </c:pt>
                <c:pt idx="31">
                  <c:v>500</c:v>
                </c:pt>
                <c:pt idx="32">
                  <c:v>825</c:v>
                </c:pt>
                <c:pt idx="33">
                  <c:v>1018.0000000000001</c:v>
                </c:pt>
                <c:pt idx="34">
                  <c:v>1018.0000000000001</c:v>
                </c:pt>
                <c:pt idx="35">
                  <c:v>1018.0000000000001</c:v>
                </c:pt>
                <c:pt idx="36">
                  <c:v>520</c:v>
                </c:pt>
                <c:pt idx="37">
                  <c:v>715</c:v>
                </c:pt>
                <c:pt idx="38">
                  <c:v>715</c:v>
                </c:pt>
                <c:pt idx="39">
                  <c:v>715</c:v>
                </c:pt>
                <c:pt idx="40">
                  <c:v>813.75</c:v>
                </c:pt>
                <c:pt idx="41">
                  <c:v>813.75</c:v>
                </c:pt>
                <c:pt idx="42">
                  <c:v>813.75</c:v>
                </c:pt>
                <c:pt idx="43">
                  <c:v>816.2299999999999</c:v>
                </c:pt>
                <c:pt idx="44">
                  <c:v>1071.5999999999999</c:v>
                </c:pt>
                <c:pt idx="45">
                  <c:v>1071.5999999999999</c:v>
                </c:pt>
                <c:pt idx="46">
                  <c:v>738.1</c:v>
                </c:pt>
                <c:pt idx="47">
                  <c:v>738.1</c:v>
                </c:pt>
                <c:pt idx="48">
                  <c:v>738.1</c:v>
                </c:pt>
                <c:pt idx="49">
                  <c:v>738.1</c:v>
                </c:pt>
                <c:pt idx="50">
                  <c:v>807</c:v>
                </c:pt>
                <c:pt idx="51">
                  <c:v>807</c:v>
                </c:pt>
                <c:pt idx="52">
                  <c:v>807</c:v>
                </c:pt>
                <c:pt idx="53">
                  <c:v>807</c:v>
                </c:pt>
                <c:pt idx="54">
                  <c:v>807</c:v>
                </c:pt>
                <c:pt idx="55">
                  <c:v>807</c:v>
                </c:pt>
                <c:pt idx="56">
                  <c:v>807</c:v>
                </c:pt>
                <c:pt idx="57">
                  <c:v>540</c:v>
                </c:pt>
                <c:pt idx="58">
                  <c:v>540</c:v>
                </c:pt>
                <c:pt idx="59">
                  <c:v>753.77499999999998</c:v>
                </c:pt>
                <c:pt idx="60">
                  <c:v>753.77499999999998</c:v>
                </c:pt>
                <c:pt idx="61">
                  <c:v>753.77499999999998</c:v>
                </c:pt>
                <c:pt idx="62">
                  <c:v>753.77499999999998</c:v>
                </c:pt>
                <c:pt idx="63">
                  <c:v>753.77499999999998</c:v>
                </c:pt>
                <c:pt idx="64">
                  <c:v>756.25</c:v>
                </c:pt>
                <c:pt idx="65">
                  <c:v>756.25</c:v>
                </c:pt>
                <c:pt idx="66">
                  <c:v>756.25</c:v>
                </c:pt>
                <c:pt idx="67">
                  <c:v>756.25</c:v>
                </c:pt>
                <c:pt idx="68">
                  <c:v>484.75</c:v>
                </c:pt>
                <c:pt idx="69">
                  <c:v>498.59999999999997</c:v>
                </c:pt>
                <c:pt idx="70">
                  <c:v>692.5</c:v>
                </c:pt>
                <c:pt idx="71">
                  <c:v>692.5</c:v>
                </c:pt>
                <c:pt idx="72">
                  <c:v>692.5</c:v>
                </c:pt>
                <c:pt idx="73">
                  <c:v>692.5</c:v>
                </c:pt>
                <c:pt idx="74">
                  <c:v>834</c:v>
                </c:pt>
                <c:pt idx="75">
                  <c:v>834</c:v>
                </c:pt>
                <c:pt idx="76">
                  <c:v>850.8</c:v>
                </c:pt>
                <c:pt idx="77">
                  <c:v>0</c:v>
                </c:pt>
                <c:pt idx="78">
                  <c:v>0</c:v>
                </c:pt>
                <c:pt idx="79">
                  <c:v>0</c:v>
                </c:pt>
                <c:pt idx="80">
                  <c:v>870.30000000000007</c:v>
                </c:pt>
                <c:pt idx="81">
                  <c:v>870.30000000000007</c:v>
                </c:pt>
                <c:pt idx="82">
                  <c:v>803</c:v>
                </c:pt>
                <c:pt idx="83">
                  <c:v>803</c:v>
                </c:pt>
                <c:pt idx="84">
                  <c:v>803</c:v>
                </c:pt>
                <c:pt idx="85">
                  <c:v>803</c:v>
                </c:pt>
                <c:pt idx="86">
                  <c:v>803</c:v>
                </c:pt>
                <c:pt idx="87">
                  <c:v>803</c:v>
                </c:pt>
                <c:pt idx="88">
                  <c:v>803</c:v>
                </c:pt>
                <c:pt idx="89">
                  <c:v>803</c:v>
                </c:pt>
                <c:pt idx="90">
                  <c:v>1022.0000000000001</c:v>
                </c:pt>
                <c:pt idx="91">
                  <c:v>547.6</c:v>
                </c:pt>
                <c:pt idx="92">
                  <c:v>672.75</c:v>
                </c:pt>
                <c:pt idx="93">
                  <c:v>672.75</c:v>
                </c:pt>
                <c:pt idx="94">
                  <c:v>672.75</c:v>
                </c:pt>
                <c:pt idx="95">
                  <c:v>672.75</c:v>
                </c:pt>
                <c:pt idx="96">
                  <c:v>1168.44</c:v>
                </c:pt>
                <c:pt idx="97">
                  <c:v>1168.44</c:v>
                </c:pt>
                <c:pt idx="98">
                  <c:v>1168.44</c:v>
                </c:pt>
                <c:pt idx="99">
                  <c:v>675</c:v>
                </c:pt>
                <c:pt idx="100">
                  <c:v>675</c:v>
                </c:pt>
                <c:pt idx="101">
                  <c:v>675</c:v>
                </c:pt>
                <c:pt idx="102">
                  <c:v>825</c:v>
                </c:pt>
                <c:pt idx="103">
                  <c:v>825</c:v>
                </c:pt>
                <c:pt idx="104">
                  <c:v>825</c:v>
                </c:pt>
                <c:pt idx="105">
                  <c:v>825</c:v>
                </c:pt>
                <c:pt idx="106">
                  <c:v>825</c:v>
                </c:pt>
                <c:pt idx="107">
                  <c:v>825</c:v>
                </c:pt>
                <c:pt idx="108">
                  <c:v>825</c:v>
                </c:pt>
                <c:pt idx="109">
                  <c:v>825</c:v>
                </c:pt>
                <c:pt idx="110">
                  <c:v>827.75</c:v>
                </c:pt>
                <c:pt idx="111">
                  <c:v>681.74999999999989</c:v>
                </c:pt>
                <c:pt idx="112">
                  <c:v>757.5</c:v>
                </c:pt>
                <c:pt idx="113">
                  <c:v>757.5</c:v>
                </c:pt>
                <c:pt idx="114">
                  <c:v>912</c:v>
                </c:pt>
                <c:pt idx="115">
                  <c:v>912</c:v>
                </c:pt>
                <c:pt idx="116">
                  <c:v>912</c:v>
                </c:pt>
                <c:pt idx="117">
                  <c:v>912</c:v>
                </c:pt>
                <c:pt idx="118">
                  <c:v>677.6</c:v>
                </c:pt>
                <c:pt idx="119">
                  <c:v>677.6</c:v>
                </c:pt>
                <c:pt idx="120">
                  <c:v>677.6</c:v>
                </c:pt>
                <c:pt idx="121">
                  <c:v>677.6</c:v>
                </c:pt>
                <c:pt idx="122">
                  <c:v>542.5</c:v>
                </c:pt>
                <c:pt idx="123">
                  <c:v>542.5</c:v>
                </c:pt>
                <c:pt idx="124">
                  <c:v>542.5</c:v>
                </c:pt>
                <c:pt idx="125">
                  <c:v>542.5</c:v>
                </c:pt>
                <c:pt idx="126">
                  <c:v>697.5</c:v>
                </c:pt>
                <c:pt idx="127">
                  <c:v>697.5</c:v>
                </c:pt>
                <c:pt idx="128">
                  <c:v>697.5</c:v>
                </c:pt>
                <c:pt idx="129">
                  <c:v>930.30000000000007</c:v>
                </c:pt>
                <c:pt idx="130">
                  <c:v>930.30000000000007</c:v>
                </c:pt>
                <c:pt idx="131">
                  <c:v>930.30000000000007</c:v>
                </c:pt>
                <c:pt idx="132">
                  <c:v>0</c:v>
                </c:pt>
                <c:pt idx="133">
                  <c:v>1088.5</c:v>
                </c:pt>
                <c:pt idx="134">
                  <c:v>1088.5</c:v>
                </c:pt>
                <c:pt idx="135">
                  <c:v>948</c:v>
                </c:pt>
                <c:pt idx="136">
                  <c:v>948</c:v>
                </c:pt>
                <c:pt idx="137">
                  <c:v>948</c:v>
                </c:pt>
                <c:pt idx="138">
                  <c:v>0</c:v>
                </c:pt>
                <c:pt idx="139">
                  <c:v>948</c:v>
                </c:pt>
                <c:pt idx="140">
                  <c:v>948</c:v>
                </c:pt>
                <c:pt idx="141">
                  <c:v>0</c:v>
                </c:pt>
                <c:pt idx="142">
                  <c:v>715.5</c:v>
                </c:pt>
                <c:pt idx="143">
                  <c:v>715.5</c:v>
                </c:pt>
                <c:pt idx="144">
                  <c:v>715.5</c:v>
                </c:pt>
                <c:pt idx="145">
                  <c:v>715.5</c:v>
                </c:pt>
                <c:pt idx="146">
                  <c:v>715.5</c:v>
                </c:pt>
                <c:pt idx="147">
                  <c:v>717.75</c:v>
                </c:pt>
                <c:pt idx="148">
                  <c:v>717.75</c:v>
                </c:pt>
                <c:pt idx="149">
                  <c:v>1005.795</c:v>
                </c:pt>
                <c:pt idx="150">
                  <c:v>688</c:v>
                </c:pt>
                <c:pt idx="151">
                  <c:v>643.79999999999995</c:v>
                </c:pt>
                <c:pt idx="152">
                  <c:v>643.79999999999995</c:v>
                </c:pt>
                <c:pt idx="153">
                  <c:v>807.49999999999989</c:v>
                </c:pt>
                <c:pt idx="154">
                  <c:v>807.49999999999989</c:v>
                </c:pt>
                <c:pt idx="155">
                  <c:v>1015.56</c:v>
                </c:pt>
                <c:pt idx="156">
                  <c:v>1015.56</c:v>
                </c:pt>
                <c:pt idx="157">
                  <c:v>1015.56</c:v>
                </c:pt>
                <c:pt idx="158">
                  <c:v>738.22500000000002</c:v>
                </c:pt>
                <c:pt idx="159">
                  <c:v>738.22500000000002</c:v>
                </c:pt>
                <c:pt idx="160">
                  <c:v>738.22500000000002</c:v>
                </c:pt>
                <c:pt idx="161">
                  <c:v>738.22500000000002</c:v>
                </c:pt>
                <c:pt idx="162">
                  <c:v>738.22500000000002</c:v>
                </c:pt>
                <c:pt idx="163">
                  <c:v>660</c:v>
                </c:pt>
                <c:pt idx="164">
                  <c:v>1155.3499999999999</c:v>
                </c:pt>
                <c:pt idx="165">
                  <c:v>529.6</c:v>
                </c:pt>
                <c:pt idx="166">
                  <c:v>748.34999999999991</c:v>
                </c:pt>
                <c:pt idx="167">
                  <c:v>748.34999999999991</c:v>
                </c:pt>
                <c:pt idx="168">
                  <c:v>1098.57</c:v>
                </c:pt>
                <c:pt idx="169">
                  <c:v>1098.57</c:v>
                </c:pt>
                <c:pt idx="170">
                  <c:v>1098.57</c:v>
                </c:pt>
                <c:pt idx="171">
                  <c:v>1098.57</c:v>
                </c:pt>
                <c:pt idx="172">
                  <c:v>1098.57</c:v>
                </c:pt>
                <c:pt idx="173">
                  <c:v>1098.57</c:v>
                </c:pt>
                <c:pt idx="174">
                  <c:v>1098.57</c:v>
                </c:pt>
                <c:pt idx="175">
                  <c:v>915.47500000000002</c:v>
                </c:pt>
                <c:pt idx="176">
                  <c:v>915.47500000000002</c:v>
                </c:pt>
                <c:pt idx="177">
                  <c:v>915.47500000000002</c:v>
                </c:pt>
                <c:pt idx="178">
                  <c:v>915.47500000000002</c:v>
                </c:pt>
                <c:pt idx="179">
                  <c:v>915.47500000000002</c:v>
                </c:pt>
                <c:pt idx="180">
                  <c:v>915.47500000000002</c:v>
                </c:pt>
                <c:pt idx="181">
                  <c:v>915.47500000000002</c:v>
                </c:pt>
                <c:pt idx="182">
                  <c:v>915.47500000000002</c:v>
                </c:pt>
                <c:pt idx="183">
                  <c:v>588.875</c:v>
                </c:pt>
                <c:pt idx="184">
                  <c:v>588.875</c:v>
                </c:pt>
                <c:pt idx="185">
                  <c:v>588.875</c:v>
                </c:pt>
                <c:pt idx="186">
                  <c:v>588.875</c:v>
                </c:pt>
                <c:pt idx="187">
                  <c:v>588.875</c:v>
                </c:pt>
                <c:pt idx="188">
                  <c:v>588.875</c:v>
                </c:pt>
                <c:pt idx="189">
                  <c:v>588.875</c:v>
                </c:pt>
                <c:pt idx="190">
                  <c:v>588.875</c:v>
                </c:pt>
                <c:pt idx="191">
                  <c:v>588.875</c:v>
                </c:pt>
                <c:pt idx="192">
                  <c:v>588.875</c:v>
                </c:pt>
                <c:pt idx="193">
                  <c:v>588.875</c:v>
                </c:pt>
                <c:pt idx="194">
                  <c:v>724.55000000000007</c:v>
                </c:pt>
                <c:pt idx="195">
                  <c:v>724.55000000000007</c:v>
                </c:pt>
                <c:pt idx="196">
                  <c:v>724.55000000000007</c:v>
                </c:pt>
                <c:pt idx="197">
                  <c:v>724.55000000000007</c:v>
                </c:pt>
                <c:pt idx="198">
                  <c:v>724.55000000000007</c:v>
                </c:pt>
                <c:pt idx="199">
                  <c:v>859.60500000000002</c:v>
                </c:pt>
                <c:pt idx="200">
                  <c:v>726.69999999999993</c:v>
                </c:pt>
                <c:pt idx="201">
                  <c:v>765</c:v>
                </c:pt>
                <c:pt idx="202">
                  <c:v>765</c:v>
                </c:pt>
                <c:pt idx="203">
                  <c:v>1190</c:v>
                </c:pt>
                <c:pt idx="204">
                  <c:v>1190</c:v>
                </c:pt>
                <c:pt idx="205">
                  <c:v>1190</c:v>
                </c:pt>
                <c:pt idx="206">
                  <c:v>1190</c:v>
                </c:pt>
                <c:pt idx="207">
                  <c:v>1190</c:v>
                </c:pt>
                <c:pt idx="208">
                  <c:v>1190</c:v>
                </c:pt>
                <c:pt idx="209">
                  <c:v>1190</c:v>
                </c:pt>
                <c:pt idx="210">
                  <c:v>1190</c:v>
                </c:pt>
                <c:pt idx="211">
                  <c:v>1190</c:v>
                </c:pt>
                <c:pt idx="212">
                  <c:v>1190</c:v>
                </c:pt>
                <c:pt idx="213">
                  <c:v>1190</c:v>
                </c:pt>
                <c:pt idx="214">
                  <c:v>1190</c:v>
                </c:pt>
                <c:pt idx="215">
                  <c:v>1190</c:v>
                </c:pt>
                <c:pt idx="216">
                  <c:v>1190</c:v>
                </c:pt>
                <c:pt idx="217">
                  <c:v>1190</c:v>
                </c:pt>
                <c:pt idx="218">
                  <c:v>1190</c:v>
                </c:pt>
                <c:pt idx="219">
                  <c:v>1190</c:v>
                </c:pt>
                <c:pt idx="220">
                  <c:v>257.25</c:v>
                </c:pt>
                <c:pt idx="221">
                  <c:v>686</c:v>
                </c:pt>
                <c:pt idx="222">
                  <c:v>686</c:v>
                </c:pt>
                <c:pt idx="223">
                  <c:v>600.25</c:v>
                </c:pt>
                <c:pt idx="224">
                  <c:v>1029</c:v>
                </c:pt>
                <c:pt idx="225">
                  <c:v>600.25</c:v>
                </c:pt>
                <c:pt idx="226">
                  <c:v>600.25</c:v>
                </c:pt>
                <c:pt idx="227">
                  <c:v>600.25</c:v>
                </c:pt>
                <c:pt idx="228">
                  <c:v>600.25</c:v>
                </c:pt>
                <c:pt idx="229">
                  <c:v>600.25</c:v>
                </c:pt>
                <c:pt idx="230">
                  <c:v>1029</c:v>
                </c:pt>
                <c:pt idx="231">
                  <c:v>600.25</c:v>
                </c:pt>
                <c:pt idx="232">
                  <c:v>600.25</c:v>
                </c:pt>
                <c:pt idx="233">
                  <c:v>600.25</c:v>
                </c:pt>
                <c:pt idx="234">
                  <c:v>686</c:v>
                </c:pt>
                <c:pt idx="235">
                  <c:v>686</c:v>
                </c:pt>
                <c:pt idx="236">
                  <c:v>686</c:v>
                </c:pt>
                <c:pt idx="237">
                  <c:v>686</c:v>
                </c:pt>
                <c:pt idx="238">
                  <c:v>737.44999999999993</c:v>
                </c:pt>
                <c:pt idx="239">
                  <c:v>737.44999999999993</c:v>
                </c:pt>
                <c:pt idx="240">
                  <c:v>737.44999999999993</c:v>
                </c:pt>
                <c:pt idx="241">
                  <c:v>737.44999999999993</c:v>
                </c:pt>
                <c:pt idx="242">
                  <c:v>737.44999999999993</c:v>
                </c:pt>
                <c:pt idx="243">
                  <c:v>720.3</c:v>
                </c:pt>
                <c:pt idx="244">
                  <c:v>634.54999999999995</c:v>
                </c:pt>
                <c:pt idx="245">
                  <c:v>634.54999999999995</c:v>
                </c:pt>
                <c:pt idx="246">
                  <c:v>634.54999999999995</c:v>
                </c:pt>
                <c:pt idx="247">
                  <c:v>634.54999999999995</c:v>
                </c:pt>
                <c:pt idx="248">
                  <c:v>634.54999999999995</c:v>
                </c:pt>
                <c:pt idx="249">
                  <c:v>634.54999999999995</c:v>
                </c:pt>
                <c:pt idx="250">
                  <c:v>634.54999999999995</c:v>
                </c:pt>
                <c:pt idx="251">
                  <c:v>634.54999999999995</c:v>
                </c:pt>
                <c:pt idx="252">
                  <c:v>634.54999999999995</c:v>
                </c:pt>
                <c:pt idx="253">
                  <c:v>634.54999999999995</c:v>
                </c:pt>
                <c:pt idx="254">
                  <c:v>634.54999999999995</c:v>
                </c:pt>
                <c:pt idx="255">
                  <c:v>634.54999999999995</c:v>
                </c:pt>
                <c:pt idx="256">
                  <c:v>634.54999999999995</c:v>
                </c:pt>
                <c:pt idx="257">
                  <c:v>634.54999999999995</c:v>
                </c:pt>
                <c:pt idx="258">
                  <c:v>634.54999999999995</c:v>
                </c:pt>
                <c:pt idx="259">
                  <c:v>634.54999999999995</c:v>
                </c:pt>
                <c:pt idx="260">
                  <c:v>634.54999999999995</c:v>
                </c:pt>
                <c:pt idx="261">
                  <c:v>634.54999999999995</c:v>
                </c:pt>
                <c:pt idx="262">
                  <c:v>686</c:v>
                </c:pt>
                <c:pt idx="263">
                  <c:v>686</c:v>
                </c:pt>
                <c:pt idx="264">
                  <c:v>686</c:v>
                </c:pt>
                <c:pt idx="265">
                  <c:v>720.3</c:v>
                </c:pt>
                <c:pt idx="266">
                  <c:v>720.3</c:v>
                </c:pt>
                <c:pt idx="267">
                  <c:v>720.3</c:v>
                </c:pt>
                <c:pt idx="268">
                  <c:v>720.3</c:v>
                </c:pt>
                <c:pt idx="269">
                  <c:v>720.3</c:v>
                </c:pt>
                <c:pt idx="270">
                  <c:v>771.74999999999989</c:v>
                </c:pt>
                <c:pt idx="271">
                  <c:v>771.74999999999989</c:v>
                </c:pt>
                <c:pt idx="272">
                  <c:v>771.74999999999989</c:v>
                </c:pt>
                <c:pt idx="273">
                  <c:v>720.3</c:v>
                </c:pt>
                <c:pt idx="274">
                  <c:v>720.3</c:v>
                </c:pt>
                <c:pt idx="275">
                  <c:v>720.3</c:v>
                </c:pt>
                <c:pt idx="276">
                  <c:v>686</c:v>
                </c:pt>
                <c:pt idx="277">
                  <c:v>686</c:v>
                </c:pt>
                <c:pt idx="278">
                  <c:v>686</c:v>
                </c:pt>
                <c:pt idx="279">
                  <c:v>686</c:v>
                </c:pt>
                <c:pt idx="280">
                  <c:v>686</c:v>
                </c:pt>
                <c:pt idx="281">
                  <c:v>720.3</c:v>
                </c:pt>
                <c:pt idx="282">
                  <c:v>720.3</c:v>
                </c:pt>
                <c:pt idx="283">
                  <c:v>720.3</c:v>
                </c:pt>
                <c:pt idx="284">
                  <c:v>720.3</c:v>
                </c:pt>
                <c:pt idx="285">
                  <c:v>686</c:v>
                </c:pt>
                <c:pt idx="286">
                  <c:v>634.54999999999995</c:v>
                </c:pt>
                <c:pt idx="287">
                  <c:v>634.54999999999995</c:v>
                </c:pt>
                <c:pt idx="288">
                  <c:v>634.54999999999995</c:v>
                </c:pt>
                <c:pt idx="289">
                  <c:v>634.54999999999995</c:v>
                </c:pt>
                <c:pt idx="290">
                  <c:v>634.54999999999995</c:v>
                </c:pt>
                <c:pt idx="291">
                  <c:v>1200.5</c:v>
                </c:pt>
                <c:pt idx="292">
                  <c:v>1200.5</c:v>
                </c:pt>
                <c:pt idx="293">
                  <c:v>1217.6499999999999</c:v>
                </c:pt>
                <c:pt idx="294">
                  <c:v>1217.6499999999999</c:v>
                </c:pt>
                <c:pt idx="295">
                  <c:v>0</c:v>
                </c:pt>
                <c:pt idx="296">
                  <c:v>0</c:v>
                </c:pt>
                <c:pt idx="297">
                  <c:v>0</c:v>
                </c:pt>
                <c:pt idx="298">
                  <c:v>1337.6999999999998</c:v>
                </c:pt>
                <c:pt idx="299">
                  <c:v>788.9</c:v>
                </c:pt>
                <c:pt idx="300">
                  <c:v>1337.6999999999998</c:v>
                </c:pt>
                <c:pt idx="301">
                  <c:v>600.25</c:v>
                </c:pt>
                <c:pt idx="302">
                  <c:v>600.25</c:v>
                </c:pt>
                <c:pt idx="303">
                  <c:v>600.25</c:v>
                </c:pt>
                <c:pt idx="304">
                  <c:v>600.25</c:v>
                </c:pt>
                <c:pt idx="305">
                  <c:v>600.25</c:v>
                </c:pt>
                <c:pt idx="306">
                  <c:v>600.25</c:v>
                </c:pt>
                <c:pt idx="307">
                  <c:v>600.25</c:v>
                </c:pt>
                <c:pt idx="308">
                  <c:v>600.25</c:v>
                </c:pt>
                <c:pt idx="309">
                  <c:v>463.04999999999995</c:v>
                </c:pt>
                <c:pt idx="310">
                  <c:v>463.04999999999995</c:v>
                </c:pt>
                <c:pt idx="311">
                  <c:v>463.04999999999995</c:v>
                </c:pt>
                <c:pt idx="312">
                  <c:v>463.04999999999995</c:v>
                </c:pt>
                <c:pt idx="313">
                  <c:v>463.04999999999995</c:v>
                </c:pt>
                <c:pt idx="314">
                  <c:v>463.04999999999995</c:v>
                </c:pt>
                <c:pt idx="315">
                  <c:v>463.04999999999995</c:v>
                </c:pt>
                <c:pt idx="316">
                  <c:v>463.04999999999995</c:v>
                </c:pt>
                <c:pt idx="317">
                  <c:v>463.04999999999995</c:v>
                </c:pt>
                <c:pt idx="318">
                  <c:v>463.04999999999995</c:v>
                </c:pt>
                <c:pt idx="319">
                  <c:v>600.25</c:v>
                </c:pt>
                <c:pt idx="320">
                  <c:v>737.44999999999993</c:v>
                </c:pt>
                <c:pt idx="321">
                  <c:v>737.44999999999993</c:v>
                </c:pt>
                <c:pt idx="322">
                  <c:v>634.54999999999995</c:v>
                </c:pt>
                <c:pt idx="323">
                  <c:v>634.54999999999995</c:v>
                </c:pt>
                <c:pt idx="324">
                  <c:v>634.54999999999995</c:v>
                </c:pt>
                <c:pt idx="325">
                  <c:v>634.54999999999995</c:v>
                </c:pt>
                <c:pt idx="326">
                  <c:v>634.54999999999995</c:v>
                </c:pt>
                <c:pt idx="327">
                  <c:v>634.54999999999995</c:v>
                </c:pt>
                <c:pt idx="328">
                  <c:v>634.54999999999995</c:v>
                </c:pt>
                <c:pt idx="329">
                  <c:v>634.54999999999995</c:v>
                </c:pt>
                <c:pt idx="330">
                  <c:v>634.54999999999995</c:v>
                </c:pt>
                <c:pt idx="331">
                  <c:v>634.54999999999995</c:v>
                </c:pt>
                <c:pt idx="332">
                  <c:v>634.54999999999995</c:v>
                </c:pt>
                <c:pt idx="333">
                  <c:v>634.54999999999995</c:v>
                </c:pt>
                <c:pt idx="334">
                  <c:v>634.54999999999995</c:v>
                </c:pt>
                <c:pt idx="335">
                  <c:v>634.54999999999995</c:v>
                </c:pt>
                <c:pt idx="336">
                  <c:v>634.54999999999995</c:v>
                </c:pt>
                <c:pt idx="337">
                  <c:v>634.54999999999995</c:v>
                </c:pt>
                <c:pt idx="338">
                  <c:v>634.54999999999995</c:v>
                </c:pt>
                <c:pt idx="339">
                  <c:v>634.54999999999995</c:v>
                </c:pt>
                <c:pt idx="340">
                  <c:v>634.54999999999995</c:v>
                </c:pt>
                <c:pt idx="341">
                  <c:v>771.74999999999989</c:v>
                </c:pt>
                <c:pt idx="342">
                  <c:v>771.74999999999989</c:v>
                </c:pt>
                <c:pt idx="343">
                  <c:v>0</c:v>
                </c:pt>
                <c:pt idx="344">
                  <c:v>771.74999999999989</c:v>
                </c:pt>
                <c:pt idx="345">
                  <c:v>771.74999999999989</c:v>
                </c:pt>
                <c:pt idx="346">
                  <c:v>771.74999999999989</c:v>
                </c:pt>
                <c:pt idx="347">
                  <c:v>771.74999999999989</c:v>
                </c:pt>
                <c:pt idx="348">
                  <c:v>771.74999999999989</c:v>
                </c:pt>
                <c:pt idx="349">
                  <c:v>771.74999999999989</c:v>
                </c:pt>
                <c:pt idx="350">
                  <c:v>0</c:v>
                </c:pt>
                <c:pt idx="351">
                  <c:v>0</c:v>
                </c:pt>
                <c:pt idx="352">
                  <c:v>0</c:v>
                </c:pt>
                <c:pt idx="353">
                  <c:v>771.74999999999989</c:v>
                </c:pt>
                <c:pt idx="354">
                  <c:v>754.59999999999991</c:v>
                </c:pt>
                <c:pt idx="355">
                  <c:v>754.59999999999991</c:v>
                </c:pt>
                <c:pt idx="356">
                  <c:v>754.59999999999991</c:v>
                </c:pt>
                <c:pt idx="357">
                  <c:v>754.59999999999991</c:v>
                </c:pt>
                <c:pt idx="358">
                  <c:v>754.59999999999991</c:v>
                </c:pt>
                <c:pt idx="359">
                  <c:v>754.59999999999991</c:v>
                </c:pt>
                <c:pt idx="360">
                  <c:v>754.59999999999991</c:v>
                </c:pt>
                <c:pt idx="361">
                  <c:v>754.59999999999991</c:v>
                </c:pt>
                <c:pt idx="362">
                  <c:v>754.59999999999991</c:v>
                </c:pt>
                <c:pt idx="363">
                  <c:v>754.59999999999991</c:v>
                </c:pt>
                <c:pt idx="364">
                  <c:v>754.59999999999991</c:v>
                </c:pt>
                <c:pt idx="365">
                  <c:v>754.59999999999991</c:v>
                </c:pt>
                <c:pt idx="366">
                  <c:v>754.59999999999991</c:v>
                </c:pt>
                <c:pt idx="367">
                  <c:v>754.59999999999991</c:v>
                </c:pt>
                <c:pt idx="368">
                  <c:v>754.59999999999991</c:v>
                </c:pt>
                <c:pt idx="369">
                  <c:v>754.59999999999991</c:v>
                </c:pt>
                <c:pt idx="370">
                  <c:v>754.59999999999991</c:v>
                </c:pt>
                <c:pt idx="371">
                  <c:v>754.59999999999991</c:v>
                </c:pt>
                <c:pt idx="372">
                  <c:v>754.59999999999991</c:v>
                </c:pt>
                <c:pt idx="373">
                  <c:v>754.59999999999991</c:v>
                </c:pt>
                <c:pt idx="374">
                  <c:v>754.59999999999991</c:v>
                </c:pt>
                <c:pt idx="375">
                  <c:v>754.59999999999991</c:v>
                </c:pt>
                <c:pt idx="376">
                  <c:v>754.59999999999991</c:v>
                </c:pt>
                <c:pt idx="377">
                  <c:v>754.59999999999991</c:v>
                </c:pt>
                <c:pt idx="378">
                  <c:v>891.8</c:v>
                </c:pt>
                <c:pt idx="379">
                  <c:v>891.8</c:v>
                </c:pt>
                <c:pt idx="380">
                  <c:v>891.8</c:v>
                </c:pt>
                <c:pt idx="381">
                  <c:v>891.8</c:v>
                </c:pt>
                <c:pt idx="382">
                  <c:v>891.8</c:v>
                </c:pt>
                <c:pt idx="383">
                  <c:v>891.8</c:v>
                </c:pt>
                <c:pt idx="384">
                  <c:v>891.8</c:v>
                </c:pt>
                <c:pt idx="385">
                  <c:v>891.8</c:v>
                </c:pt>
                <c:pt idx="386">
                  <c:v>891.8</c:v>
                </c:pt>
                <c:pt idx="387">
                  <c:v>891.8</c:v>
                </c:pt>
                <c:pt idx="388">
                  <c:v>891.8</c:v>
                </c:pt>
                <c:pt idx="389">
                  <c:v>891.8</c:v>
                </c:pt>
                <c:pt idx="390">
                  <c:v>771.74999999999989</c:v>
                </c:pt>
                <c:pt idx="391">
                  <c:v>771.74999999999989</c:v>
                </c:pt>
                <c:pt idx="392">
                  <c:v>771.74999999999989</c:v>
                </c:pt>
                <c:pt idx="393">
                  <c:v>771.74999999999989</c:v>
                </c:pt>
                <c:pt idx="394">
                  <c:v>771.74999999999989</c:v>
                </c:pt>
                <c:pt idx="395">
                  <c:v>771.74999999999989</c:v>
                </c:pt>
                <c:pt idx="396">
                  <c:v>771.74999999999989</c:v>
                </c:pt>
                <c:pt idx="397">
                  <c:v>771.74999999999989</c:v>
                </c:pt>
                <c:pt idx="398">
                  <c:v>771.74999999999989</c:v>
                </c:pt>
                <c:pt idx="399">
                  <c:v>720.3</c:v>
                </c:pt>
                <c:pt idx="400">
                  <c:v>720.3</c:v>
                </c:pt>
                <c:pt idx="401">
                  <c:v>720.3</c:v>
                </c:pt>
                <c:pt idx="402">
                  <c:v>720.3</c:v>
                </c:pt>
                <c:pt idx="403">
                  <c:v>720.3</c:v>
                </c:pt>
                <c:pt idx="404">
                  <c:v>720.3</c:v>
                </c:pt>
                <c:pt idx="405">
                  <c:v>720.3</c:v>
                </c:pt>
                <c:pt idx="406">
                  <c:v>720.3</c:v>
                </c:pt>
                <c:pt idx="407">
                  <c:v>720.3</c:v>
                </c:pt>
                <c:pt idx="408">
                  <c:v>720.3</c:v>
                </c:pt>
                <c:pt idx="409">
                  <c:v>720.3</c:v>
                </c:pt>
                <c:pt idx="410">
                  <c:v>943.24999999999989</c:v>
                </c:pt>
                <c:pt idx="411">
                  <c:v>943.24999999999989</c:v>
                </c:pt>
                <c:pt idx="412">
                  <c:v>943.24999999999989</c:v>
                </c:pt>
                <c:pt idx="413">
                  <c:v>943.24999999999989</c:v>
                </c:pt>
                <c:pt idx="414">
                  <c:v>943.24999999999989</c:v>
                </c:pt>
                <c:pt idx="415">
                  <c:v>943.24999999999989</c:v>
                </c:pt>
                <c:pt idx="416">
                  <c:v>943.24999999999989</c:v>
                </c:pt>
                <c:pt idx="417">
                  <c:v>943.24999999999989</c:v>
                </c:pt>
                <c:pt idx="418">
                  <c:v>943.24999999999989</c:v>
                </c:pt>
                <c:pt idx="419">
                  <c:v>600.25</c:v>
                </c:pt>
                <c:pt idx="420">
                  <c:v>600.25</c:v>
                </c:pt>
                <c:pt idx="421">
                  <c:v>600.25</c:v>
                </c:pt>
                <c:pt idx="422">
                  <c:v>1029</c:v>
                </c:pt>
                <c:pt idx="423">
                  <c:v>1029</c:v>
                </c:pt>
                <c:pt idx="424">
                  <c:v>1029</c:v>
                </c:pt>
                <c:pt idx="425">
                  <c:v>771.74999999999989</c:v>
                </c:pt>
                <c:pt idx="426">
                  <c:v>771.74999999999989</c:v>
                </c:pt>
                <c:pt idx="427">
                  <c:v>771.74999999999989</c:v>
                </c:pt>
                <c:pt idx="428">
                  <c:v>771.74999999999989</c:v>
                </c:pt>
                <c:pt idx="429">
                  <c:v>771.74999999999989</c:v>
                </c:pt>
                <c:pt idx="430">
                  <c:v>771.74999999999989</c:v>
                </c:pt>
                <c:pt idx="431">
                  <c:v>771.74999999999989</c:v>
                </c:pt>
                <c:pt idx="432">
                  <c:v>771.74999999999989</c:v>
                </c:pt>
                <c:pt idx="433">
                  <c:v>771.74999999999989</c:v>
                </c:pt>
                <c:pt idx="434">
                  <c:v>771.74999999999989</c:v>
                </c:pt>
                <c:pt idx="435">
                  <c:v>771.74999999999989</c:v>
                </c:pt>
                <c:pt idx="436">
                  <c:v>771.74999999999989</c:v>
                </c:pt>
                <c:pt idx="437">
                  <c:v>1200.5</c:v>
                </c:pt>
                <c:pt idx="438">
                  <c:v>1200.5</c:v>
                </c:pt>
                <c:pt idx="439">
                  <c:v>1080.4499999999998</c:v>
                </c:pt>
                <c:pt idx="440">
                  <c:v>1046.1499999999999</c:v>
                </c:pt>
                <c:pt idx="441">
                  <c:v>686</c:v>
                </c:pt>
                <c:pt idx="442">
                  <c:v>686</c:v>
                </c:pt>
                <c:pt idx="443">
                  <c:v>1011.8499999999999</c:v>
                </c:pt>
                <c:pt idx="444">
                  <c:v>1029</c:v>
                </c:pt>
                <c:pt idx="445">
                  <c:v>1166.1999999999998</c:v>
                </c:pt>
                <c:pt idx="446">
                  <c:v>1166.1999999999998</c:v>
                </c:pt>
                <c:pt idx="447">
                  <c:v>891.8</c:v>
                </c:pt>
                <c:pt idx="448">
                  <c:v>891.8</c:v>
                </c:pt>
                <c:pt idx="449">
                  <c:v>720.3</c:v>
                </c:pt>
                <c:pt idx="450">
                  <c:v>720.3</c:v>
                </c:pt>
                <c:pt idx="451">
                  <c:v>686</c:v>
                </c:pt>
                <c:pt idx="452">
                  <c:v>720.3</c:v>
                </c:pt>
                <c:pt idx="453">
                  <c:v>686</c:v>
                </c:pt>
                <c:pt idx="454">
                  <c:v>737.44999999999993</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771.74999999999989</c:v>
                </c:pt>
                <c:pt idx="464">
                  <c:v>771.74999999999989</c:v>
                </c:pt>
                <c:pt idx="465">
                  <c:v>857.49999999999989</c:v>
                </c:pt>
                <c:pt idx="466">
                  <c:v>857.49999999999989</c:v>
                </c:pt>
                <c:pt idx="467">
                  <c:v>857.49999999999989</c:v>
                </c:pt>
                <c:pt idx="468">
                  <c:v>857.49999999999989</c:v>
                </c:pt>
                <c:pt idx="469">
                  <c:v>0</c:v>
                </c:pt>
                <c:pt idx="470">
                  <c:v>0</c:v>
                </c:pt>
                <c:pt idx="471">
                  <c:v>0</c:v>
                </c:pt>
                <c:pt idx="472">
                  <c:v>943.24999999999989</c:v>
                </c:pt>
                <c:pt idx="473">
                  <c:v>1131.8999999999999</c:v>
                </c:pt>
                <c:pt idx="474">
                  <c:v>943.24999999999989</c:v>
                </c:pt>
                <c:pt idx="475">
                  <c:v>1131.8999999999999</c:v>
                </c:pt>
                <c:pt idx="476">
                  <c:v>1372</c:v>
                </c:pt>
                <c:pt idx="477">
                  <c:v>1372</c:v>
                </c:pt>
                <c:pt idx="478">
                  <c:v>634.54999999999995</c:v>
                </c:pt>
                <c:pt idx="479">
                  <c:v>634.54999999999995</c:v>
                </c:pt>
                <c:pt idx="480">
                  <c:v>634.54999999999995</c:v>
                </c:pt>
                <c:pt idx="481">
                  <c:v>634.54999999999995</c:v>
                </c:pt>
                <c:pt idx="482">
                  <c:v>634.54999999999995</c:v>
                </c:pt>
                <c:pt idx="483">
                  <c:v>634.54999999999995</c:v>
                </c:pt>
                <c:pt idx="484">
                  <c:v>634.54999999999995</c:v>
                </c:pt>
                <c:pt idx="485">
                  <c:v>634.54999999999995</c:v>
                </c:pt>
                <c:pt idx="486">
                  <c:v>634.54999999999995</c:v>
                </c:pt>
                <c:pt idx="487">
                  <c:v>737.44999999999993</c:v>
                </c:pt>
                <c:pt idx="488">
                  <c:v>737.44999999999993</c:v>
                </c:pt>
                <c:pt idx="489">
                  <c:v>737.44999999999993</c:v>
                </c:pt>
                <c:pt idx="490">
                  <c:v>737.44999999999993</c:v>
                </c:pt>
                <c:pt idx="491">
                  <c:v>737.44999999999993</c:v>
                </c:pt>
                <c:pt idx="492">
                  <c:v>737.44999999999993</c:v>
                </c:pt>
                <c:pt idx="493">
                  <c:v>943.24999999999989</c:v>
                </c:pt>
                <c:pt idx="494">
                  <c:v>857.49999999999989</c:v>
                </c:pt>
                <c:pt idx="495">
                  <c:v>857.49999999999989</c:v>
                </c:pt>
                <c:pt idx="496">
                  <c:v>857.49999999999989</c:v>
                </c:pt>
                <c:pt idx="497">
                  <c:v>857.49999999999989</c:v>
                </c:pt>
                <c:pt idx="498">
                  <c:v>857.49999999999989</c:v>
                </c:pt>
                <c:pt idx="499">
                  <c:v>857.49999999999989</c:v>
                </c:pt>
                <c:pt idx="500">
                  <c:v>1509.1999999999998</c:v>
                </c:pt>
                <c:pt idx="501">
                  <c:v>1509.1999999999998</c:v>
                </c:pt>
                <c:pt idx="502">
                  <c:v>1131.8999999999999</c:v>
                </c:pt>
                <c:pt idx="503">
                  <c:v>1166.1999999999998</c:v>
                </c:pt>
                <c:pt idx="504">
                  <c:v>548.79999999999995</c:v>
                </c:pt>
                <c:pt idx="505">
                  <c:v>548.79999999999995</c:v>
                </c:pt>
                <c:pt idx="506">
                  <c:v>548.79999999999995</c:v>
                </c:pt>
                <c:pt idx="507">
                  <c:v>548.79999999999995</c:v>
                </c:pt>
                <c:pt idx="508">
                  <c:v>548.79999999999995</c:v>
                </c:pt>
                <c:pt idx="509">
                  <c:v>548.79999999999995</c:v>
                </c:pt>
                <c:pt idx="510">
                  <c:v>548.79999999999995</c:v>
                </c:pt>
                <c:pt idx="511">
                  <c:v>548.79999999999995</c:v>
                </c:pt>
                <c:pt idx="512">
                  <c:v>548.79999999999995</c:v>
                </c:pt>
                <c:pt idx="513">
                  <c:v>548.79999999999995</c:v>
                </c:pt>
                <c:pt idx="514">
                  <c:v>548.79999999999995</c:v>
                </c:pt>
                <c:pt idx="515">
                  <c:v>548.79999999999995</c:v>
                </c:pt>
                <c:pt idx="516">
                  <c:v>548.79999999999995</c:v>
                </c:pt>
                <c:pt idx="517">
                  <c:v>548.79999999999995</c:v>
                </c:pt>
                <c:pt idx="518">
                  <c:v>600.25</c:v>
                </c:pt>
                <c:pt idx="519">
                  <c:v>600.25</c:v>
                </c:pt>
                <c:pt idx="520">
                  <c:v>600.25</c:v>
                </c:pt>
                <c:pt idx="521">
                  <c:v>1029</c:v>
                </c:pt>
                <c:pt idx="522">
                  <c:v>0</c:v>
                </c:pt>
                <c:pt idx="523">
                  <c:v>857.49999999999989</c:v>
                </c:pt>
                <c:pt idx="524">
                  <c:v>720.3</c:v>
                </c:pt>
                <c:pt idx="525">
                  <c:v>720.3</c:v>
                </c:pt>
                <c:pt idx="526">
                  <c:v>720.3</c:v>
                </c:pt>
                <c:pt idx="527">
                  <c:v>720.3</c:v>
                </c:pt>
                <c:pt idx="528">
                  <c:v>720.3</c:v>
                </c:pt>
                <c:pt idx="529">
                  <c:v>720.3</c:v>
                </c:pt>
                <c:pt idx="530">
                  <c:v>720.3</c:v>
                </c:pt>
                <c:pt idx="531">
                  <c:v>720.3</c:v>
                </c:pt>
                <c:pt idx="532">
                  <c:v>720.3</c:v>
                </c:pt>
                <c:pt idx="533">
                  <c:v>720.3</c:v>
                </c:pt>
                <c:pt idx="534">
                  <c:v>720.3</c:v>
                </c:pt>
                <c:pt idx="535">
                  <c:v>720.3</c:v>
                </c:pt>
                <c:pt idx="536">
                  <c:v>720.3</c:v>
                </c:pt>
                <c:pt idx="537">
                  <c:v>720.3</c:v>
                </c:pt>
                <c:pt idx="538">
                  <c:v>857.49999999999989</c:v>
                </c:pt>
                <c:pt idx="539">
                  <c:v>857.49999999999989</c:v>
                </c:pt>
                <c:pt idx="540">
                  <c:v>857.49999999999989</c:v>
                </c:pt>
                <c:pt idx="541">
                  <c:v>857.49999999999989</c:v>
                </c:pt>
                <c:pt idx="542">
                  <c:v>857.49999999999989</c:v>
                </c:pt>
                <c:pt idx="543">
                  <c:v>857.49999999999989</c:v>
                </c:pt>
                <c:pt idx="544">
                  <c:v>857.49999999999989</c:v>
                </c:pt>
                <c:pt idx="545">
                  <c:v>857.49999999999989</c:v>
                </c:pt>
                <c:pt idx="546">
                  <c:v>722.4</c:v>
                </c:pt>
                <c:pt idx="547">
                  <c:v>1157.76</c:v>
                </c:pt>
                <c:pt idx="548">
                  <c:v>1157.76</c:v>
                </c:pt>
                <c:pt idx="549">
                  <c:v>1157.76</c:v>
                </c:pt>
                <c:pt idx="550">
                  <c:v>782.55000000000007</c:v>
                </c:pt>
                <c:pt idx="551">
                  <c:v>782.55000000000007</c:v>
                </c:pt>
                <c:pt idx="552">
                  <c:v>1078.8</c:v>
                </c:pt>
                <c:pt idx="553">
                  <c:v>700</c:v>
                </c:pt>
                <c:pt idx="554">
                  <c:v>962.77500000000009</c:v>
                </c:pt>
                <c:pt idx="555">
                  <c:v>962.77500000000009</c:v>
                </c:pt>
                <c:pt idx="556">
                  <c:v>962.77500000000009</c:v>
                </c:pt>
                <c:pt idx="557">
                  <c:v>962.77500000000009</c:v>
                </c:pt>
                <c:pt idx="558">
                  <c:v>962.77500000000009</c:v>
                </c:pt>
                <c:pt idx="559">
                  <c:v>962.77500000000009</c:v>
                </c:pt>
                <c:pt idx="560">
                  <c:v>743.40000000000009</c:v>
                </c:pt>
                <c:pt idx="561">
                  <c:v>782.54</c:v>
                </c:pt>
                <c:pt idx="562">
                  <c:v>782.54</c:v>
                </c:pt>
                <c:pt idx="563">
                  <c:v>782.54</c:v>
                </c:pt>
                <c:pt idx="564">
                  <c:v>782.54</c:v>
                </c:pt>
                <c:pt idx="565">
                  <c:v>890</c:v>
                </c:pt>
                <c:pt idx="566">
                  <c:v>890</c:v>
                </c:pt>
                <c:pt idx="567">
                  <c:v>890</c:v>
                </c:pt>
                <c:pt idx="568">
                  <c:v>890</c:v>
                </c:pt>
                <c:pt idx="569">
                  <c:v>890</c:v>
                </c:pt>
                <c:pt idx="570">
                  <c:v>890</c:v>
                </c:pt>
                <c:pt idx="571">
                  <c:v>979.82499999999982</c:v>
                </c:pt>
                <c:pt idx="572">
                  <c:v>979.82499999999982</c:v>
                </c:pt>
                <c:pt idx="573">
                  <c:v>996.05</c:v>
                </c:pt>
                <c:pt idx="574">
                  <c:v>782.38499999999999</c:v>
                </c:pt>
                <c:pt idx="575">
                  <c:v>782.38499999999999</c:v>
                </c:pt>
                <c:pt idx="576">
                  <c:v>1094.6999999999998</c:v>
                </c:pt>
                <c:pt idx="577">
                  <c:v>1094.6999999999998</c:v>
                </c:pt>
                <c:pt idx="578">
                  <c:v>1094.6999999999998</c:v>
                </c:pt>
                <c:pt idx="579">
                  <c:v>1094.6999999999998</c:v>
                </c:pt>
                <c:pt idx="580">
                  <c:v>1094.6999999999998</c:v>
                </c:pt>
                <c:pt idx="581">
                  <c:v>1094.6999999999998</c:v>
                </c:pt>
                <c:pt idx="582">
                  <c:v>1094.6999999999998</c:v>
                </c:pt>
                <c:pt idx="583">
                  <c:v>1094.6999999999998</c:v>
                </c:pt>
                <c:pt idx="584">
                  <c:v>1094.6999999999998</c:v>
                </c:pt>
                <c:pt idx="585">
                  <c:v>1094.6999999999998</c:v>
                </c:pt>
                <c:pt idx="586">
                  <c:v>680.8</c:v>
                </c:pt>
                <c:pt idx="587">
                  <c:v>831.6</c:v>
                </c:pt>
                <c:pt idx="588">
                  <c:v>831.6</c:v>
                </c:pt>
                <c:pt idx="589">
                  <c:v>831.6</c:v>
                </c:pt>
                <c:pt idx="590">
                  <c:v>795.5</c:v>
                </c:pt>
                <c:pt idx="591">
                  <c:v>795.5</c:v>
                </c:pt>
                <c:pt idx="592">
                  <c:v>795.5</c:v>
                </c:pt>
                <c:pt idx="593">
                  <c:v>795.5</c:v>
                </c:pt>
                <c:pt idx="594">
                  <c:v>833.17500000000007</c:v>
                </c:pt>
                <c:pt idx="595">
                  <c:v>833.17500000000007</c:v>
                </c:pt>
                <c:pt idx="596">
                  <c:v>818.40000000000009</c:v>
                </c:pt>
                <c:pt idx="597">
                  <c:v>812.69999999999993</c:v>
                </c:pt>
                <c:pt idx="598">
                  <c:v>855</c:v>
                </c:pt>
                <c:pt idx="599">
                  <c:v>855</c:v>
                </c:pt>
                <c:pt idx="600">
                  <c:v>952</c:v>
                </c:pt>
                <c:pt idx="601">
                  <c:v>952</c:v>
                </c:pt>
                <c:pt idx="602">
                  <c:v>952</c:v>
                </c:pt>
                <c:pt idx="603">
                  <c:v>952</c:v>
                </c:pt>
                <c:pt idx="604">
                  <c:v>952</c:v>
                </c:pt>
                <c:pt idx="605">
                  <c:v>952</c:v>
                </c:pt>
                <c:pt idx="606">
                  <c:v>831.40500000000009</c:v>
                </c:pt>
                <c:pt idx="607">
                  <c:v>831.40500000000009</c:v>
                </c:pt>
                <c:pt idx="608">
                  <c:v>831.40500000000009</c:v>
                </c:pt>
                <c:pt idx="609">
                  <c:v>831.40500000000009</c:v>
                </c:pt>
                <c:pt idx="610">
                  <c:v>986.34</c:v>
                </c:pt>
                <c:pt idx="611">
                  <c:v>986.34</c:v>
                </c:pt>
                <c:pt idx="612">
                  <c:v>986.34</c:v>
                </c:pt>
                <c:pt idx="613">
                  <c:v>715.95</c:v>
                </c:pt>
                <c:pt idx="614">
                  <c:v>622.24</c:v>
                </c:pt>
                <c:pt idx="615">
                  <c:v>622.24</c:v>
                </c:pt>
                <c:pt idx="616">
                  <c:v>622.24</c:v>
                </c:pt>
                <c:pt idx="617">
                  <c:v>622.24</c:v>
                </c:pt>
                <c:pt idx="618">
                  <c:v>877.5</c:v>
                </c:pt>
                <c:pt idx="619">
                  <c:v>877.5</c:v>
                </c:pt>
                <c:pt idx="620">
                  <c:v>877.5</c:v>
                </c:pt>
                <c:pt idx="621">
                  <c:v>976</c:v>
                </c:pt>
                <c:pt idx="622">
                  <c:v>976</c:v>
                </c:pt>
                <c:pt idx="623">
                  <c:v>976</c:v>
                </c:pt>
                <c:pt idx="624">
                  <c:v>976</c:v>
                </c:pt>
                <c:pt idx="625">
                  <c:v>976</c:v>
                </c:pt>
                <c:pt idx="626">
                  <c:v>976</c:v>
                </c:pt>
                <c:pt idx="627">
                  <c:v>976</c:v>
                </c:pt>
                <c:pt idx="628">
                  <c:v>1076.0749999999998</c:v>
                </c:pt>
                <c:pt idx="629">
                  <c:v>1076.0749999999998</c:v>
                </c:pt>
                <c:pt idx="630">
                  <c:v>1076.0749999999998</c:v>
                </c:pt>
                <c:pt idx="631">
                  <c:v>783.8</c:v>
                </c:pt>
                <c:pt idx="632">
                  <c:v>862.40000000000009</c:v>
                </c:pt>
                <c:pt idx="633">
                  <c:v>862.40000000000009</c:v>
                </c:pt>
                <c:pt idx="634">
                  <c:v>842.80000000000007</c:v>
                </c:pt>
                <c:pt idx="635">
                  <c:v>1082.9499999999998</c:v>
                </c:pt>
                <c:pt idx="636">
                  <c:v>1082.9499999999998</c:v>
                </c:pt>
                <c:pt idx="637">
                  <c:v>1082.9499999999998</c:v>
                </c:pt>
                <c:pt idx="638">
                  <c:v>847.1</c:v>
                </c:pt>
                <c:pt idx="639">
                  <c:v>728.9</c:v>
                </c:pt>
                <c:pt idx="640">
                  <c:v>728.9</c:v>
                </c:pt>
                <c:pt idx="641">
                  <c:v>728.9</c:v>
                </c:pt>
                <c:pt idx="642">
                  <c:v>728.9</c:v>
                </c:pt>
                <c:pt idx="643">
                  <c:v>728.9</c:v>
                </c:pt>
                <c:pt idx="644">
                  <c:v>728.9</c:v>
                </c:pt>
                <c:pt idx="645">
                  <c:v>728.9</c:v>
                </c:pt>
                <c:pt idx="646">
                  <c:v>728.9</c:v>
                </c:pt>
                <c:pt idx="647">
                  <c:v>728.9</c:v>
                </c:pt>
                <c:pt idx="648">
                  <c:v>728.9</c:v>
                </c:pt>
                <c:pt idx="649">
                  <c:v>850.54000000000008</c:v>
                </c:pt>
                <c:pt idx="650">
                  <c:v>1092.3</c:v>
                </c:pt>
                <c:pt idx="651">
                  <c:v>1092.3</c:v>
                </c:pt>
                <c:pt idx="652">
                  <c:v>1092.3</c:v>
                </c:pt>
                <c:pt idx="653">
                  <c:v>913.5</c:v>
                </c:pt>
                <c:pt idx="654">
                  <c:v>913.5</c:v>
                </c:pt>
                <c:pt idx="655">
                  <c:v>913.5</c:v>
                </c:pt>
                <c:pt idx="656">
                  <c:v>654.24</c:v>
                </c:pt>
                <c:pt idx="657">
                  <c:v>920.25</c:v>
                </c:pt>
                <c:pt idx="658">
                  <c:v>921.15</c:v>
                </c:pt>
                <c:pt idx="659">
                  <c:v>921.15</c:v>
                </c:pt>
                <c:pt idx="660">
                  <c:v>921.15</c:v>
                </c:pt>
                <c:pt idx="661">
                  <c:v>921.15</c:v>
                </c:pt>
                <c:pt idx="662">
                  <c:v>900.90000000000009</c:v>
                </c:pt>
                <c:pt idx="663">
                  <c:v>900.90000000000009</c:v>
                </c:pt>
                <c:pt idx="664">
                  <c:v>900.90000000000009</c:v>
                </c:pt>
                <c:pt idx="665">
                  <c:v>900.90000000000009</c:v>
                </c:pt>
                <c:pt idx="666">
                  <c:v>717.5</c:v>
                </c:pt>
                <c:pt idx="667">
                  <c:v>717.5</c:v>
                </c:pt>
                <c:pt idx="668">
                  <c:v>717.5</c:v>
                </c:pt>
                <c:pt idx="669">
                  <c:v>717.5</c:v>
                </c:pt>
                <c:pt idx="670">
                  <c:v>717.5</c:v>
                </c:pt>
                <c:pt idx="671">
                  <c:v>764.05</c:v>
                </c:pt>
                <c:pt idx="672">
                  <c:v>764.05</c:v>
                </c:pt>
                <c:pt idx="673">
                  <c:v>764.05</c:v>
                </c:pt>
                <c:pt idx="674">
                  <c:v>764.05</c:v>
                </c:pt>
                <c:pt idx="675">
                  <c:v>499.20000000000005</c:v>
                </c:pt>
                <c:pt idx="676">
                  <c:v>499.20000000000005</c:v>
                </c:pt>
                <c:pt idx="677">
                  <c:v>499.20000000000005</c:v>
                </c:pt>
                <c:pt idx="678">
                  <c:v>499.20000000000005</c:v>
                </c:pt>
                <c:pt idx="679">
                  <c:v>499.20000000000005</c:v>
                </c:pt>
                <c:pt idx="680">
                  <c:v>999.59999999999991</c:v>
                </c:pt>
                <c:pt idx="681">
                  <c:v>999.59999999999991</c:v>
                </c:pt>
                <c:pt idx="682">
                  <c:v>999.59999999999991</c:v>
                </c:pt>
                <c:pt idx="683">
                  <c:v>999.59999999999991</c:v>
                </c:pt>
                <c:pt idx="684">
                  <c:v>668.48</c:v>
                </c:pt>
                <c:pt idx="685">
                  <c:v>942.75</c:v>
                </c:pt>
                <c:pt idx="686">
                  <c:v>928.40000000000009</c:v>
                </c:pt>
                <c:pt idx="687">
                  <c:v>928.40000000000009</c:v>
                </c:pt>
                <c:pt idx="688">
                  <c:v>928.40000000000009</c:v>
                </c:pt>
                <c:pt idx="689">
                  <c:v>928.40000000000009</c:v>
                </c:pt>
                <c:pt idx="690">
                  <c:v>949.94999999999993</c:v>
                </c:pt>
                <c:pt idx="691">
                  <c:v>753.72500000000002</c:v>
                </c:pt>
                <c:pt idx="692">
                  <c:v>604.38</c:v>
                </c:pt>
                <c:pt idx="693">
                  <c:v>604.38</c:v>
                </c:pt>
                <c:pt idx="694">
                  <c:v>604.38</c:v>
                </c:pt>
                <c:pt idx="695">
                  <c:v>604.38</c:v>
                </c:pt>
                <c:pt idx="696">
                  <c:v>604.38</c:v>
                </c:pt>
                <c:pt idx="697">
                  <c:v>604.38</c:v>
                </c:pt>
                <c:pt idx="698">
                  <c:v>604.38</c:v>
                </c:pt>
                <c:pt idx="699">
                  <c:v>604.38</c:v>
                </c:pt>
                <c:pt idx="700">
                  <c:v>604.38</c:v>
                </c:pt>
                <c:pt idx="701">
                  <c:v>604.38</c:v>
                </c:pt>
                <c:pt idx="702">
                  <c:v>604.38</c:v>
                </c:pt>
                <c:pt idx="703">
                  <c:v>604.38</c:v>
                </c:pt>
                <c:pt idx="704">
                  <c:v>976.05</c:v>
                </c:pt>
                <c:pt idx="705">
                  <c:v>976.05</c:v>
                </c:pt>
                <c:pt idx="706">
                  <c:v>976.05</c:v>
                </c:pt>
                <c:pt idx="707">
                  <c:v>976.05</c:v>
                </c:pt>
                <c:pt idx="708">
                  <c:v>976.05</c:v>
                </c:pt>
                <c:pt idx="709">
                  <c:v>976.5</c:v>
                </c:pt>
                <c:pt idx="710">
                  <c:v>976.5</c:v>
                </c:pt>
                <c:pt idx="711">
                  <c:v>987.52499999999998</c:v>
                </c:pt>
                <c:pt idx="712">
                  <c:v>987.52499999999998</c:v>
                </c:pt>
                <c:pt idx="713">
                  <c:v>987.75000000000011</c:v>
                </c:pt>
                <c:pt idx="714">
                  <c:v>987.75000000000011</c:v>
                </c:pt>
                <c:pt idx="715">
                  <c:v>987.97499999999991</c:v>
                </c:pt>
                <c:pt idx="716">
                  <c:v>1063.1999999999998</c:v>
                </c:pt>
                <c:pt idx="717">
                  <c:v>1063.1999999999998</c:v>
                </c:pt>
                <c:pt idx="718">
                  <c:v>1063.1999999999998</c:v>
                </c:pt>
                <c:pt idx="719">
                  <c:v>1063.1999999999998</c:v>
                </c:pt>
                <c:pt idx="720">
                  <c:v>1063.1999999999998</c:v>
                </c:pt>
                <c:pt idx="721">
                  <c:v>1063.1999999999998</c:v>
                </c:pt>
                <c:pt idx="722">
                  <c:v>1063.1999999999998</c:v>
                </c:pt>
                <c:pt idx="723">
                  <c:v>1063.1999999999998</c:v>
                </c:pt>
                <c:pt idx="724">
                  <c:v>1063.1999999999998</c:v>
                </c:pt>
                <c:pt idx="725">
                  <c:v>952.88</c:v>
                </c:pt>
                <c:pt idx="726">
                  <c:v>952.88</c:v>
                </c:pt>
                <c:pt idx="727">
                  <c:v>963.63</c:v>
                </c:pt>
                <c:pt idx="728">
                  <c:v>787.5</c:v>
                </c:pt>
                <c:pt idx="729">
                  <c:v>787.5</c:v>
                </c:pt>
                <c:pt idx="730">
                  <c:v>787.5</c:v>
                </c:pt>
                <c:pt idx="731">
                  <c:v>787.5</c:v>
                </c:pt>
                <c:pt idx="732">
                  <c:v>787.5</c:v>
                </c:pt>
                <c:pt idx="733">
                  <c:v>787.5</c:v>
                </c:pt>
                <c:pt idx="734">
                  <c:v>787.5</c:v>
                </c:pt>
                <c:pt idx="735">
                  <c:v>787.5</c:v>
                </c:pt>
                <c:pt idx="736">
                  <c:v>787.5</c:v>
                </c:pt>
                <c:pt idx="737">
                  <c:v>787.5</c:v>
                </c:pt>
                <c:pt idx="738">
                  <c:v>787.5</c:v>
                </c:pt>
                <c:pt idx="739">
                  <c:v>787.5</c:v>
                </c:pt>
                <c:pt idx="740">
                  <c:v>787.5</c:v>
                </c:pt>
                <c:pt idx="741">
                  <c:v>787.5</c:v>
                </c:pt>
                <c:pt idx="742">
                  <c:v>787.5</c:v>
                </c:pt>
                <c:pt idx="743">
                  <c:v>787.5</c:v>
                </c:pt>
                <c:pt idx="744">
                  <c:v>839.71500000000003</c:v>
                </c:pt>
                <c:pt idx="745">
                  <c:v>839.71500000000003</c:v>
                </c:pt>
                <c:pt idx="746">
                  <c:v>839.71500000000003</c:v>
                </c:pt>
                <c:pt idx="747">
                  <c:v>839.71500000000003</c:v>
                </c:pt>
                <c:pt idx="748">
                  <c:v>990.93500000000006</c:v>
                </c:pt>
                <c:pt idx="749">
                  <c:v>990.93500000000006</c:v>
                </c:pt>
                <c:pt idx="750">
                  <c:v>990.93500000000006</c:v>
                </c:pt>
                <c:pt idx="751">
                  <c:v>990.93500000000006</c:v>
                </c:pt>
                <c:pt idx="752">
                  <c:v>858.4</c:v>
                </c:pt>
                <c:pt idx="753">
                  <c:v>858.4</c:v>
                </c:pt>
                <c:pt idx="754">
                  <c:v>858.4</c:v>
                </c:pt>
                <c:pt idx="755">
                  <c:v>858.4</c:v>
                </c:pt>
                <c:pt idx="756">
                  <c:v>858.4</c:v>
                </c:pt>
                <c:pt idx="757">
                  <c:v>858.4</c:v>
                </c:pt>
                <c:pt idx="758">
                  <c:v>858.4</c:v>
                </c:pt>
                <c:pt idx="759">
                  <c:v>819.7</c:v>
                </c:pt>
                <c:pt idx="760">
                  <c:v>819.7</c:v>
                </c:pt>
                <c:pt idx="761">
                  <c:v>819.7</c:v>
                </c:pt>
                <c:pt idx="762">
                  <c:v>819.7</c:v>
                </c:pt>
                <c:pt idx="763">
                  <c:v>824.60000000000014</c:v>
                </c:pt>
                <c:pt idx="764">
                  <c:v>824.60000000000014</c:v>
                </c:pt>
                <c:pt idx="765">
                  <c:v>824.60000000000014</c:v>
                </c:pt>
                <c:pt idx="766">
                  <c:v>824.60000000000014</c:v>
                </c:pt>
                <c:pt idx="767">
                  <c:v>824.60000000000014</c:v>
                </c:pt>
                <c:pt idx="768">
                  <c:v>824.60000000000014</c:v>
                </c:pt>
                <c:pt idx="769">
                  <c:v>832.47500000000002</c:v>
                </c:pt>
                <c:pt idx="770">
                  <c:v>832.47500000000002</c:v>
                </c:pt>
                <c:pt idx="771">
                  <c:v>832.47500000000002</c:v>
                </c:pt>
                <c:pt idx="772">
                  <c:v>832.47500000000002</c:v>
                </c:pt>
                <c:pt idx="773">
                  <c:v>832.47500000000002</c:v>
                </c:pt>
                <c:pt idx="774">
                  <c:v>832.47500000000002</c:v>
                </c:pt>
                <c:pt idx="775">
                  <c:v>832.47500000000002</c:v>
                </c:pt>
                <c:pt idx="776">
                  <c:v>832.47500000000002</c:v>
                </c:pt>
                <c:pt idx="777">
                  <c:v>832.47500000000002</c:v>
                </c:pt>
                <c:pt idx="778">
                  <c:v>832.47500000000002</c:v>
                </c:pt>
                <c:pt idx="779">
                  <c:v>832.47500000000002</c:v>
                </c:pt>
                <c:pt idx="780">
                  <c:v>837.2</c:v>
                </c:pt>
                <c:pt idx="781">
                  <c:v>837.2</c:v>
                </c:pt>
                <c:pt idx="782">
                  <c:v>837.2</c:v>
                </c:pt>
                <c:pt idx="783">
                  <c:v>1032</c:v>
                </c:pt>
                <c:pt idx="784">
                  <c:v>1032</c:v>
                </c:pt>
                <c:pt idx="785">
                  <c:v>0</c:v>
                </c:pt>
                <c:pt idx="786">
                  <c:v>0</c:v>
                </c:pt>
              </c:numCache>
            </c:numRef>
          </c:yVal>
          <c:smooth val="0"/>
          <c:extLst>
            <c:ext xmlns:c16="http://schemas.microsoft.com/office/drawing/2014/chart" uri="{C3380CC4-5D6E-409C-BE32-E72D297353CC}">
              <c16:uniqueId val="{00000001-24B3-435A-BA23-60F5A1D68C9D}"/>
            </c:ext>
          </c:extLst>
        </c:ser>
        <c:dLbls>
          <c:showLegendKey val="0"/>
          <c:showVal val="0"/>
          <c:showCatName val="0"/>
          <c:showSerName val="0"/>
          <c:showPercent val="0"/>
          <c:showBubbleSize val="0"/>
        </c:dLbls>
        <c:axId val="23248304"/>
        <c:axId val="23248784"/>
      </c:scatterChart>
      <c:valAx>
        <c:axId val="2324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Distance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48784"/>
        <c:crosses val="autoZero"/>
        <c:crossBetween val="midCat"/>
      </c:valAx>
      <c:valAx>
        <c:axId val="232487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Combined</a:t>
                </a:r>
                <a:r>
                  <a:rPr lang="en-IN" baseline="0"/>
                  <a:t> mileage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483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(Recovered).xlsx]Business quetion 2!PivotTable17</c:name>
    <c:fmtId val="47"/>
  </c:pivotSource>
  <c:chart>
    <c:title>
      <c:tx>
        <c:rich>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r>
              <a:rPr lang="en-US">
                <a:solidFill>
                  <a:srgbClr val="FF0000"/>
                </a:solidFill>
              </a:rPr>
              <a:t>TOP</a:t>
            </a:r>
            <a:r>
              <a:rPr lang="en-US" baseline="0">
                <a:solidFill>
                  <a:srgbClr val="FF0000"/>
                </a:solidFill>
              </a:rPr>
              <a:t> 10 CAR MANUFACTURERS</a:t>
            </a:r>
            <a:endParaRPr lang="en-US">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'Business quetion 2'!$G$3</c:f>
              <c:strCache>
                <c:ptCount val="1"/>
                <c:pt idx="0">
                  <c:v>Max of Displacement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'Business quetion 2'!$F$4:$F$14</c:f>
              <c:strCache>
                <c:ptCount val="10"/>
                <c:pt idx="0">
                  <c:v>Renault</c:v>
                </c:pt>
                <c:pt idx="1">
                  <c:v>Suzuki</c:v>
                </c:pt>
                <c:pt idx="2">
                  <c:v>Skoda</c:v>
                </c:pt>
                <c:pt idx="3">
                  <c:v>Volkswagen</c:v>
                </c:pt>
                <c:pt idx="4">
                  <c:v>Hyundai</c:v>
                </c:pt>
                <c:pt idx="5">
                  <c:v>Tata</c:v>
                </c:pt>
                <c:pt idx="6">
                  <c:v>Mahindra</c:v>
                </c:pt>
                <c:pt idx="7">
                  <c:v>Toyota</c:v>
                </c:pt>
                <c:pt idx="8">
                  <c:v>Ford</c:v>
                </c:pt>
                <c:pt idx="9">
                  <c:v>Bmw</c:v>
                </c:pt>
              </c:strCache>
            </c:strRef>
          </c:cat>
          <c:val>
            <c:numRef>
              <c:f>'Business quetion 2'!$G$4:$G$14</c:f>
              <c:numCache>
                <c:formatCode>General</c:formatCode>
                <c:ptCount val="10"/>
                <c:pt idx="0">
                  <c:v>1498</c:v>
                </c:pt>
                <c:pt idx="1">
                  <c:v>1498</c:v>
                </c:pt>
                <c:pt idx="2">
                  <c:v>1968</c:v>
                </c:pt>
                <c:pt idx="3">
                  <c:v>1968</c:v>
                </c:pt>
                <c:pt idx="4">
                  <c:v>1999</c:v>
                </c:pt>
                <c:pt idx="5">
                  <c:v>2200</c:v>
                </c:pt>
                <c:pt idx="6">
                  <c:v>2523</c:v>
                </c:pt>
                <c:pt idx="7">
                  <c:v>4461</c:v>
                </c:pt>
                <c:pt idx="8">
                  <c:v>4951</c:v>
                </c:pt>
                <c:pt idx="9">
                  <c:v>6592</c:v>
                </c:pt>
              </c:numCache>
            </c:numRef>
          </c:val>
          <c:extLst>
            <c:ext xmlns:c16="http://schemas.microsoft.com/office/drawing/2014/chart" uri="{C3380CC4-5D6E-409C-BE32-E72D297353CC}">
              <c16:uniqueId val="{00000000-DF70-4EAD-A04F-13F60BC2F4E9}"/>
            </c:ext>
          </c:extLst>
        </c:ser>
        <c:ser>
          <c:idx val="1"/>
          <c:order val="1"/>
          <c:tx>
            <c:strRef>
              <c:f>'Business quetion 2'!$H$3</c:f>
              <c:strCache>
                <c:ptCount val="1"/>
                <c:pt idx="0">
                  <c:v>Max of City_Mileage_km_litre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'Business quetion 2'!$F$4:$F$14</c:f>
              <c:strCache>
                <c:ptCount val="10"/>
                <c:pt idx="0">
                  <c:v>Renault</c:v>
                </c:pt>
                <c:pt idx="1">
                  <c:v>Suzuki</c:v>
                </c:pt>
                <c:pt idx="2">
                  <c:v>Skoda</c:v>
                </c:pt>
                <c:pt idx="3">
                  <c:v>Volkswagen</c:v>
                </c:pt>
                <c:pt idx="4">
                  <c:v>Hyundai</c:v>
                </c:pt>
                <c:pt idx="5">
                  <c:v>Tata</c:v>
                </c:pt>
                <c:pt idx="6">
                  <c:v>Mahindra</c:v>
                </c:pt>
                <c:pt idx="7">
                  <c:v>Toyota</c:v>
                </c:pt>
                <c:pt idx="8">
                  <c:v>Ford</c:v>
                </c:pt>
                <c:pt idx="9">
                  <c:v>Bmw</c:v>
                </c:pt>
              </c:strCache>
            </c:strRef>
          </c:cat>
          <c:val>
            <c:numRef>
              <c:f>'Business quetion 2'!$H$4:$H$14</c:f>
              <c:numCache>
                <c:formatCode>General</c:formatCode>
                <c:ptCount val="10"/>
                <c:pt idx="0">
                  <c:v>25.17</c:v>
                </c:pt>
                <c:pt idx="1">
                  <c:v>28.4</c:v>
                </c:pt>
                <c:pt idx="2">
                  <c:v>18</c:v>
                </c:pt>
                <c:pt idx="3">
                  <c:v>19</c:v>
                </c:pt>
                <c:pt idx="4">
                  <c:v>24</c:v>
                </c:pt>
                <c:pt idx="5">
                  <c:v>24.12</c:v>
                </c:pt>
                <c:pt idx="6">
                  <c:v>80</c:v>
                </c:pt>
                <c:pt idx="7">
                  <c:v>20.32</c:v>
                </c:pt>
                <c:pt idx="8">
                  <c:v>17</c:v>
                </c:pt>
                <c:pt idx="9">
                  <c:v>18</c:v>
                </c:pt>
              </c:numCache>
            </c:numRef>
          </c:val>
          <c:extLst>
            <c:ext xmlns:c16="http://schemas.microsoft.com/office/drawing/2014/chart" uri="{C3380CC4-5D6E-409C-BE32-E72D297353CC}">
              <c16:uniqueId val="{00000001-DF70-4EAD-A04F-13F60BC2F4E9}"/>
            </c:ext>
          </c:extLst>
        </c:ser>
        <c:dLbls>
          <c:dLblPos val="outEnd"/>
          <c:showLegendKey val="0"/>
          <c:showVal val="1"/>
          <c:showCatName val="0"/>
          <c:showSerName val="0"/>
          <c:showPercent val="0"/>
          <c:showBubbleSize val="0"/>
        </c:dLbls>
        <c:gapWidth val="219"/>
        <c:axId val="1849188479"/>
        <c:axId val="1849188959"/>
      </c:barChart>
      <c:catAx>
        <c:axId val="1849188479"/>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Names</a:t>
                </a:r>
                <a:r>
                  <a:rPr lang="en-IN" baseline="0">
                    <a:solidFill>
                      <a:sysClr val="windowText" lastClr="000000"/>
                    </a:solidFill>
                  </a:rPr>
                  <a:t> of Manufacturers</a:t>
                </a:r>
                <a:endParaRPr lang="en-IN">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188959"/>
        <c:crosses val="autoZero"/>
        <c:auto val="1"/>
        <c:lblAlgn val="ctr"/>
        <c:lblOffset val="100"/>
        <c:noMultiLvlLbl val="0"/>
      </c:catAx>
      <c:valAx>
        <c:axId val="1849188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Displacement</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188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598087570360238"/>
          <c:y val="0.15617299585607658"/>
          <c:w val="0.48269305246120947"/>
          <c:h val="0.59575629366574201"/>
        </c:manualLayout>
      </c:layout>
      <c:scatterChart>
        <c:scatterStyle val="lineMarker"/>
        <c:varyColors val="0"/>
        <c:ser>
          <c:idx val="0"/>
          <c:order val="0"/>
          <c:tx>
            <c:strRef>
              <c:f>'B.Q5(A)'!$B$1</c:f>
              <c:strCache>
                <c:ptCount val="1"/>
                <c:pt idx="0">
                  <c:v>combined_mileage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strRef>
              <c:f>'B.Q5(A)'!$A$2:$A$788</c:f>
              <c:strCach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strCache>
            </c:strRef>
          </c:xVal>
          <c:yVal>
            <c:numRef>
              <c:f>'B.Q5(A)'!$B$2:$B$788</c:f>
              <c:numCache>
                <c:formatCode>General</c:formatCode>
                <c:ptCount val="787"/>
                <c:pt idx="0">
                  <c:v>6.1950000000000003</c:v>
                </c:pt>
                <c:pt idx="1">
                  <c:v>7.15</c:v>
                </c:pt>
                <c:pt idx="2">
                  <c:v>8.9049999999999994</c:v>
                </c:pt>
                <c:pt idx="3">
                  <c:v>9</c:v>
                </c:pt>
                <c:pt idx="4">
                  <c:v>9.0299999999999994</c:v>
                </c:pt>
                <c:pt idx="5">
                  <c:v>9.0350000000000001</c:v>
                </c:pt>
                <c:pt idx="6">
                  <c:v>9.16</c:v>
                </c:pt>
                <c:pt idx="7">
                  <c:v>9.3049999999999997</c:v>
                </c:pt>
                <c:pt idx="8">
                  <c:v>9.9499999999999993</c:v>
                </c:pt>
                <c:pt idx="9">
                  <c:v>10.4</c:v>
                </c:pt>
                <c:pt idx="10">
                  <c:v>10.96</c:v>
                </c:pt>
                <c:pt idx="11">
                  <c:v>10.96</c:v>
                </c:pt>
                <c:pt idx="12">
                  <c:v>11.45</c:v>
                </c:pt>
                <c:pt idx="13">
                  <c:v>11.5</c:v>
                </c:pt>
                <c:pt idx="14">
                  <c:v>11.5</c:v>
                </c:pt>
                <c:pt idx="15">
                  <c:v>11.5</c:v>
                </c:pt>
                <c:pt idx="16">
                  <c:v>11.5</c:v>
                </c:pt>
                <c:pt idx="17">
                  <c:v>11.5</c:v>
                </c:pt>
                <c:pt idx="18">
                  <c:v>11.9</c:v>
                </c:pt>
                <c:pt idx="19">
                  <c:v>11.934999999999999</c:v>
                </c:pt>
                <c:pt idx="20">
                  <c:v>11.934999999999999</c:v>
                </c:pt>
                <c:pt idx="21">
                  <c:v>11.95</c:v>
                </c:pt>
                <c:pt idx="22">
                  <c:v>12.035</c:v>
                </c:pt>
                <c:pt idx="23">
                  <c:v>12.149999999999999</c:v>
                </c:pt>
                <c:pt idx="24">
                  <c:v>12.36</c:v>
                </c:pt>
                <c:pt idx="25">
                  <c:v>12.385</c:v>
                </c:pt>
                <c:pt idx="26">
                  <c:v>12.385</c:v>
                </c:pt>
                <c:pt idx="27">
                  <c:v>12.4</c:v>
                </c:pt>
                <c:pt idx="28">
                  <c:v>12.4</c:v>
                </c:pt>
                <c:pt idx="29">
                  <c:v>12.5</c:v>
                </c:pt>
                <c:pt idx="30">
                  <c:v>12.5</c:v>
                </c:pt>
                <c:pt idx="31">
                  <c:v>12.5</c:v>
                </c:pt>
                <c:pt idx="32">
                  <c:v>12.5</c:v>
                </c:pt>
                <c:pt idx="33">
                  <c:v>12.725000000000001</c:v>
                </c:pt>
                <c:pt idx="34">
                  <c:v>12.725000000000001</c:v>
                </c:pt>
                <c:pt idx="35">
                  <c:v>12.725000000000001</c:v>
                </c:pt>
                <c:pt idx="36">
                  <c:v>13</c:v>
                </c:pt>
                <c:pt idx="37">
                  <c:v>13</c:v>
                </c:pt>
                <c:pt idx="38">
                  <c:v>13</c:v>
                </c:pt>
                <c:pt idx="39">
                  <c:v>13</c:v>
                </c:pt>
                <c:pt idx="40">
                  <c:v>13.125</c:v>
                </c:pt>
                <c:pt idx="41">
                  <c:v>13.125</c:v>
                </c:pt>
                <c:pt idx="42">
                  <c:v>13.125</c:v>
                </c:pt>
                <c:pt idx="43">
                  <c:v>13.164999999999999</c:v>
                </c:pt>
                <c:pt idx="44">
                  <c:v>13.395</c:v>
                </c:pt>
                <c:pt idx="45">
                  <c:v>13.395</c:v>
                </c:pt>
                <c:pt idx="46">
                  <c:v>13.42</c:v>
                </c:pt>
                <c:pt idx="47">
                  <c:v>13.42</c:v>
                </c:pt>
                <c:pt idx="48">
                  <c:v>13.42</c:v>
                </c:pt>
                <c:pt idx="49">
                  <c:v>13.42</c:v>
                </c:pt>
                <c:pt idx="50">
                  <c:v>13.45</c:v>
                </c:pt>
                <c:pt idx="51">
                  <c:v>13.45</c:v>
                </c:pt>
                <c:pt idx="52">
                  <c:v>13.45</c:v>
                </c:pt>
                <c:pt idx="53">
                  <c:v>13.45</c:v>
                </c:pt>
                <c:pt idx="54">
                  <c:v>13.45</c:v>
                </c:pt>
                <c:pt idx="55">
                  <c:v>13.45</c:v>
                </c:pt>
                <c:pt idx="56">
                  <c:v>13.45</c:v>
                </c:pt>
                <c:pt idx="57">
                  <c:v>13.5</c:v>
                </c:pt>
                <c:pt idx="58">
                  <c:v>13.5</c:v>
                </c:pt>
                <c:pt idx="59">
                  <c:v>13.705</c:v>
                </c:pt>
                <c:pt idx="60">
                  <c:v>13.705</c:v>
                </c:pt>
                <c:pt idx="61">
                  <c:v>13.705</c:v>
                </c:pt>
                <c:pt idx="62">
                  <c:v>13.705</c:v>
                </c:pt>
                <c:pt idx="63">
                  <c:v>13.705</c:v>
                </c:pt>
                <c:pt idx="64">
                  <c:v>13.75</c:v>
                </c:pt>
                <c:pt idx="65">
                  <c:v>13.75</c:v>
                </c:pt>
                <c:pt idx="66">
                  <c:v>13.75</c:v>
                </c:pt>
                <c:pt idx="67">
                  <c:v>13.75</c:v>
                </c:pt>
                <c:pt idx="68">
                  <c:v>13.85</c:v>
                </c:pt>
                <c:pt idx="69">
                  <c:v>13.85</c:v>
                </c:pt>
                <c:pt idx="70">
                  <c:v>13.85</c:v>
                </c:pt>
                <c:pt idx="71">
                  <c:v>13.85</c:v>
                </c:pt>
                <c:pt idx="72">
                  <c:v>13.85</c:v>
                </c:pt>
                <c:pt idx="73">
                  <c:v>13.85</c:v>
                </c:pt>
                <c:pt idx="74">
                  <c:v>13.9</c:v>
                </c:pt>
                <c:pt idx="75">
                  <c:v>13.9</c:v>
                </c:pt>
                <c:pt idx="76">
                  <c:v>14.18</c:v>
                </c:pt>
                <c:pt idx="77">
                  <c:v>14.5</c:v>
                </c:pt>
                <c:pt idx="78">
                  <c:v>14.5</c:v>
                </c:pt>
                <c:pt idx="79">
                  <c:v>14.5</c:v>
                </c:pt>
                <c:pt idx="80">
                  <c:v>14.505000000000001</c:v>
                </c:pt>
                <c:pt idx="81">
                  <c:v>14.505000000000001</c:v>
                </c:pt>
                <c:pt idx="82">
                  <c:v>14.6</c:v>
                </c:pt>
                <c:pt idx="83">
                  <c:v>14.6</c:v>
                </c:pt>
                <c:pt idx="84">
                  <c:v>14.6</c:v>
                </c:pt>
                <c:pt idx="85">
                  <c:v>14.6</c:v>
                </c:pt>
                <c:pt idx="86">
                  <c:v>14.6</c:v>
                </c:pt>
                <c:pt idx="87">
                  <c:v>14.6</c:v>
                </c:pt>
                <c:pt idx="88">
                  <c:v>14.6</c:v>
                </c:pt>
                <c:pt idx="89">
                  <c:v>14.6</c:v>
                </c:pt>
                <c:pt idx="90">
                  <c:v>14.600000000000001</c:v>
                </c:pt>
                <c:pt idx="91">
                  <c:v>14.8</c:v>
                </c:pt>
                <c:pt idx="92">
                  <c:v>14.95</c:v>
                </c:pt>
                <c:pt idx="93">
                  <c:v>14.95</c:v>
                </c:pt>
                <c:pt idx="94">
                  <c:v>14.95</c:v>
                </c:pt>
                <c:pt idx="95">
                  <c:v>14.95</c:v>
                </c:pt>
                <c:pt idx="96">
                  <c:v>14.98</c:v>
                </c:pt>
                <c:pt idx="97">
                  <c:v>14.98</c:v>
                </c:pt>
                <c:pt idx="98">
                  <c:v>14.98</c:v>
                </c:pt>
                <c:pt idx="99">
                  <c:v>15</c:v>
                </c:pt>
                <c:pt idx="100">
                  <c:v>15</c:v>
                </c:pt>
                <c:pt idx="101">
                  <c:v>15</c:v>
                </c:pt>
                <c:pt idx="102">
                  <c:v>15</c:v>
                </c:pt>
                <c:pt idx="103">
                  <c:v>15</c:v>
                </c:pt>
                <c:pt idx="104">
                  <c:v>15</c:v>
                </c:pt>
                <c:pt idx="105">
                  <c:v>15</c:v>
                </c:pt>
                <c:pt idx="106">
                  <c:v>15</c:v>
                </c:pt>
                <c:pt idx="107">
                  <c:v>15</c:v>
                </c:pt>
                <c:pt idx="108">
                  <c:v>15</c:v>
                </c:pt>
                <c:pt idx="109">
                  <c:v>15</c:v>
                </c:pt>
                <c:pt idx="110">
                  <c:v>15.05</c:v>
                </c:pt>
                <c:pt idx="111">
                  <c:v>15.149999999999999</c:v>
                </c:pt>
                <c:pt idx="112">
                  <c:v>15.15</c:v>
                </c:pt>
                <c:pt idx="113">
                  <c:v>15.15</c:v>
                </c:pt>
                <c:pt idx="114">
                  <c:v>15.2</c:v>
                </c:pt>
                <c:pt idx="115">
                  <c:v>15.2</c:v>
                </c:pt>
                <c:pt idx="116">
                  <c:v>15.2</c:v>
                </c:pt>
                <c:pt idx="117">
                  <c:v>15.2</c:v>
                </c:pt>
                <c:pt idx="118">
                  <c:v>15.4</c:v>
                </c:pt>
                <c:pt idx="119">
                  <c:v>15.4</c:v>
                </c:pt>
                <c:pt idx="120">
                  <c:v>15.4</c:v>
                </c:pt>
                <c:pt idx="121">
                  <c:v>15.4</c:v>
                </c:pt>
                <c:pt idx="122">
                  <c:v>15.5</c:v>
                </c:pt>
                <c:pt idx="123">
                  <c:v>15.5</c:v>
                </c:pt>
                <c:pt idx="124">
                  <c:v>15.5</c:v>
                </c:pt>
                <c:pt idx="125">
                  <c:v>15.5</c:v>
                </c:pt>
                <c:pt idx="126">
                  <c:v>15.5</c:v>
                </c:pt>
                <c:pt idx="127">
                  <c:v>15.5</c:v>
                </c:pt>
                <c:pt idx="128">
                  <c:v>15.5</c:v>
                </c:pt>
                <c:pt idx="129">
                  <c:v>15.505000000000001</c:v>
                </c:pt>
                <c:pt idx="130">
                  <c:v>15.505000000000001</c:v>
                </c:pt>
                <c:pt idx="131">
                  <c:v>15.505000000000001</c:v>
                </c:pt>
                <c:pt idx="132">
                  <c:v>15.505000000000001</c:v>
                </c:pt>
                <c:pt idx="133">
                  <c:v>15.55</c:v>
                </c:pt>
                <c:pt idx="134">
                  <c:v>15.55</c:v>
                </c:pt>
                <c:pt idx="135">
                  <c:v>15.8</c:v>
                </c:pt>
                <c:pt idx="136">
                  <c:v>15.8</c:v>
                </c:pt>
                <c:pt idx="137">
                  <c:v>15.8</c:v>
                </c:pt>
                <c:pt idx="138">
                  <c:v>15.8</c:v>
                </c:pt>
                <c:pt idx="139">
                  <c:v>15.8</c:v>
                </c:pt>
                <c:pt idx="140">
                  <c:v>15.8</c:v>
                </c:pt>
                <c:pt idx="141">
                  <c:v>15.8</c:v>
                </c:pt>
                <c:pt idx="142">
                  <c:v>15.9</c:v>
                </c:pt>
                <c:pt idx="143">
                  <c:v>15.9</c:v>
                </c:pt>
                <c:pt idx="144">
                  <c:v>15.9</c:v>
                </c:pt>
                <c:pt idx="145">
                  <c:v>15.9</c:v>
                </c:pt>
                <c:pt idx="146">
                  <c:v>15.9</c:v>
                </c:pt>
                <c:pt idx="147">
                  <c:v>15.950000000000001</c:v>
                </c:pt>
                <c:pt idx="148">
                  <c:v>15.950000000000001</c:v>
                </c:pt>
                <c:pt idx="149">
                  <c:v>15.965</c:v>
                </c:pt>
                <c:pt idx="150">
                  <c:v>16</c:v>
                </c:pt>
                <c:pt idx="151">
                  <c:v>16.094999999999999</c:v>
                </c:pt>
                <c:pt idx="152">
                  <c:v>16.094999999999999</c:v>
                </c:pt>
                <c:pt idx="153">
                  <c:v>16.149999999999999</c:v>
                </c:pt>
                <c:pt idx="154">
                  <c:v>16.149999999999999</c:v>
                </c:pt>
                <c:pt idx="155">
                  <c:v>16.38</c:v>
                </c:pt>
                <c:pt idx="156">
                  <c:v>16.38</c:v>
                </c:pt>
                <c:pt idx="157">
                  <c:v>16.38</c:v>
                </c:pt>
                <c:pt idx="158">
                  <c:v>16.405000000000001</c:v>
                </c:pt>
                <c:pt idx="159">
                  <c:v>16.405000000000001</c:v>
                </c:pt>
                <c:pt idx="160">
                  <c:v>16.405000000000001</c:v>
                </c:pt>
                <c:pt idx="161">
                  <c:v>16.405000000000001</c:v>
                </c:pt>
                <c:pt idx="162">
                  <c:v>16.405000000000001</c:v>
                </c:pt>
                <c:pt idx="163">
                  <c:v>16.5</c:v>
                </c:pt>
                <c:pt idx="164">
                  <c:v>16.504999999999999</c:v>
                </c:pt>
                <c:pt idx="165">
                  <c:v>16.55</c:v>
                </c:pt>
                <c:pt idx="166">
                  <c:v>16.63</c:v>
                </c:pt>
                <c:pt idx="167">
                  <c:v>16.63</c:v>
                </c:pt>
                <c:pt idx="168">
                  <c:v>16.645</c:v>
                </c:pt>
                <c:pt idx="169">
                  <c:v>16.645</c:v>
                </c:pt>
                <c:pt idx="170">
                  <c:v>16.645</c:v>
                </c:pt>
                <c:pt idx="171">
                  <c:v>16.645</c:v>
                </c:pt>
                <c:pt idx="172">
                  <c:v>16.645</c:v>
                </c:pt>
                <c:pt idx="173">
                  <c:v>16.645</c:v>
                </c:pt>
                <c:pt idx="174">
                  <c:v>16.645</c:v>
                </c:pt>
                <c:pt idx="175">
                  <c:v>16.645</c:v>
                </c:pt>
                <c:pt idx="176">
                  <c:v>16.645</c:v>
                </c:pt>
                <c:pt idx="177">
                  <c:v>16.645</c:v>
                </c:pt>
                <c:pt idx="178">
                  <c:v>16.645</c:v>
                </c:pt>
                <c:pt idx="179">
                  <c:v>16.645</c:v>
                </c:pt>
                <c:pt idx="180">
                  <c:v>16.645</c:v>
                </c:pt>
                <c:pt idx="181">
                  <c:v>16.645</c:v>
                </c:pt>
                <c:pt idx="182">
                  <c:v>16.645</c:v>
                </c:pt>
                <c:pt idx="183">
                  <c:v>16.824999999999999</c:v>
                </c:pt>
                <c:pt idx="184">
                  <c:v>16.824999999999999</c:v>
                </c:pt>
                <c:pt idx="185">
                  <c:v>16.824999999999999</c:v>
                </c:pt>
                <c:pt idx="186">
                  <c:v>16.824999999999999</c:v>
                </c:pt>
                <c:pt idx="187">
                  <c:v>16.824999999999999</c:v>
                </c:pt>
                <c:pt idx="188">
                  <c:v>16.824999999999999</c:v>
                </c:pt>
                <c:pt idx="189">
                  <c:v>16.824999999999999</c:v>
                </c:pt>
                <c:pt idx="190">
                  <c:v>16.824999999999999</c:v>
                </c:pt>
                <c:pt idx="191">
                  <c:v>16.824999999999999</c:v>
                </c:pt>
                <c:pt idx="192">
                  <c:v>16.824999999999999</c:v>
                </c:pt>
                <c:pt idx="193">
                  <c:v>16.824999999999999</c:v>
                </c:pt>
                <c:pt idx="194">
                  <c:v>16.850000000000001</c:v>
                </c:pt>
                <c:pt idx="195">
                  <c:v>16.850000000000001</c:v>
                </c:pt>
                <c:pt idx="196">
                  <c:v>16.850000000000001</c:v>
                </c:pt>
                <c:pt idx="197">
                  <c:v>16.850000000000001</c:v>
                </c:pt>
                <c:pt idx="198">
                  <c:v>16.850000000000001</c:v>
                </c:pt>
                <c:pt idx="199">
                  <c:v>16.855</c:v>
                </c:pt>
                <c:pt idx="200">
                  <c:v>16.899999999999999</c:v>
                </c:pt>
                <c:pt idx="201">
                  <c:v>17</c:v>
                </c:pt>
                <c:pt idx="202">
                  <c:v>17</c:v>
                </c:pt>
                <c:pt idx="203">
                  <c:v>17</c:v>
                </c:pt>
                <c:pt idx="204">
                  <c:v>17</c:v>
                </c:pt>
                <c:pt idx="205">
                  <c:v>17</c:v>
                </c:pt>
                <c:pt idx="206">
                  <c:v>17</c:v>
                </c:pt>
                <c:pt idx="207">
                  <c:v>17</c:v>
                </c:pt>
                <c:pt idx="208">
                  <c:v>17</c:v>
                </c:pt>
                <c:pt idx="209">
                  <c:v>17</c:v>
                </c:pt>
                <c:pt idx="210">
                  <c:v>17</c:v>
                </c:pt>
                <c:pt idx="211">
                  <c:v>17</c:v>
                </c:pt>
                <c:pt idx="212">
                  <c:v>17</c:v>
                </c:pt>
                <c:pt idx="213">
                  <c:v>17</c:v>
                </c:pt>
                <c:pt idx="214">
                  <c:v>17</c:v>
                </c:pt>
                <c:pt idx="215">
                  <c:v>17</c:v>
                </c:pt>
                <c:pt idx="216">
                  <c:v>17</c:v>
                </c:pt>
                <c:pt idx="217">
                  <c:v>17</c:v>
                </c:pt>
                <c:pt idx="218">
                  <c:v>17</c:v>
                </c:pt>
                <c:pt idx="219">
                  <c:v>17</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17.149999999999999</c:v>
                </c:pt>
                <c:pt idx="239">
                  <c:v>17.149999999999999</c:v>
                </c:pt>
                <c:pt idx="240">
                  <c:v>17.149999999999999</c:v>
                </c:pt>
                <c:pt idx="241">
                  <c:v>17.149999999999999</c:v>
                </c:pt>
                <c:pt idx="242">
                  <c:v>17.149999999999999</c:v>
                </c:pt>
                <c:pt idx="243">
                  <c:v>17.149999999999999</c:v>
                </c:pt>
                <c:pt idx="244">
                  <c:v>17.149999999999999</c:v>
                </c:pt>
                <c:pt idx="245">
                  <c:v>17.149999999999999</c:v>
                </c:pt>
                <c:pt idx="246">
                  <c:v>17.149999999999999</c:v>
                </c:pt>
                <c:pt idx="247">
                  <c:v>17.149999999999999</c:v>
                </c:pt>
                <c:pt idx="248">
                  <c:v>17.149999999999999</c:v>
                </c:pt>
                <c:pt idx="249">
                  <c:v>17.149999999999999</c:v>
                </c:pt>
                <c:pt idx="250">
                  <c:v>17.149999999999999</c:v>
                </c:pt>
                <c:pt idx="251">
                  <c:v>17.149999999999999</c:v>
                </c:pt>
                <c:pt idx="252">
                  <c:v>17.149999999999999</c:v>
                </c:pt>
                <c:pt idx="253">
                  <c:v>17.149999999999999</c:v>
                </c:pt>
                <c:pt idx="254">
                  <c:v>17.149999999999999</c:v>
                </c:pt>
                <c:pt idx="255">
                  <c:v>17.149999999999999</c:v>
                </c:pt>
                <c:pt idx="256">
                  <c:v>17.149999999999999</c:v>
                </c:pt>
                <c:pt idx="257">
                  <c:v>17.149999999999999</c:v>
                </c:pt>
                <c:pt idx="258">
                  <c:v>17.149999999999999</c:v>
                </c:pt>
                <c:pt idx="259">
                  <c:v>17.149999999999999</c:v>
                </c:pt>
                <c:pt idx="260">
                  <c:v>17.149999999999999</c:v>
                </c:pt>
                <c:pt idx="261">
                  <c:v>17.149999999999999</c:v>
                </c:pt>
                <c:pt idx="262">
                  <c:v>17.149999999999999</c:v>
                </c:pt>
                <c:pt idx="263">
                  <c:v>17.149999999999999</c:v>
                </c:pt>
                <c:pt idx="264">
                  <c:v>17.149999999999999</c:v>
                </c:pt>
                <c:pt idx="265">
                  <c:v>17.149999999999999</c:v>
                </c:pt>
                <c:pt idx="266">
                  <c:v>17.149999999999999</c:v>
                </c:pt>
                <c:pt idx="267">
                  <c:v>17.149999999999999</c:v>
                </c:pt>
                <c:pt idx="268">
                  <c:v>17.149999999999999</c:v>
                </c:pt>
                <c:pt idx="269">
                  <c:v>17.149999999999999</c:v>
                </c:pt>
                <c:pt idx="270">
                  <c:v>17.149999999999999</c:v>
                </c:pt>
                <c:pt idx="271">
                  <c:v>17.149999999999999</c:v>
                </c:pt>
                <c:pt idx="272">
                  <c:v>17.149999999999999</c:v>
                </c:pt>
                <c:pt idx="273">
                  <c:v>17.149999999999999</c:v>
                </c:pt>
                <c:pt idx="274">
                  <c:v>17.149999999999999</c:v>
                </c:pt>
                <c:pt idx="275">
                  <c:v>17.149999999999999</c:v>
                </c:pt>
                <c:pt idx="276">
                  <c:v>17.149999999999999</c:v>
                </c:pt>
                <c:pt idx="277">
                  <c:v>17.149999999999999</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17.149999999999999</c:v>
                </c:pt>
                <c:pt idx="298">
                  <c:v>17.149999999999999</c:v>
                </c:pt>
                <c:pt idx="299">
                  <c:v>17.149999999999999</c:v>
                </c:pt>
                <c:pt idx="300">
                  <c:v>17.149999999999999</c:v>
                </c:pt>
                <c:pt idx="301">
                  <c:v>17.149999999999999</c:v>
                </c:pt>
                <c:pt idx="302">
                  <c:v>17.149999999999999</c:v>
                </c:pt>
                <c:pt idx="303">
                  <c:v>17.149999999999999</c:v>
                </c:pt>
                <c:pt idx="304">
                  <c:v>17.149999999999999</c:v>
                </c:pt>
                <c:pt idx="305">
                  <c:v>17.149999999999999</c:v>
                </c:pt>
                <c:pt idx="306">
                  <c:v>17.149999999999999</c:v>
                </c:pt>
                <c:pt idx="307">
                  <c:v>17.149999999999999</c:v>
                </c:pt>
                <c:pt idx="308">
                  <c:v>17.149999999999999</c:v>
                </c:pt>
                <c:pt idx="309">
                  <c:v>17.149999999999999</c:v>
                </c:pt>
                <c:pt idx="310">
                  <c:v>17.149999999999999</c:v>
                </c:pt>
                <c:pt idx="311">
                  <c:v>17.149999999999999</c:v>
                </c:pt>
                <c:pt idx="312">
                  <c:v>17.149999999999999</c:v>
                </c:pt>
                <c:pt idx="313">
                  <c:v>17.149999999999999</c:v>
                </c:pt>
                <c:pt idx="314">
                  <c:v>17.149999999999999</c:v>
                </c:pt>
                <c:pt idx="315">
                  <c:v>17.149999999999999</c:v>
                </c:pt>
                <c:pt idx="316">
                  <c:v>17.149999999999999</c:v>
                </c:pt>
                <c:pt idx="317">
                  <c:v>17.149999999999999</c:v>
                </c:pt>
                <c:pt idx="318">
                  <c:v>17.149999999999999</c:v>
                </c:pt>
                <c:pt idx="319">
                  <c:v>17.149999999999999</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17.149999999999999</c:v>
                </c:pt>
                <c:pt idx="358">
                  <c:v>17.149999999999999</c:v>
                </c:pt>
                <c:pt idx="359">
                  <c:v>17.149999999999999</c:v>
                </c:pt>
                <c:pt idx="360">
                  <c:v>17.149999999999999</c:v>
                </c:pt>
                <c:pt idx="361">
                  <c:v>17.149999999999999</c:v>
                </c:pt>
                <c:pt idx="362">
                  <c:v>17.149999999999999</c:v>
                </c:pt>
                <c:pt idx="363">
                  <c:v>17.149999999999999</c:v>
                </c:pt>
                <c:pt idx="364">
                  <c:v>17.149999999999999</c:v>
                </c:pt>
                <c:pt idx="365">
                  <c:v>17.149999999999999</c:v>
                </c:pt>
                <c:pt idx="366">
                  <c:v>17.149999999999999</c:v>
                </c:pt>
                <c:pt idx="367">
                  <c:v>17.149999999999999</c:v>
                </c:pt>
                <c:pt idx="368">
                  <c:v>17.149999999999999</c:v>
                </c:pt>
                <c:pt idx="369">
                  <c:v>17.149999999999999</c:v>
                </c:pt>
                <c:pt idx="370">
                  <c:v>17.149999999999999</c:v>
                </c:pt>
                <c:pt idx="371">
                  <c:v>17.149999999999999</c:v>
                </c:pt>
                <c:pt idx="372">
                  <c:v>17.149999999999999</c:v>
                </c:pt>
                <c:pt idx="373">
                  <c:v>17.149999999999999</c:v>
                </c:pt>
                <c:pt idx="374">
                  <c:v>17.149999999999999</c:v>
                </c:pt>
                <c:pt idx="375">
                  <c:v>17.149999999999999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17.149999999999999</c:v>
                </c:pt>
                <c:pt idx="389">
                  <c:v>17.149999999999999</c:v>
                </c:pt>
                <c:pt idx="390">
                  <c:v>17.149999999999999</c:v>
                </c:pt>
                <c:pt idx="391">
                  <c:v>17.149999999999999</c:v>
                </c:pt>
                <c:pt idx="392">
                  <c:v>17.149999999999999</c:v>
                </c:pt>
                <c:pt idx="393">
                  <c:v>17.149999999999999</c:v>
                </c:pt>
                <c:pt idx="394">
                  <c:v>17.149999999999999</c:v>
                </c:pt>
                <c:pt idx="395">
                  <c:v>17.149999999999999</c:v>
                </c:pt>
                <c:pt idx="396">
                  <c:v>17.149999999999999</c:v>
                </c:pt>
                <c:pt idx="397">
                  <c:v>17.149999999999999</c:v>
                </c:pt>
                <c:pt idx="398">
                  <c:v>17.149999999999999</c:v>
                </c:pt>
                <c:pt idx="399">
                  <c:v>17.149999999999999</c:v>
                </c:pt>
                <c:pt idx="400">
                  <c:v>17.149999999999999</c:v>
                </c:pt>
                <c:pt idx="401">
                  <c:v>17.149999999999999</c:v>
                </c:pt>
                <c:pt idx="402">
                  <c:v>17.149999999999999</c:v>
                </c:pt>
                <c:pt idx="403">
                  <c:v>17.149999999999999</c:v>
                </c:pt>
                <c:pt idx="404">
                  <c:v>17.149999999999999</c:v>
                </c:pt>
                <c:pt idx="405">
                  <c:v>17.149999999999999</c:v>
                </c:pt>
                <c:pt idx="406">
                  <c:v>17.149999999999999</c:v>
                </c:pt>
                <c:pt idx="407">
                  <c:v>17.149999999999999</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17.149999999999999</c:v>
                </c:pt>
                <c:pt idx="422">
                  <c:v>17.149999999999999</c:v>
                </c:pt>
                <c:pt idx="423">
                  <c:v>17.149999999999999</c:v>
                </c:pt>
                <c:pt idx="424">
                  <c:v>17.149999999999999</c:v>
                </c:pt>
                <c:pt idx="425">
                  <c:v>17.149999999999999</c:v>
                </c:pt>
                <c:pt idx="426">
                  <c:v>17.149999999999999</c:v>
                </c:pt>
                <c:pt idx="427">
                  <c:v>17.149999999999999</c:v>
                </c:pt>
                <c:pt idx="428">
                  <c:v>17.149999999999999</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17.149999999999999</c:v>
                </c:pt>
                <c:pt idx="439">
                  <c:v>17.149999999999999</c:v>
                </c:pt>
                <c:pt idx="440">
                  <c:v>17.149999999999999</c:v>
                </c:pt>
                <c:pt idx="441">
                  <c:v>17.149999999999999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17.149999999999999</c:v>
                </c:pt>
                <c:pt idx="453">
                  <c:v>17.149999999999999</c:v>
                </c:pt>
                <c:pt idx="454">
                  <c:v>17.149999999999999</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17.149999999999999</c:v>
                </c:pt>
                <c:pt idx="464">
                  <c:v>17.149999999999999</c:v>
                </c:pt>
                <c:pt idx="465">
                  <c:v>17.149999999999999</c:v>
                </c:pt>
                <c:pt idx="466">
                  <c:v>17.149999999999999</c:v>
                </c:pt>
                <c:pt idx="467">
                  <c:v>17.149999999999999</c:v>
                </c:pt>
                <c:pt idx="468">
                  <c:v>17.149999999999999</c:v>
                </c:pt>
                <c:pt idx="469">
                  <c:v>17.149999999999999</c:v>
                </c:pt>
                <c:pt idx="470">
                  <c:v>17.149999999999999</c:v>
                </c:pt>
                <c:pt idx="471">
                  <c:v>17.149999999999999</c:v>
                </c:pt>
                <c:pt idx="472">
                  <c:v>17.149999999999999</c:v>
                </c:pt>
                <c:pt idx="473">
                  <c:v>17.149999999999999</c:v>
                </c:pt>
                <c:pt idx="474">
                  <c:v>17.149999999999999</c:v>
                </c:pt>
                <c:pt idx="475">
                  <c:v>17.149999999999999</c:v>
                </c:pt>
                <c:pt idx="476">
                  <c:v>17.149999999999999</c:v>
                </c:pt>
                <c:pt idx="477">
                  <c:v>17.149999999999999</c:v>
                </c:pt>
                <c:pt idx="478">
                  <c:v>17.149999999999999</c:v>
                </c:pt>
                <c:pt idx="479">
                  <c:v>17.149999999999999</c:v>
                </c:pt>
                <c:pt idx="480">
                  <c:v>17.149999999999999</c:v>
                </c:pt>
                <c:pt idx="481">
                  <c:v>17.149999999999999</c:v>
                </c:pt>
                <c:pt idx="482">
                  <c:v>17.149999999999999</c:v>
                </c:pt>
                <c:pt idx="483">
                  <c:v>17.149999999999999</c:v>
                </c:pt>
                <c:pt idx="484">
                  <c:v>17.149999999999999</c:v>
                </c:pt>
                <c:pt idx="485">
                  <c:v>17.149999999999999</c:v>
                </c:pt>
                <c:pt idx="486">
                  <c:v>17.149999999999999</c:v>
                </c:pt>
                <c:pt idx="487">
                  <c:v>17.149999999999999</c:v>
                </c:pt>
                <c:pt idx="488">
                  <c:v>17.149999999999999</c:v>
                </c:pt>
                <c:pt idx="489">
                  <c:v>17.149999999999999</c:v>
                </c:pt>
                <c:pt idx="490">
                  <c:v>17.149999999999999</c:v>
                </c:pt>
                <c:pt idx="491">
                  <c:v>17.149999999999999</c:v>
                </c:pt>
                <c:pt idx="492">
                  <c:v>17.149999999999999</c:v>
                </c:pt>
                <c:pt idx="493">
                  <c:v>17.149999999999999</c:v>
                </c:pt>
                <c:pt idx="494">
                  <c:v>17.149999999999999</c:v>
                </c:pt>
                <c:pt idx="495">
                  <c:v>17.149999999999999</c:v>
                </c:pt>
                <c:pt idx="496">
                  <c:v>17.149999999999999</c:v>
                </c:pt>
                <c:pt idx="497">
                  <c:v>17.149999999999999</c:v>
                </c:pt>
                <c:pt idx="498">
                  <c:v>17.149999999999999</c:v>
                </c:pt>
                <c:pt idx="499">
                  <c:v>17.149999999999999</c:v>
                </c:pt>
                <c:pt idx="500">
                  <c:v>17.149999999999999</c:v>
                </c:pt>
                <c:pt idx="501">
                  <c:v>17.149999999999999</c:v>
                </c:pt>
                <c:pt idx="502">
                  <c:v>17.149999999999999</c:v>
                </c:pt>
                <c:pt idx="503">
                  <c:v>17.149999999999999</c:v>
                </c:pt>
                <c:pt idx="504">
                  <c:v>17.149999999999999</c:v>
                </c:pt>
                <c:pt idx="505">
                  <c:v>17.149999999999999</c:v>
                </c:pt>
                <c:pt idx="506">
                  <c:v>17.149999999999999</c:v>
                </c:pt>
                <c:pt idx="507">
                  <c:v>17.149999999999999</c:v>
                </c:pt>
                <c:pt idx="508">
                  <c:v>17.149999999999999</c:v>
                </c:pt>
                <c:pt idx="509">
                  <c:v>17.149999999999999</c:v>
                </c:pt>
                <c:pt idx="510">
                  <c:v>17.149999999999999</c:v>
                </c:pt>
                <c:pt idx="511">
                  <c:v>17.149999999999999</c:v>
                </c:pt>
                <c:pt idx="512">
                  <c:v>17.149999999999999</c:v>
                </c:pt>
                <c:pt idx="513">
                  <c:v>17.149999999999999</c:v>
                </c:pt>
                <c:pt idx="514">
                  <c:v>17.149999999999999</c:v>
                </c:pt>
                <c:pt idx="515">
                  <c:v>17.149999999999999</c:v>
                </c:pt>
                <c:pt idx="516">
                  <c:v>17.149999999999999</c:v>
                </c:pt>
                <c:pt idx="517">
                  <c:v>17.149999999999999</c:v>
                </c:pt>
                <c:pt idx="518">
                  <c:v>17.149999999999999</c:v>
                </c:pt>
                <c:pt idx="519">
                  <c:v>17.149999999999999</c:v>
                </c:pt>
                <c:pt idx="520">
                  <c:v>17.149999999999999</c:v>
                </c:pt>
                <c:pt idx="521">
                  <c:v>17.149999999999999</c:v>
                </c:pt>
                <c:pt idx="522">
                  <c:v>17.149999999999999</c:v>
                </c:pt>
                <c:pt idx="523">
                  <c:v>17.149999999999999</c:v>
                </c:pt>
                <c:pt idx="524">
                  <c:v>17.149999999999999</c:v>
                </c:pt>
                <c:pt idx="525">
                  <c:v>17.149999999999999</c:v>
                </c:pt>
                <c:pt idx="526">
                  <c:v>17.149999999999999</c:v>
                </c:pt>
                <c:pt idx="527">
                  <c:v>17.149999999999999</c:v>
                </c:pt>
                <c:pt idx="528">
                  <c:v>17.149999999999999</c:v>
                </c:pt>
                <c:pt idx="529">
                  <c:v>17.149999999999999</c:v>
                </c:pt>
                <c:pt idx="530">
                  <c:v>17.149999999999999</c:v>
                </c:pt>
                <c:pt idx="531">
                  <c:v>17.149999999999999</c:v>
                </c:pt>
                <c:pt idx="532">
                  <c:v>17.149999999999999</c:v>
                </c:pt>
                <c:pt idx="533">
                  <c:v>17.149999999999999</c:v>
                </c:pt>
                <c:pt idx="534">
                  <c:v>17.149999999999999</c:v>
                </c:pt>
                <c:pt idx="535">
                  <c:v>17.149999999999999</c:v>
                </c:pt>
                <c:pt idx="536">
                  <c:v>17.149999999999999</c:v>
                </c:pt>
                <c:pt idx="537">
                  <c:v>17.149999999999999</c:v>
                </c:pt>
                <c:pt idx="538">
                  <c:v>17.149999999999999</c:v>
                </c:pt>
                <c:pt idx="539">
                  <c:v>17.149999999999999</c:v>
                </c:pt>
                <c:pt idx="540">
                  <c:v>17.149999999999999</c:v>
                </c:pt>
                <c:pt idx="541">
                  <c:v>17.149999999999999</c:v>
                </c:pt>
                <c:pt idx="542">
                  <c:v>17.149999999999999</c:v>
                </c:pt>
                <c:pt idx="543">
                  <c:v>17.149999999999999</c:v>
                </c:pt>
                <c:pt idx="544">
                  <c:v>17.149999999999999</c:v>
                </c:pt>
                <c:pt idx="545">
                  <c:v>17.149999999999999</c:v>
                </c:pt>
                <c:pt idx="546">
                  <c:v>17.2</c:v>
                </c:pt>
                <c:pt idx="547">
                  <c:v>17.28</c:v>
                </c:pt>
                <c:pt idx="548">
                  <c:v>17.28</c:v>
                </c:pt>
                <c:pt idx="549">
                  <c:v>17.28</c:v>
                </c:pt>
                <c:pt idx="550">
                  <c:v>17.39</c:v>
                </c:pt>
                <c:pt idx="551">
                  <c:v>17.39</c:v>
                </c:pt>
                <c:pt idx="552">
                  <c:v>17.399999999999999</c:v>
                </c:pt>
                <c:pt idx="553">
                  <c:v>17.5</c:v>
                </c:pt>
                <c:pt idx="554">
                  <c:v>17.505000000000003</c:v>
                </c:pt>
                <c:pt idx="555">
                  <c:v>17.505000000000003</c:v>
                </c:pt>
                <c:pt idx="556">
                  <c:v>17.505000000000003</c:v>
                </c:pt>
                <c:pt idx="557">
                  <c:v>17.505000000000003</c:v>
                </c:pt>
                <c:pt idx="558">
                  <c:v>17.505000000000003</c:v>
                </c:pt>
                <c:pt idx="559">
                  <c:v>17.505000000000003</c:v>
                </c:pt>
                <c:pt idx="560">
                  <c:v>17.700000000000003</c:v>
                </c:pt>
                <c:pt idx="561">
                  <c:v>17.785</c:v>
                </c:pt>
                <c:pt idx="562">
                  <c:v>17.785</c:v>
                </c:pt>
                <c:pt idx="563">
                  <c:v>17.785</c:v>
                </c:pt>
                <c:pt idx="564">
                  <c:v>17.785</c:v>
                </c:pt>
                <c:pt idx="565">
                  <c:v>17.8</c:v>
                </c:pt>
                <c:pt idx="566">
                  <c:v>17.8</c:v>
                </c:pt>
                <c:pt idx="567">
                  <c:v>17.8</c:v>
                </c:pt>
                <c:pt idx="568">
                  <c:v>17.8</c:v>
                </c:pt>
                <c:pt idx="569">
                  <c:v>17.8</c:v>
                </c:pt>
                <c:pt idx="570">
                  <c:v>17.8</c:v>
                </c:pt>
                <c:pt idx="571">
                  <c:v>17.814999999999998</c:v>
                </c:pt>
                <c:pt idx="572">
                  <c:v>17.814999999999998</c:v>
                </c:pt>
                <c:pt idx="573">
                  <c:v>18.11</c:v>
                </c:pt>
                <c:pt idx="574">
                  <c:v>18.195</c:v>
                </c:pt>
                <c:pt idx="575">
                  <c:v>18.195</c:v>
                </c:pt>
                <c:pt idx="576">
                  <c:v>18.244999999999997</c:v>
                </c:pt>
                <c:pt idx="577">
                  <c:v>18.244999999999997</c:v>
                </c:pt>
                <c:pt idx="578">
                  <c:v>18.244999999999997</c:v>
                </c:pt>
                <c:pt idx="579">
                  <c:v>18.244999999999997</c:v>
                </c:pt>
                <c:pt idx="580">
                  <c:v>18.244999999999997</c:v>
                </c:pt>
                <c:pt idx="581">
                  <c:v>18.244999999999997</c:v>
                </c:pt>
                <c:pt idx="582">
                  <c:v>18.244999999999997</c:v>
                </c:pt>
                <c:pt idx="583">
                  <c:v>18.244999999999997</c:v>
                </c:pt>
                <c:pt idx="584">
                  <c:v>18.244999999999997</c:v>
                </c:pt>
                <c:pt idx="585">
                  <c:v>18.244999999999997</c:v>
                </c:pt>
                <c:pt idx="586">
                  <c:v>18.399999999999999</c:v>
                </c:pt>
                <c:pt idx="587">
                  <c:v>18.48</c:v>
                </c:pt>
                <c:pt idx="588">
                  <c:v>18.48</c:v>
                </c:pt>
                <c:pt idx="589">
                  <c:v>18.48</c:v>
                </c:pt>
                <c:pt idx="590">
                  <c:v>18.5</c:v>
                </c:pt>
                <c:pt idx="591">
                  <c:v>18.5</c:v>
                </c:pt>
                <c:pt idx="592">
                  <c:v>18.5</c:v>
                </c:pt>
                <c:pt idx="593">
                  <c:v>18.5</c:v>
                </c:pt>
                <c:pt idx="594">
                  <c:v>18.515000000000001</c:v>
                </c:pt>
                <c:pt idx="595">
                  <c:v>18.515000000000001</c:v>
                </c:pt>
                <c:pt idx="596">
                  <c:v>18.600000000000001</c:v>
                </c:pt>
                <c:pt idx="597">
                  <c:v>18.899999999999999</c:v>
                </c:pt>
                <c:pt idx="598">
                  <c:v>19</c:v>
                </c:pt>
                <c:pt idx="599">
                  <c:v>19</c:v>
                </c:pt>
                <c:pt idx="600">
                  <c:v>19.04</c:v>
                </c:pt>
                <c:pt idx="601">
                  <c:v>19.04</c:v>
                </c:pt>
                <c:pt idx="602">
                  <c:v>19.04</c:v>
                </c:pt>
                <c:pt idx="603">
                  <c:v>19.04</c:v>
                </c:pt>
                <c:pt idx="604">
                  <c:v>19.04</c:v>
                </c:pt>
                <c:pt idx="605">
                  <c:v>19.04</c:v>
                </c:pt>
                <c:pt idx="606">
                  <c:v>19.335000000000001</c:v>
                </c:pt>
                <c:pt idx="607">
                  <c:v>19.335000000000001</c:v>
                </c:pt>
                <c:pt idx="608">
                  <c:v>19.335000000000001</c:v>
                </c:pt>
                <c:pt idx="609">
                  <c:v>19.335000000000001</c:v>
                </c:pt>
                <c:pt idx="610">
                  <c:v>19.34</c:v>
                </c:pt>
                <c:pt idx="611">
                  <c:v>19.34</c:v>
                </c:pt>
                <c:pt idx="612">
                  <c:v>19.34</c:v>
                </c:pt>
                <c:pt idx="613">
                  <c:v>19.350000000000001</c:v>
                </c:pt>
                <c:pt idx="614">
                  <c:v>19.445</c:v>
                </c:pt>
                <c:pt idx="615">
                  <c:v>19.445</c:v>
                </c:pt>
                <c:pt idx="616">
                  <c:v>19.445</c:v>
                </c:pt>
                <c:pt idx="617">
                  <c:v>19.445</c:v>
                </c:pt>
                <c:pt idx="618">
                  <c:v>19.5</c:v>
                </c:pt>
                <c:pt idx="619">
                  <c:v>19.5</c:v>
                </c:pt>
                <c:pt idx="620">
                  <c:v>19.5</c:v>
                </c:pt>
                <c:pt idx="621">
                  <c:v>19.52</c:v>
                </c:pt>
                <c:pt idx="622">
                  <c:v>19.52</c:v>
                </c:pt>
                <c:pt idx="623">
                  <c:v>19.52</c:v>
                </c:pt>
                <c:pt idx="624">
                  <c:v>19.52</c:v>
                </c:pt>
                <c:pt idx="625">
                  <c:v>19.52</c:v>
                </c:pt>
                <c:pt idx="626">
                  <c:v>19.52</c:v>
                </c:pt>
                <c:pt idx="627">
                  <c:v>19.52</c:v>
                </c:pt>
                <c:pt idx="628">
                  <c:v>19.564999999999998</c:v>
                </c:pt>
                <c:pt idx="629">
                  <c:v>19.564999999999998</c:v>
                </c:pt>
                <c:pt idx="630">
                  <c:v>19.564999999999998</c:v>
                </c:pt>
                <c:pt idx="631">
                  <c:v>19.594999999999999</c:v>
                </c:pt>
                <c:pt idx="632">
                  <c:v>19.600000000000001</c:v>
                </c:pt>
                <c:pt idx="633">
                  <c:v>19.600000000000001</c:v>
                </c:pt>
                <c:pt idx="634">
                  <c:v>19.600000000000001</c:v>
                </c:pt>
                <c:pt idx="635">
                  <c:v>19.689999999999998</c:v>
                </c:pt>
                <c:pt idx="636">
                  <c:v>19.689999999999998</c:v>
                </c:pt>
                <c:pt idx="637">
                  <c:v>19.689999999999998</c:v>
                </c:pt>
                <c:pt idx="638">
                  <c:v>19.7</c:v>
                </c:pt>
                <c:pt idx="639">
                  <c:v>19.7</c:v>
                </c:pt>
                <c:pt idx="640">
                  <c:v>19.7</c:v>
                </c:pt>
                <c:pt idx="641">
                  <c:v>19.7</c:v>
                </c:pt>
                <c:pt idx="642">
                  <c:v>19.7</c:v>
                </c:pt>
                <c:pt idx="643">
                  <c:v>19.7</c:v>
                </c:pt>
                <c:pt idx="644">
                  <c:v>19.7</c:v>
                </c:pt>
                <c:pt idx="645">
                  <c:v>19.7</c:v>
                </c:pt>
                <c:pt idx="646">
                  <c:v>19.7</c:v>
                </c:pt>
                <c:pt idx="647">
                  <c:v>19.7</c:v>
                </c:pt>
                <c:pt idx="648">
                  <c:v>19.7</c:v>
                </c:pt>
                <c:pt idx="649">
                  <c:v>19.78</c:v>
                </c:pt>
                <c:pt idx="650">
                  <c:v>19.86</c:v>
                </c:pt>
                <c:pt idx="651">
                  <c:v>19.86</c:v>
                </c:pt>
                <c:pt idx="652">
                  <c:v>19.86</c:v>
                </c:pt>
                <c:pt idx="653">
                  <c:v>20.3</c:v>
                </c:pt>
                <c:pt idx="654">
                  <c:v>20.3</c:v>
                </c:pt>
                <c:pt idx="655">
                  <c:v>20.3</c:v>
                </c:pt>
                <c:pt idx="656">
                  <c:v>20.445</c:v>
                </c:pt>
                <c:pt idx="657">
                  <c:v>20.45</c:v>
                </c:pt>
                <c:pt idx="658">
                  <c:v>20.47</c:v>
                </c:pt>
                <c:pt idx="659">
                  <c:v>20.47</c:v>
                </c:pt>
                <c:pt idx="660">
                  <c:v>20.47</c:v>
                </c:pt>
                <c:pt idx="661">
                  <c:v>20.47</c:v>
                </c:pt>
                <c:pt idx="662">
                  <c:v>20.475000000000001</c:v>
                </c:pt>
                <c:pt idx="663">
                  <c:v>20.475000000000001</c:v>
                </c:pt>
                <c:pt idx="664">
                  <c:v>20.475000000000001</c:v>
                </c:pt>
                <c:pt idx="665">
                  <c:v>20.475000000000001</c:v>
                </c:pt>
                <c:pt idx="666">
                  <c:v>20.5</c:v>
                </c:pt>
                <c:pt idx="667">
                  <c:v>20.5</c:v>
                </c:pt>
                <c:pt idx="668">
                  <c:v>20.5</c:v>
                </c:pt>
                <c:pt idx="669">
                  <c:v>20.5</c:v>
                </c:pt>
                <c:pt idx="670">
                  <c:v>20.5</c:v>
                </c:pt>
                <c:pt idx="671">
                  <c:v>20.65</c:v>
                </c:pt>
                <c:pt idx="672">
                  <c:v>20.65</c:v>
                </c:pt>
                <c:pt idx="673">
                  <c:v>20.65</c:v>
                </c:pt>
                <c:pt idx="674">
                  <c:v>20.65</c:v>
                </c:pt>
                <c:pt idx="675">
                  <c:v>20.8</c:v>
                </c:pt>
                <c:pt idx="676">
                  <c:v>20.8</c:v>
                </c:pt>
                <c:pt idx="677">
                  <c:v>20.8</c:v>
                </c:pt>
                <c:pt idx="678">
                  <c:v>20.8</c:v>
                </c:pt>
                <c:pt idx="679">
                  <c:v>20.8</c:v>
                </c:pt>
                <c:pt idx="680">
                  <c:v>20.824999999999999</c:v>
                </c:pt>
                <c:pt idx="681">
                  <c:v>20.824999999999999</c:v>
                </c:pt>
                <c:pt idx="682">
                  <c:v>20.824999999999999</c:v>
                </c:pt>
                <c:pt idx="683">
                  <c:v>20.824999999999999</c:v>
                </c:pt>
                <c:pt idx="684">
                  <c:v>20.89</c:v>
                </c:pt>
                <c:pt idx="685">
                  <c:v>20.95</c:v>
                </c:pt>
                <c:pt idx="686">
                  <c:v>21.1</c:v>
                </c:pt>
                <c:pt idx="687">
                  <c:v>21.1</c:v>
                </c:pt>
                <c:pt idx="688">
                  <c:v>21.1</c:v>
                </c:pt>
                <c:pt idx="689">
                  <c:v>21.1</c:v>
                </c:pt>
                <c:pt idx="690">
                  <c:v>21.11</c:v>
                </c:pt>
                <c:pt idx="691">
                  <c:v>21.535</c:v>
                </c:pt>
                <c:pt idx="692">
                  <c:v>21.585000000000001</c:v>
                </c:pt>
                <c:pt idx="693">
                  <c:v>21.585000000000001</c:v>
                </c:pt>
                <c:pt idx="694">
                  <c:v>21.585000000000001</c:v>
                </c:pt>
                <c:pt idx="695">
                  <c:v>21.585000000000001</c:v>
                </c:pt>
                <c:pt idx="696">
                  <c:v>21.585000000000001</c:v>
                </c:pt>
                <c:pt idx="697">
                  <c:v>21.585000000000001</c:v>
                </c:pt>
                <c:pt idx="698">
                  <c:v>21.585000000000001</c:v>
                </c:pt>
                <c:pt idx="699">
                  <c:v>21.585000000000001</c:v>
                </c:pt>
                <c:pt idx="700">
                  <c:v>21.585000000000001</c:v>
                </c:pt>
                <c:pt idx="701">
                  <c:v>21.585000000000001</c:v>
                </c:pt>
                <c:pt idx="702">
                  <c:v>21.585000000000001</c:v>
                </c:pt>
                <c:pt idx="703">
                  <c:v>21.585000000000001</c:v>
                </c:pt>
                <c:pt idx="704">
                  <c:v>21.689999999999998</c:v>
                </c:pt>
                <c:pt idx="705">
                  <c:v>21.689999999999998</c:v>
                </c:pt>
                <c:pt idx="706">
                  <c:v>21.689999999999998</c:v>
                </c:pt>
                <c:pt idx="707">
                  <c:v>21.689999999999998</c:v>
                </c:pt>
                <c:pt idx="708">
                  <c:v>21.689999999999998</c:v>
                </c:pt>
                <c:pt idx="709">
                  <c:v>21.7</c:v>
                </c:pt>
                <c:pt idx="710">
                  <c:v>21.7</c:v>
                </c:pt>
                <c:pt idx="711">
                  <c:v>21.945</c:v>
                </c:pt>
                <c:pt idx="712">
                  <c:v>21.945</c:v>
                </c:pt>
                <c:pt idx="713">
                  <c:v>21.950000000000003</c:v>
                </c:pt>
                <c:pt idx="714">
                  <c:v>21.950000000000003</c:v>
                </c:pt>
                <c:pt idx="715">
                  <c:v>21.954999999999998</c:v>
                </c:pt>
                <c:pt idx="716">
                  <c:v>22.15</c:v>
                </c:pt>
                <c:pt idx="717">
                  <c:v>22.15</c:v>
                </c:pt>
                <c:pt idx="718">
                  <c:v>22.15</c:v>
                </c:pt>
                <c:pt idx="719">
                  <c:v>22.15</c:v>
                </c:pt>
                <c:pt idx="720">
                  <c:v>22.15</c:v>
                </c:pt>
                <c:pt idx="721">
                  <c:v>22.15</c:v>
                </c:pt>
                <c:pt idx="722">
                  <c:v>22.15</c:v>
                </c:pt>
                <c:pt idx="723">
                  <c:v>22.15</c:v>
                </c:pt>
                <c:pt idx="724">
                  <c:v>22.15</c:v>
                </c:pt>
                <c:pt idx="725">
                  <c:v>22.16</c:v>
                </c:pt>
                <c:pt idx="726">
                  <c:v>22.16</c:v>
                </c:pt>
                <c:pt idx="727">
                  <c:v>22.41</c:v>
                </c:pt>
                <c:pt idx="728">
                  <c:v>22.5</c:v>
                </c:pt>
                <c:pt idx="729">
                  <c:v>22.5</c:v>
                </c:pt>
                <c:pt idx="730">
                  <c:v>22.5</c:v>
                </c:pt>
                <c:pt idx="731">
                  <c:v>22.5</c:v>
                </c:pt>
                <c:pt idx="732">
                  <c:v>22.5</c:v>
                </c:pt>
                <c:pt idx="733">
                  <c:v>22.5</c:v>
                </c:pt>
                <c:pt idx="734">
                  <c:v>22.5</c:v>
                </c:pt>
                <c:pt idx="735">
                  <c:v>22.5</c:v>
                </c:pt>
                <c:pt idx="736">
                  <c:v>22.5</c:v>
                </c:pt>
                <c:pt idx="737">
                  <c:v>22.5</c:v>
                </c:pt>
                <c:pt idx="738">
                  <c:v>22.5</c:v>
                </c:pt>
                <c:pt idx="739">
                  <c:v>22.5</c:v>
                </c:pt>
                <c:pt idx="740">
                  <c:v>22.5</c:v>
                </c:pt>
                <c:pt idx="741">
                  <c:v>22.5</c:v>
                </c:pt>
                <c:pt idx="742">
                  <c:v>22.5</c:v>
                </c:pt>
                <c:pt idx="743">
                  <c:v>22.5</c:v>
                </c:pt>
                <c:pt idx="744">
                  <c:v>22.695</c:v>
                </c:pt>
                <c:pt idx="745">
                  <c:v>22.695</c:v>
                </c:pt>
                <c:pt idx="746">
                  <c:v>22.695</c:v>
                </c:pt>
                <c:pt idx="747">
                  <c:v>22.695</c:v>
                </c:pt>
                <c:pt idx="748">
                  <c:v>23.045000000000002</c:v>
                </c:pt>
                <c:pt idx="749">
                  <c:v>23.045000000000002</c:v>
                </c:pt>
                <c:pt idx="750">
                  <c:v>23.045000000000002</c:v>
                </c:pt>
                <c:pt idx="751">
                  <c:v>23.045000000000002</c:v>
                </c:pt>
                <c:pt idx="752">
                  <c:v>23.2</c:v>
                </c:pt>
                <c:pt idx="753">
                  <c:v>23.2</c:v>
                </c:pt>
                <c:pt idx="754">
                  <c:v>23.2</c:v>
                </c:pt>
                <c:pt idx="755">
                  <c:v>23.2</c:v>
                </c:pt>
                <c:pt idx="756">
                  <c:v>23.2</c:v>
                </c:pt>
                <c:pt idx="757">
                  <c:v>23.2</c:v>
                </c:pt>
                <c:pt idx="758">
                  <c:v>23.2</c:v>
                </c:pt>
                <c:pt idx="759">
                  <c:v>23.42</c:v>
                </c:pt>
                <c:pt idx="760">
                  <c:v>23.42</c:v>
                </c:pt>
                <c:pt idx="761">
                  <c:v>23.42</c:v>
                </c:pt>
                <c:pt idx="762">
                  <c:v>23.42</c:v>
                </c:pt>
                <c:pt idx="763">
                  <c:v>23.560000000000002</c:v>
                </c:pt>
                <c:pt idx="764">
                  <c:v>23.560000000000002</c:v>
                </c:pt>
                <c:pt idx="765">
                  <c:v>23.560000000000002</c:v>
                </c:pt>
                <c:pt idx="766">
                  <c:v>23.560000000000002</c:v>
                </c:pt>
                <c:pt idx="767">
                  <c:v>23.560000000000002</c:v>
                </c:pt>
                <c:pt idx="768">
                  <c:v>23.560000000000002</c:v>
                </c:pt>
                <c:pt idx="769">
                  <c:v>23.785</c:v>
                </c:pt>
                <c:pt idx="770">
                  <c:v>23.785</c:v>
                </c:pt>
                <c:pt idx="771">
                  <c:v>23.785</c:v>
                </c:pt>
                <c:pt idx="772">
                  <c:v>23.785</c:v>
                </c:pt>
                <c:pt idx="773">
                  <c:v>23.785</c:v>
                </c:pt>
                <c:pt idx="774">
                  <c:v>23.785</c:v>
                </c:pt>
                <c:pt idx="775">
                  <c:v>23.785</c:v>
                </c:pt>
                <c:pt idx="776">
                  <c:v>23.785</c:v>
                </c:pt>
                <c:pt idx="777">
                  <c:v>23.785</c:v>
                </c:pt>
                <c:pt idx="778">
                  <c:v>23.785</c:v>
                </c:pt>
                <c:pt idx="779">
                  <c:v>23.785</c:v>
                </c:pt>
                <c:pt idx="780">
                  <c:v>23.92</c:v>
                </c:pt>
                <c:pt idx="781">
                  <c:v>23.92</c:v>
                </c:pt>
                <c:pt idx="782">
                  <c:v>23.92</c:v>
                </c:pt>
                <c:pt idx="783">
                  <c:v>24</c:v>
                </c:pt>
                <c:pt idx="784">
                  <c:v>24</c:v>
                </c:pt>
                <c:pt idx="785">
                  <c:v>49</c:v>
                </c:pt>
                <c:pt idx="786">
                  <c:v>49</c:v>
                </c:pt>
              </c:numCache>
            </c:numRef>
          </c:yVal>
          <c:smooth val="0"/>
          <c:extLst>
            <c:ext xmlns:c16="http://schemas.microsoft.com/office/drawing/2014/chart" uri="{C3380CC4-5D6E-409C-BE32-E72D297353CC}">
              <c16:uniqueId val="{00000001-7F1B-4DDD-9820-F1AB4C55A8DD}"/>
            </c:ext>
          </c:extLst>
        </c:ser>
        <c:dLbls>
          <c:showLegendKey val="0"/>
          <c:showVal val="0"/>
          <c:showCatName val="0"/>
          <c:showSerName val="0"/>
          <c:showPercent val="0"/>
          <c:showBubbleSize val="0"/>
        </c:dLbls>
        <c:axId val="164531600"/>
        <c:axId val="164528240"/>
      </c:scatterChart>
      <c:valAx>
        <c:axId val="164531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Displacement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28240"/>
        <c:crosses val="autoZero"/>
        <c:crossBetween val="midCat"/>
      </c:valAx>
      <c:valAx>
        <c:axId val="164528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Combined</a:t>
                </a:r>
                <a:r>
                  <a:rPr lang="en-IN" baseline="0"/>
                  <a:t> mileage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316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r>
              <a:rPr lang="en-US">
                <a:highlight>
                  <a:srgbClr val="FFFF00"/>
                </a:highlight>
              </a:rPr>
              <a:t>MANUFACTURERS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B.Q5!$J$119</c:f>
              <c:strCache>
                <c:ptCount val="1"/>
                <c:pt idx="0">
                  <c:v>Total</c:v>
                </c:pt>
              </c:strCache>
            </c:strRef>
          </c:tx>
          <c:spPr>
            <a:solidFill>
              <a:schemeClr val="accent1"/>
            </a:solidFill>
            <a:ln>
              <a:noFill/>
            </a:ln>
            <a:effectLst/>
          </c:spPr>
          <c:invertIfNegative val="0"/>
          <c:cat>
            <c:strRef>
              <c:f>B.Q5!$I$120:$I$130</c:f>
              <c:strCache>
                <c:ptCount val="10"/>
                <c:pt idx="0">
                  <c:v>Bmw</c:v>
                </c:pt>
                <c:pt idx="1">
                  <c:v>Volkswagen</c:v>
                </c:pt>
                <c:pt idx="2">
                  <c:v>Mahindra</c:v>
                </c:pt>
                <c:pt idx="3">
                  <c:v>Skoda</c:v>
                </c:pt>
                <c:pt idx="4">
                  <c:v>Hyundai</c:v>
                </c:pt>
                <c:pt idx="5">
                  <c:v>Toyota</c:v>
                </c:pt>
                <c:pt idx="6">
                  <c:v>Suzuki</c:v>
                </c:pt>
                <c:pt idx="7">
                  <c:v>Tata</c:v>
                </c:pt>
                <c:pt idx="8">
                  <c:v>Renault</c:v>
                </c:pt>
                <c:pt idx="9">
                  <c:v>Ford</c:v>
                </c:pt>
              </c:strCache>
            </c:strRef>
          </c:cat>
          <c:val>
            <c:numRef>
              <c:f>B.Q5!$J$120:$J$130</c:f>
              <c:numCache>
                <c:formatCode>General</c:formatCode>
                <c:ptCount val="10"/>
                <c:pt idx="0">
                  <c:v>1509.1999999999998</c:v>
                </c:pt>
                <c:pt idx="1">
                  <c:v>1217.6499999999999</c:v>
                </c:pt>
                <c:pt idx="2">
                  <c:v>1200.5</c:v>
                </c:pt>
                <c:pt idx="3">
                  <c:v>1098.57</c:v>
                </c:pt>
                <c:pt idx="4">
                  <c:v>1082.9499999999998</c:v>
                </c:pt>
                <c:pt idx="5">
                  <c:v>1071.5999999999999</c:v>
                </c:pt>
                <c:pt idx="6">
                  <c:v>1063.1999999999998</c:v>
                </c:pt>
                <c:pt idx="7">
                  <c:v>1029</c:v>
                </c:pt>
                <c:pt idx="8">
                  <c:v>976</c:v>
                </c:pt>
                <c:pt idx="9">
                  <c:v>891.8</c:v>
                </c:pt>
              </c:numCache>
            </c:numRef>
          </c:val>
          <c:extLst>
            <c:ext xmlns:c16="http://schemas.microsoft.com/office/drawing/2014/chart" uri="{C3380CC4-5D6E-409C-BE32-E72D297353CC}">
              <c16:uniqueId val="{00000000-8A98-4A6A-8C04-F9279ADC6858}"/>
            </c:ext>
          </c:extLst>
        </c:ser>
        <c:dLbls>
          <c:showLegendKey val="0"/>
          <c:showVal val="0"/>
          <c:showCatName val="0"/>
          <c:showSerName val="0"/>
          <c:showPercent val="0"/>
          <c:showBubbleSize val="0"/>
        </c:dLbls>
        <c:gapWidth val="219"/>
        <c:axId val="1690972432"/>
        <c:axId val="1690973392"/>
      </c:barChart>
      <c:catAx>
        <c:axId val="1690972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973392"/>
        <c:crosses val="autoZero"/>
        <c:auto val="1"/>
        <c:lblAlgn val="ctr"/>
        <c:lblOffset val="100"/>
        <c:noMultiLvlLbl val="0"/>
      </c:catAx>
      <c:valAx>
        <c:axId val="1690973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972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7.xlsx]B.Q5!PivotTable5</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185455525515837"/>
          <c:y val="0.16687711790003368"/>
          <c:w val="0.59811077902030896"/>
          <c:h val="0.68530343656972537"/>
        </c:manualLayout>
      </c:layout>
      <c:barChart>
        <c:barDir val="bar"/>
        <c:grouping val="clustered"/>
        <c:varyColors val="0"/>
        <c:ser>
          <c:idx val="0"/>
          <c:order val="0"/>
          <c:tx>
            <c:strRef>
              <c:f>B.Q5!$Q$122</c:f>
              <c:strCache>
                <c:ptCount val="1"/>
                <c:pt idx="0">
                  <c:v>Total</c:v>
                </c:pt>
              </c:strCache>
            </c:strRef>
          </c:tx>
          <c:spPr>
            <a:solidFill>
              <a:schemeClr val="accent1"/>
            </a:solidFill>
            <a:ln>
              <a:noFill/>
            </a:ln>
            <a:effectLst/>
          </c:spPr>
          <c:invertIfNegative val="0"/>
          <c:cat>
            <c:strRef>
              <c:f>B.Q5!$P$123:$P$239</c:f>
              <c:strCache>
                <c:ptCount val="116"/>
                <c:pt idx="0">
                  <c:v>6-Series</c:v>
                </c:pt>
                <c:pt idx="1">
                  <c:v>X7</c:v>
                </c:pt>
                <c:pt idx="2">
                  <c:v>7-Series</c:v>
                </c:pt>
                <c:pt idx="3">
                  <c:v>Tiguan</c:v>
                </c:pt>
                <c:pt idx="4">
                  <c:v>Xuv500</c:v>
                </c:pt>
                <c:pt idx="5">
                  <c:v>Alturas G4</c:v>
                </c:pt>
                <c:pt idx="6">
                  <c:v>M5</c:v>
                </c:pt>
                <c:pt idx="7">
                  <c:v>X4</c:v>
                </c:pt>
                <c:pt idx="8">
                  <c:v>X3</c:v>
                </c:pt>
                <c:pt idx="9">
                  <c:v>5-Series</c:v>
                </c:pt>
                <c:pt idx="10">
                  <c:v>Passat</c:v>
                </c:pt>
                <c:pt idx="11">
                  <c:v>Superb</c:v>
                </c:pt>
                <c:pt idx="12">
                  <c:v>Superb Sportline</c:v>
                </c:pt>
                <c:pt idx="13">
                  <c:v>Kodiaq</c:v>
                </c:pt>
                <c:pt idx="14">
                  <c:v>Tuv300 Plus</c:v>
                </c:pt>
                <c:pt idx="15">
                  <c:v>Tuv300</c:v>
                </c:pt>
                <c:pt idx="16">
                  <c:v>Monte Carlo</c:v>
                </c:pt>
                <c:pt idx="17">
                  <c:v>Rapid</c:v>
                </c:pt>
                <c:pt idx="18">
                  <c:v>Creta</c:v>
                </c:pt>
                <c:pt idx="19">
                  <c:v>Kodiaq Scout</c:v>
                </c:pt>
                <c:pt idx="20">
                  <c:v>Tucson</c:v>
                </c:pt>
                <c:pt idx="21">
                  <c:v>Fortuner</c:v>
                </c:pt>
                <c:pt idx="22">
                  <c:v>Vitara Brezza</c:v>
                </c:pt>
                <c:pt idx="23">
                  <c:v>X1</c:v>
                </c:pt>
                <c:pt idx="24">
                  <c:v>Grand I10 Prime</c:v>
                </c:pt>
                <c:pt idx="25">
                  <c:v>Winger</c:v>
                </c:pt>
                <c:pt idx="26">
                  <c:v>Celerio Tour</c:v>
                </c:pt>
                <c:pt idx="27">
                  <c:v>Thar</c:v>
                </c:pt>
                <c:pt idx="28">
                  <c:v>Santro</c:v>
                </c:pt>
                <c:pt idx="29">
                  <c:v>3-Series</c:v>
                </c:pt>
                <c:pt idx="30">
                  <c:v>Safari Storme</c:v>
                </c:pt>
                <c:pt idx="31">
                  <c:v>S-Cross</c:v>
                </c:pt>
                <c:pt idx="32">
                  <c:v>Ciaz</c:v>
                </c:pt>
                <c:pt idx="33">
                  <c:v>Platinum Etios</c:v>
                </c:pt>
                <c:pt idx="34">
                  <c:v>Etios Liva</c:v>
                </c:pt>
                <c:pt idx="35">
                  <c:v>Lodgy</c:v>
                </c:pt>
                <c:pt idx="36">
                  <c:v>Verito Vibe</c:v>
                </c:pt>
                <c:pt idx="37">
                  <c:v>Verito</c:v>
                </c:pt>
                <c:pt idx="38">
                  <c:v>Verna</c:v>
                </c:pt>
                <c:pt idx="39">
                  <c:v>Hexa</c:v>
                </c:pt>
                <c:pt idx="40">
                  <c:v>Vento</c:v>
                </c:pt>
                <c:pt idx="41">
                  <c:v>Nuvosport</c:v>
                </c:pt>
                <c:pt idx="42">
                  <c:v>Zest</c:v>
                </c:pt>
                <c:pt idx="43">
                  <c:v>Elite I20</c:v>
                </c:pt>
                <c:pt idx="44">
                  <c:v>Scorpio</c:v>
                </c:pt>
                <c:pt idx="45">
                  <c:v>Etios Cross</c:v>
                </c:pt>
                <c:pt idx="46">
                  <c:v>Bolero Power Plus</c:v>
                </c:pt>
                <c:pt idx="47">
                  <c:v>Bolt</c:v>
                </c:pt>
                <c:pt idx="48">
                  <c:v>Ecosport</c:v>
                </c:pt>
                <c:pt idx="49">
                  <c:v>Z4 Roadster</c:v>
                </c:pt>
                <c:pt idx="50">
                  <c:v>Duster</c:v>
                </c:pt>
                <c:pt idx="51">
                  <c:v>Polo</c:v>
                </c:pt>
                <c:pt idx="52">
                  <c:v>Endeavour</c:v>
                </c:pt>
                <c:pt idx="53">
                  <c:v>Dzire</c:v>
                </c:pt>
                <c:pt idx="54">
                  <c:v>Harrier</c:v>
                </c:pt>
                <c:pt idx="55">
                  <c:v>Octavia</c:v>
                </c:pt>
                <c:pt idx="56">
                  <c:v>Captur</c:v>
                </c:pt>
                <c:pt idx="57">
                  <c:v>Camry</c:v>
                </c:pt>
                <c:pt idx="58">
                  <c:v>Corolla Altis</c:v>
                </c:pt>
                <c:pt idx="59">
                  <c:v>Baleno</c:v>
                </c:pt>
                <c:pt idx="60">
                  <c:v>Tiago</c:v>
                </c:pt>
                <c:pt idx="61">
                  <c:v>Bolero</c:v>
                </c:pt>
                <c:pt idx="62">
                  <c:v>Ameo</c:v>
                </c:pt>
                <c:pt idx="63">
                  <c:v>Kuv100 Nxt</c:v>
                </c:pt>
                <c:pt idx="64">
                  <c:v>Grand I10</c:v>
                </c:pt>
                <c:pt idx="65">
                  <c:v>Innova Crysta</c:v>
                </c:pt>
                <c:pt idx="66">
                  <c:v>Tigor</c:v>
                </c:pt>
                <c:pt idx="67">
                  <c:v>Xcent</c:v>
                </c:pt>
                <c:pt idx="68">
                  <c:v>Celerio</c:v>
                </c:pt>
                <c:pt idx="69">
                  <c:v>Celerio X</c:v>
                </c:pt>
                <c:pt idx="70">
                  <c:v>I20 Active</c:v>
                </c:pt>
                <c:pt idx="71">
                  <c:v>Land Cruiser Prado</c:v>
                </c:pt>
                <c:pt idx="72">
                  <c:v>Xl6</c:v>
                </c:pt>
                <c:pt idx="73">
                  <c:v>Marazzo</c:v>
                </c:pt>
                <c:pt idx="74">
                  <c:v>Venue</c:v>
                </c:pt>
                <c:pt idx="75">
                  <c:v>Ertiga</c:v>
                </c:pt>
                <c:pt idx="76">
                  <c:v>Altroz</c:v>
                </c:pt>
                <c:pt idx="77">
                  <c:v>Nexon</c:v>
                </c:pt>
                <c:pt idx="78">
                  <c:v>Alto K10</c:v>
                </c:pt>
                <c:pt idx="79">
                  <c:v>Dzire Tour</c:v>
                </c:pt>
                <c:pt idx="80">
                  <c:v>Xcent Prime</c:v>
                </c:pt>
                <c:pt idx="81">
                  <c:v>Baleno Rs</c:v>
                </c:pt>
                <c:pt idx="82">
                  <c:v>Prius</c:v>
                </c:pt>
                <c:pt idx="83">
                  <c:v>Xuv300</c:v>
                </c:pt>
                <c:pt idx="84">
                  <c:v>Yaris</c:v>
                </c:pt>
                <c:pt idx="85">
                  <c:v>Freestyle</c:v>
                </c:pt>
                <c:pt idx="86">
                  <c:v>Figo</c:v>
                </c:pt>
                <c:pt idx="87">
                  <c:v>Aspire</c:v>
                </c:pt>
                <c:pt idx="88">
                  <c:v>Alto 800 Tour</c:v>
                </c:pt>
                <c:pt idx="89">
                  <c:v>Grand I10 Nios</c:v>
                </c:pt>
                <c:pt idx="90">
                  <c:v>Xylo</c:v>
                </c:pt>
                <c:pt idx="91">
                  <c:v>Mustang</c:v>
                </c:pt>
                <c:pt idx="92">
                  <c:v>Elantra</c:v>
                </c:pt>
                <c:pt idx="93">
                  <c:v>Triber</c:v>
                </c:pt>
                <c:pt idx="94">
                  <c:v>Eeco</c:v>
                </c:pt>
                <c:pt idx="95">
                  <c:v>Aura</c:v>
                </c:pt>
                <c:pt idx="96">
                  <c:v>Ignis</c:v>
                </c:pt>
                <c:pt idx="97">
                  <c:v>Land Cruiser</c:v>
                </c:pt>
                <c:pt idx="98">
                  <c:v>Glanza</c:v>
                </c:pt>
                <c:pt idx="99">
                  <c:v>Swift</c:v>
                </c:pt>
                <c:pt idx="100">
                  <c:v>Kwid</c:v>
                </c:pt>
                <c:pt idx="101">
                  <c:v>Tigor Ev</c:v>
                </c:pt>
                <c:pt idx="102">
                  <c:v>Alto</c:v>
                </c:pt>
                <c:pt idx="103">
                  <c:v>Tiago Nrg</c:v>
                </c:pt>
                <c:pt idx="104">
                  <c:v>Wagon</c:v>
                </c:pt>
                <c:pt idx="105">
                  <c:v>M4</c:v>
                </c:pt>
                <c:pt idx="106">
                  <c:v>M2 Competition</c:v>
                </c:pt>
                <c:pt idx="107">
                  <c:v>Gypsy</c:v>
                </c:pt>
                <c:pt idx="108">
                  <c:v>Nano Genx</c:v>
                </c:pt>
                <c:pt idx="109">
                  <c:v>Omni</c:v>
                </c:pt>
                <c:pt idx="110">
                  <c:v>S-Presso</c:v>
                </c:pt>
                <c:pt idx="111">
                  <c:v>E Verito</c:v>
                </c:pt>
                <c:pt idx="112">
                  <c:v>Kona Electric</c:v>
                </c:pt>
                <c:pt idx="113">
                  <c:v>E2O Plus</c:v>
                </c:pt>
                <c:pt idx="114">
                  <c:v>X5</c:v>
                </c:pt>
                <c:pt idx="115">
                  <c:v>Nexon Ev</c:v>
                </c:pt>
              </c:strCache>
            </c:strRef>
          </c:cat>
          <c:val>
            <c:numRef>
              <c:f>B.Q5!$Q$123:$Q$239</c:f>
              <c:numCache>
                <c:formatCode>General</c:formatCode>
                <c:ptCount val="116"/>
                <c:pt idx="0">
                  <c:v>1509.1999999999998</c:v>
                </c:pt>
                <c:pt idx="1">
                  <c:v>1372</c:v>
                </c:pt>
                <c:pt idx="2">
                  <c:v>1337.6999999999998</c:v>
                </c:pt>
                <c:pt idx="3">
                  <c:v>1217.6499999999999</c:v>
                </c:pt>
                <c:pt idx="4">
                  <c:v>1200.5</c:v>
                </c:pt>
                <c:pt idx="5">
                  <c:v>1200.5</c:v>
                </c:pt>
                <c:pt idx="6">
                  <c:v>1166.1999999999998</c:v>
                </c:pt>
                <c:pt idx="7">
                  <c:v>1166.1999999999998</c:v>
                </c:pt>
                <c:pt idx="8">
                  <c:v>1157.76</c:v>
                </c:pt>
                <c:pt idx="9">
                  <c:v>1155.3499999999999</c:v>
                </c:pt>
                <c:pt idx="10">
                  <c:v>1131.8999999999999</c:v>
                </c:pt>
                <c:pt idx="11">
                  <c:v>1098.57</c:v>
                </c:pt>
                <c:pt idx="12">
                  <c:v>1098.57</c:v>
                </c:pt>
                <c:pt idx="13">
                  <c:v>1098.57</c:v>
                </c:pt>
                <c:pt idx="14">
                  <c:v>1094.6999999999998</c:v>
                </c:pt>
                <c:pt idx="15">
                  <c:v>1094.6999999999998</c:v>
                </c:pt>
                <c:pt idx="16">
                  <c:v>1092.3</c:v>
                </c:pt>
                <c:pt idx="17">
                  <c:v>1092.3</c:v>
                </c:pt>
                <c:pt idx="18">
                  <c:v>1082.9499999999998</c:v>
                </c:pt>
                <c:pt idx="19">
                  <c:v>1080.4499999999998</c:v>
                </c:pt>
                <c:pt idx="20">
                  <c:v>1078.8</c:v>
                </c:pt>
                <c:pt idx="21">
                  <c:v>1071.5999999999999</c:v>
                </c:pt>
                <c:pt idx="22">
                  <c:v>1063.1999999999998</c:v>
                </c:pt>
                <c:pt idx="23">
                  <c:v>1046.1499999999999</c:v>
                </c:pt>
                <c:pt idx="24">
                  <c:v>1032</c:v>
                </c:pt>
                <c:pt idx="25">
                  <c:v>1029</c:v>
                </c:pt>
                <c:pt idx="26">
                  <c:v>1029</c:v>
                </c:pt>
                <c:pt idx="27">
                  <c:v>1029</c:v>
                </c:pt>
                <c:pt idx="28">
                  <c:v>1029</c:v>
                </c:pt>
                <c:pt idx="29">
                  <c:v>1011.8499999999999</c:v>
                </c:pt>
                <c:pt idx="30">
                  <c:v>1005.795</c:v>
                </c:pt>
                <c:pt idx="31">
                  <c:v>999.59999999999991</c:v>
                </c:pt>
                <c:pt idx="32">
                  <c:v>990.93500000000006</c:v>
                </c:pt>
                <c:pt idx="33">
                  <c:v>987.97499999999991</c:v>
                </c:pt>
                <c:pt idx="34">
                  <c:v>987.52499999999998</c:v>
                </c:pt>
                <c:pt idx="35">
                  <c:v>976</c:v>
                </c:pt>
                <c:pt idx="36">
                  <c:v>952</c:v>
                </c:pt>
                <c:pt idx="37">
                  <c:v>952</c:v>
                </c:pt>
                <c:pt idx="38">
                  <c:v>949.94999999999993</c:v>
                </c:pt>
                <c:pt idx="39">
                  <c:v>948</c:v>
                </c:pt>
                <c:pt idx="40">
                  <c:v>943.24999999999989</c:v>
                </c:pt>
                <c:pt idx="41">
                  <c:v>930.30000000000007</c:v>
                </c:pt>
                <c:pt idx="42">
                  <c:v>928.40000000000009</c:v>
                </c:pt>
                <c:pt idx="43">
                  <c:v>921.15</c:v>
                </c:pt>
                <c:pt idx="44">
                  <c:v>916</c:v>
                </c:pt>
                <c:pt idx="45">
                  <c:v>913.5</c:v>
                </c:pt>
                <c:pt idx="46">
                  <c:v>912</c:v>
                </c:pt>
                <c:pt idx="47">
                  <c:v>900.90000000000009</c:v>
                </c:pt>
                <c:pt idx="48">
                  <c:v>891.8</c:v>
                </c:pt>
                <c:pt idx="49">
                  <c:v>891.8</c:v>
                </c:pt>
                <c:pt idx="50">
                  <c:v>890</c:v>
                </c:pt>
                <c:pt idx="51">
                  <c:v>877.5</c:v>
                </c:pt>
                <c:pt idx="52">
                  <c:v>876.80000000000007</c:v>
                </c:pt>
                <c:pt idx="53">
                  <c:v>858.4</c:v>
                </c:pt>
                <c:pt idx="54">
                  <c:v>857.49999999999989</c:v>
                </c:pt>
                <c:pt idx="55">
                  <c:v>857.49999999999989</c:v>
                </c:pt>
                <c:pt idx="56">
                  <c:v>857.49999999999989</c:v>
                </c:pt>
                <c:pt idx="57">
                  <c:v>857.49999999999989</c:v>
                </c:pt>
                <c:pt idx="58">
                  <c:v>847.1</c:v>
                </c:pt>
                <c:pt idx="59">
                  <c:v>839.71500000000003</c:v>
                </c:pt>
                <c:pt idx="60">
                  <c:v>837.2</c:v>
                </c:pt>
                <c:pt idx="61">
                  <c:v>834</c:v>
                </c:pt>
                <c:pt idx="62">
                  <c:v>833.17500000000007</c:v>
                </c:pt>
                <c:pt idx="63">
                  <c:v>832.47500000000002</c:v>
                </c:pt>
                <c:pt idx="64">
                  <c:v>831.40500000000009</c:v>
                </c:pt>
                <c:pt idx="65">
                  <c:v>825</c:v>
                </c:pt>
                <c:pt idx="66">
                  <c:v>824.60000000000014</c:v>
                </c:pt>
                <c:pt idx="67">
                  <c:v>795.5</c:v>
                </c:pt>
                <c:pt idx="68">
                  <c:v>787.5</c:v>
                </c:pt>
                <c:pt idx="69">
                  <c:v>787.5</c:v>
                </c:pt>
                <c:pt idx="70">
                  <c:v>783.8</c:v>
                </c:pt>
                <c:pt idx="71">
                  <c:v>783</c:v>
                </c:pt>
                <c:pt idx="72">
                  <c:v>771.74999999999989</c:v>
                </c:pt>
                <c:pt idx="73">
                  <c:v>771.74999999999989</c:v>
                </c:pt>
                <c:pt idx="74">
                  <c:v>771.74999999999989</c:v>
                </c:pt>
                <c:pt idx="75">
                  <c:v>771.74999999999989</c:v>
                </c:pt>
                <c:pt idx="76">
                  <c:v>764.05</c:v>
                </c:pt>
                <c:pt idx="77">
                  <c:v>754.59999999999991</c:v>
                </c:pt>
                <c:pt idx="78">
                  <c:v>753.72500000000002</c:v>
                </c:pt>
                <c:pt idx="79">
                  <c:v>743.40000000000009</c:v>
                </c:pt>
                <c:pt idx="80">
                  <c:v>737.44999999999993</c:v>
                </c:pt>
                <c:pt idx="81">
                  <c:v>728.9</c:v>
                </c:pt>
                <c:pt idx="82">
                  <c:v>726.69999999999993</c:v>
                </c:pt>
                <c:pt idx="83">
                  <c:v>720.3</c:v>
                </c:pt>
                <c:pt idx="84">
                  <c:v>720.3</c:v>
                </c:pt>
                <c:pt idx="85">
                  <c:v>720.3</c:v>
                </c:pt>
                <c:pt idx="86">
                  <c:v>720.3</c:v>
                </c:pt>
                <c:pt idx="87">
                  <c:v>720.3</c:v>
                </c:pt>
                <c:pt idx="88">
                  <c:v>717.5</c:v>
                </c:pt>
                <c:pt idx="89">
                  <c:v>715.95</c:v>
                </c:pt>
                <c:pt idx="90">
                  <c:v>715</c:v>
                </c:pt>
                <c:pt idx="91">
                  <c:v>700.35</c:v>
                </c:pt>
                <c:pt idx="92">
                  <c:v>692.5</c:v>
                </c:pt>
                <c:pt idx="93">
                  <c:v>686</c:v>
                </c:pt>
                <c:pt idx="94">
                  <c:v>686</c:v>
                </c:pt>
                <c:pt idx="95">
                  <c:v>680.8</c:v>
                </c:pt>
                <c:pt idx="96">
                  <c:v>668.48</c:v>
                </c:pt>
                <c:pt idx="97">
                  <c:v>664.95</c:v>
                </c:pt>
                <c:pt idx="98">
                  <c:v>634.54999999999995</c:v>
                </c:pt>
                <c:pt idx="99">
                  <c:v>634.54999999999995</c:v>
                </c:pt>
                <c:pt idx="100">
                  <c:v>604.38</c:v>
                </c:pt>
                <c:pt idx="101">
                  <c:v>600.25</c:v>
                </c:pt>
                <c:pt idx="102">
                  <c:v>600.25</c:v>
                </c:pt>
                <c:pt idx="103">
                  <c:v>600.25</c:v>
                </c:pt>
                <c:pt idx="104">
                  <c:v>548.79999999999995</c:v>
                </c:pt>
                <c:pt idx="105">
                  <c:v>542.1</c:v>
                </c:pt>
                <c:pt idx="106">
                  <c:v>540.80000000000007</c:v>
                </c:pt>
                <c:pt idx="107">
                  <c:v>500</c:v>
                </c:pt>
                <c:pt idx="108">
                  <c:v>499.20000000000005</c:v>
                </c:pt>
                <c:pt idx="109">
                  <c:v>498.59999999999997</c:v>
                </c:pt>
                <c:pt idx="110">
                  <c:v>463.04999999999995</c:v>
                </c:pt>
                <c:pt idx="111">
                  <c:v>0</c:v>
                </c:pt>
                <c:pt idx="112">
                  <c:v>0</c:v>
                </c:pt>
                <c:pt idx="113">
                  <c:v>0</c:v>
                </c:pt>
                <c:pt idx="114">
                  <c:v>0</c:v>
                </c:pt>
                <c:pt idx="115">
                  <c:v>0</c:v>
                </c:pt>
              </c:numCache>
            </c:numRef>
          </c:val>
          <c:extLst>
            <c:ext xmlns:c16="http://schemas.microsoft.com/office/drawing/2014/chart" uri="{C3380CC4-5D6E-409C-BE32-E72D297353CC}">
              <c16:uniqueId val="{00000000-60E2-4C28-B684-5A9211C08744}"/>
            </c:ext>
          </c:extLst>
        </c:ser>
        <c:dLbls>
          <c:showLegendKey val="0"/>
          <c:showVal val="0"/>
          <c:showCatName val="0"/>
          <c:showSerName val="0"/>
          <c:showPercent val="0"/>
          <c:showBubbleSize val="0"/>
        </c:dLbls>
        <c:gapWidth val="219"/>
        <c:axId val="1906426880"/>
        <c:axId val="1906427360"/>
      </c:barChart>
      <c:catAx>
        <c:axId val="1906426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6427360"/>
        <c:crosses val="autoZero"/>
        <c:auto val="1"/>
        <c:lblAlgn val="ctr"/>
        <c:lblOffset val="100"/>
        <c:noMultiLvlLbl val="0"/>
      </c:catAx>
      <c:valAx>
        <c:axId val="1906427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6426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7.xlsx]B.Q5!PivotTable11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r>
              <a:rPr lang="en-US">
                <a:highlight>
                  <a:srgbClr val="FFFF00"/>
                </a:highlight>
              </a:rPr>
              <a:t>Fuel</a:t>
            </a:r>
            <a:r>
              <a:rPr lang="en-US" baseline="0">
                <a:highlight>
                  <a:srgbClr val="FFFF00"/>
                </a:highlight>
              </a:rPr>
              <a:t> type</a:t>
            </a:r>
            <a:endParaRPr lang="en-US">
              <a:highlight>
                <a:srgbClr val="FFFF00"/>
              </a:highligh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403308710896277"/>
          <c:y val="5.6739603367736341E-2"/>
          <c:w val="0.55265148766973238"/>
          <c:h val="0.71399903296846501"/>
        </c:manualLayout>
      </c:layout>
      <c:barChart>
        <c:barDir val="bar"/>
        <c:grouping val="clustered"/>
        <c:varyColors val="0"/>
        <c:ser>
          <c:idx val="0"/>
          <c:order val="0"/>
          <c:tx>
            <c:strRef>
              <c:f>B.Q5!$AB$120</c:f>
              <c:strCache>
                <c:ptCount val="1"/>
                <c:pt idx="0">
                  <c:v>Total</c:v>
                </c:pt>
              </c:strCache>
            </c:strRef>
          </c:tx>
          <c:spPr>
            <a:solidFill>
              <a:schemeClr val="accent1"/>
            </a:solidFill>
            <a:ln>
              <a:noFill/>
            </a:ln>
            <a:effectLst/>
          </c:spPr>
          <c:invertIfNegative val="0"/>
          <c:cat>
            <c:strRef>
              <c:f>B.Q5!$AA$121:$AA$127</c:f>
              <c:strCache>
                <c:ptCount val="6"/>
                <c:pt idx="0">
                  <c:v>Electric</c:v>
                </c:pt>
                <c:pt idx="1">
                  <c:v>CNG + Petrol</c:v>
                </c:pt>
                <c:pt idx="2">
                  <c:v>Hybrid</c:v>
                </c:pt>
                <c:pt idx="3">
                  <c:v>CNG</c:v>
                </c:pt>
                <c:pt idx="4">
                  <c:v>Petrol</c:v>
                </c:pt>
                <c:pt idx="5">
                  <c:v>Diesel</c:v>
                </c:pt>
              </c:strCache>
            </c:strRef>
          </c:cat>
          <c:val>
            <c:numRef>
              <c:f>B.Q5!$AB$121:$AB$127</c:f>
              <c:numCache>
                <c:formatCode>General</c:formatCode>
                <c:ptCount val="6"/>
                <c:pt idx="0">
                  <c:v>600.25</c:v>
                </c:pt>
                <c:pt idx="1">
                  <c:v>771.74999999999989</c:v>
                </c:pt>
                <c:pt idx="2">
                  <c:v>857.49999999999989</c:v>
                </c:pt>
                <c:pt idx="3">
                  <c:v>1029</c:v>
                </c:pt>
                <c:pt idx="4">
                  <c:v>1372</c:v>
                </c:pt>
                <c:pt idx="5">
                  <c:v>1509.1999999999998</c:v>
                </c:pt>
              </c:numCache>
            </c:numRef>
          </c:val>
          <c:extLst>
            <c:ext xmlns:c16="http://schemas.microsoft.com/office/drawing/2014/chart" uri="{C3380CC4-5D6E-409C-BE32-E72D297353CC}">
              <c16:uniqueId val="{00000000-3377-43A9-BA1A-823B612EC20C}"/>
            </c:ext>
          </c:extLst>
        </c:ser>
        <c:dLbls>
          <c:showLegendKey val="0"/>
          <c:showVal val="0"/>
          <c:showCatName val="0"/>
          <c:showSerName val="0"/>
          <c:showPercent val="0"/>
          <c:showBubbleSize val="0"/>
        </c:dLbls>
        <c:gapWidth val="219"/>
        <c:axId val="159087216"/>
        <c:axId val="159086736"/>
      </c:barChart>
      <c:catAx>
        <c:axId val="159087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86736"/>
        <c:crosses val="autoZero"/>
        <c:auto val="1"/>
        <c:lblAlgn val="ctr"/>
        <c:lblOffset val="100"/>
        <c:noMultiLvlLbl val="0"/>
      </c:catAx>
      <c:valAx>
        <c:axId val="159086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87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2 manufacturers analysis based on variants </a:t>
            </a:r>
            <a:endParaRPr lang="en-US"/>
          </a:p>
        </c:rich>
      </c:tx>
      <c:layout>
        <c:manualLayout>
          <c:xMode val="edge"/>
          <c:yMode val="edge"/>
          <c:x val="0.39787489063867015"/>
          <c:y val="0.133238553514144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0"/>
              <c:pt idx="0">
                <c:v>Suzuki</c:v>
              </c:pt>
              <c:pt idx="1">
                <c:v>Hyundai</c:v>
              </c:pt>
              <c:pt idx="2">
                <c:v>Mahindra</c:v>
              </c:pt>
              <c:pt idx="3">
                <c:v>Tata</c:v>
              </c:pt>
              <c:pt idx="4">
                <c:v>Toyota</c:v>
              </c:pt>
              <c:pt idx="5">
                <c:v>Ford</c:v>
              </c:pt>
              <c:pt idx="6">
                <c:v>Skoda</c:v>
              </c:pt>
              <c:pt idx="7">
                <c:v>Bmw</c:v>
              </c:pt>
              <c:pt idx="8">
                <c:v>Renault</c:v>
              </c:pt>
              <c:pt idx="9">
                <c:v>Volkswagen</c:v>
              </c:pt>
            </c:strLit>
          </c:cat>
          <c:val>
            <c:numLit>
              <c:formatCode>General</c:formatCode>
              <c:ptCount val="10"/>
              <c:pt idx="0">
                <c:v>163</c:v>
              </c:pt>
              <c:pt idx="1">
                <c:v>130</c:v>
              </c:pt>
              <c:pt idx="2">
                <c:v>119</c:v>
              </c:pt>
              <c:pt idx="3">
                <c:v>100</c:v>
              </c:pt>
              <c:pt idx="4">
                <c:v>82</c:v>
              </c:pt>
              <c:pt idx="5">
                <c:v>43</c:v>
              </c:pt>
              <c:pt idx="6">
                <c:v>43</c:v>
              </c:pt>
              <c:pt idx="7">
                <c:v>37</c:v>
              </c:pt>
              <c:pt idx="8">
                <c:v>36</c:v>
              </c:pt>
              <c:pt idx="9">
                <c:v>34</c:v>
              </c:pt>
            </c:numLit>
          </c:val>
          <c:extLst>
            <c:ext xmlns:c16="http://schemas.microsoft.com/office/drawing/2014/chart" uri="{C3380CC4-5D6E-409C-BE32-E72D297353CC}">
              <c16:uniqueId val="{00000000-FA6A-45F9-8DE0-3DBA9262747E}"/>
            </c:ext>
          </c:extLst>
        </c:ser>
        <c:dLbls>
          <c:dLblPos val="outEnd"/>
          <c:showLegendKey val="0"/>
          <c:showVal val="1"/>
          <c:showCatName val="0"/>
          <c:showSerName val="0"/>
          <c:showPercent val="0"/>
          <c:showBubbleSize val="0"/>
        </c:dLbls>
        <c:gapWidth val="182"/>
        <c:axId val="553121488"/>
        <c:axId val="553138768"/>
      </c:barChart>
      <c:catAx>
        <c:axId val="553121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138768"/>
        <c:crosses val="autoZero"/>
        <c:auto val="1"/>
        <c:lblAlgn val="ctr"/>
        <c:lblOffset val="100"/>
        <c:noMultiLvlLbl val="0"/>
      </c:catAx>
      <c:valAx>
        <c:axId val="553138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121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7.xlsx]B.Q1.2!PivotTable13</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2 manufacturers based on widest range of car variants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'B.Q1.2'!$G$3</c:f>
              <c:strCache>
                <c:ptCount val="1"/>
                <c:pt idx="0">
                  <c:v>Total</c:v>
                </c:pt>
              </c:strCache>
            </c:strRef>
          </c:tx>
          <c:spPr>
            <a:solidFill>
              <a:schemeClr val="accent1"/>
            </a:solidFill>
            <a:ln>
              <a:noFill/>
            </a:ln>
            <a:effectLst/>
          </c:spPr>
          <c:invertIfNegative val="0"/>
          <c:cat>
            <c:strRef>
              <c:f>'B.Q1.2'!$F$4:$F$15</c:f>
              <c:strCache>
                <c:ptCount val="11"/>
                <c:pt idx="0">
                  <c:v>Hatchback</c:v>
                </c:pt>
                <c:pt idx="1">
                  <c:v>SUV</c:v>
                </c:pt>
                <c:pt idx="2">
                  <c:v>Sedan</c:v>
                </c:pt>
                <c:pt idx="3">
                  <c:v>MUV</c:v>
                </c:pt>
                <c:pt idx="4">
                  <c:v>MPV</c:v>
                </c:pt>
                <c:pt idx="5">
                  <c:v>Crossover</c:v>
                </c:pt>
                <c:pt idx="6">
                  <c:v>Coupe</c:v>
                </c:pt>
                <c:pt idx="7">
                  <c:v>Sports, Convertible</c:v>
                </c:pt>
                <c:pt idx="8">
                  <c:v>SUV, Crossover</c:v>
                </c:pt>
                <c:pt idx="9">
                  <c:v>Crossover, SUV</c:v>
                </c:pt>
                <c:pt idx="10">
                  <c:v>Sedan, Coupe</c:v>
                </c:pt>
              </c:strCache>
            </c:strRef>
          </c:cat>
          <c:val>
            <c:numRef>
              <c:f>'B.Q1.2'!$G$4:$G$15</c:f>
              <c:numCache>
                <c:formatCode>General</c:formatCode>
                <c:ptCount val="11"/>
                <c:pt idx="0">
                  <c:v>264</c:v>
                </c:pt>
                <c:pt idx="1">
                  <c:v>223</c:v>
                </c:pt>
                <c:pt idx="2">
                  <c:v>193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00-155D-4A55-B515-0DD3763042D4}"/>
            </c:ext>
          </c:extLst>
        </c:ser>
        <c:dLbls>
          <c:showLegendKey val="0"/>
          <c:showVal val="0"/>
          <c:showCatName val="0"/>
          <c:showSerName val="0"/>
          <c:showPercent val="0"/>
          <c:showBubbleSize val="0"/>
        </c:dLbls>
        <c:gapWidth val="182"/>
        <c:axId val="120023408"/>
        <c:axId val="120023888"/>
      </c:barChart>
      <c:catAx>
        <c:axId val="120023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3888"/>
        <c:crosses val="autoZero"/>
        <c:auto val="1"/>
        <c:lblAlgn val="ctr"/>
        <c:lblOffset val="100"/>
        <c:noMultiLvlLbl val="0"/>
      </c:catAx>
      <c:valAx>
        <c:axId val="120023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3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  City_mileage</a:t>
            </a:r>
            <a:r>
              <a:rPr lang="en-US" baseline="0">
                <a:solidFill>
                  <a:schemeClr val="tx1"/>
                </a:solidFill>
              </a:rPr>
              <a:t> depends on Fuel_tank capacity</a:t>
            </a:r>
            <a:endParaRPr lang="en-US">
              <a:solidFill>
                <a:schemeClr val="tx1"/>
              </a:solidFill>
            </a:endParaRPr>
          </a:p>
        </c:rich>
      </c:tx>
      <c:layout>
        <c:manualLayout>
          <c:xMode val="edge"/>
          <c:yMode val="edge"/>
          <c:x val="0.12444419908374096"/>
          <c:y val="2.457757296466973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6147638128255601"/>
          <c:y val="0.29179723502304156"/>
          <c:w val="0.76790243249755374"/>
          <c:h val="0.53683563748079877"/>
        </c:manualLayout>
      </c:layout>
      <c:scatterChart>
        <c:scatterStyle val="lineMarker"/>
        <c:varyColors val="0"/>
        <c:ser>
          <c:idx val="0"/>
          <c:order val="0"/>
          <c:tx>
            <c:strRef>
              <c:f>B.Q3!$B$1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B.Q3!$A$2:$A$788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B.Q3!$B$2:$B$788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DD19-428D-ADE5-DFF3A169F018}"/>
            </c:ext>
          </c:extLst>
        </c:ser>
        <c:dLbls>
          <c:showLegendKey val="0"/>
          <c:showVal val="0"/>
          <c:showCatName val="0"/>
          <c:showSerName val="0"/>
          <c:showPercent val="0"/>
          <c:showBubbleSize val="0"/>
        </c:dLbls>
        <c:axId val="227883088"/>
        <c:axId val="227883568"/>
      </c:scatterChart>
      <c:valAx>
        <c:axId val="227883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City_mileage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83568"/>
        <c:crosses val="autoZero"/>
        <c:crossBetween val="midCat"/>
      </c:valAx>
      <c:valAx>
        <c:axId val="2278835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Fuel_city 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883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Displacement depends on Fuel tank capacity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692825896762906"/>
          <c:y val="0.24115740740740746"/>
          <c:w val="0.79962729658792653"/>
          <c:h val="0.62271617089530473"/>
        </c:manualLayout>
      </c:layout>
      <c:scatterChart>
        <c:scatterStyle val="lineMarker"/>
        <c:varyColors val="0"/>
        <c:ser>
          <c:idx val="0"/>
          <c:order val="0"/>
          <c:tx>
            <c:strRef>
              <c:f>B.Q3!$C$1</c:f>
              <c:strCache>
                <c:ptCount val="1"/>
                <c:pt idx="0">
                  <c:v>Displacement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B.Q3!$B$2:$B$788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xVal>
          <c:yVal>
            <c:numRef>
              <c:f>B.Q3!$C$2:$C$788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yVal>
          <c:smooth val="0"/>
          <c:extLst>
            <c:ext xmlns:c16="http://schemas.microsoft.com/office/drawing/2014/chart" uri="{C3380CC4-5D6E-409C-BE32-E72D297353CC}">
              <c16:uniqueId val="{00000001-A758-489F-9D6C-7A49BB5B861F}"/>
            </c:ext>
          </c:extLst>
        </c:ser>
        <c:dLbls>
          <c:showLegendKey val="0"/>
          <c:showVal val="0"/>
          <c:showCatName val="0"/>
          <c:showSerName val="0"/>
          <c:showPercent val="0"/>
          <c:showBubbleSize val="0"/>
        </c:dLbls>
        <c:axId val="859465904"/>
        <c:axId val="859464464"/>
      </c:scatterChart>
      <c:valAx>
        <c:axId val="859465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Fuel_Tank_Capacity</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464464"/>
        <c:crosses val="autoZero"/>
        <c:crossBetween val="midCat"/>
      </c:valAx>
      <c:valAx>
        <c:axId val="859464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solidFill>
                      <a:schemeClr val="tx1"/>
                    </a:solidFill>
                  </a:rPr>
                  <a:t>Displacement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465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6.xlsx]TASK3!PivotTable18</c:name>
    <c:fmtId val="3"/>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TOP</a:t>
            </a:r>
            <a:r>
              <a:rPr lang="en-US" baseline="0">
                <a:solidFill>
                  <a:sysClr val="windowText" lastClr="000000"/>
                </a:solidFill>
              </a:rPr>
              <a:t> 3 MANUFACTURERS ANALYSED BY HATCHBACK BODY TYPE</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s>
    <c:plotArea>
      <c:layout>
        <c:manualLayout>
          <c:layoutTarget val="inner"/>
          <c:xMode val="edge"/>
          <c:yMode val="edge"/>
          <c:x val="0.27359405074365706"/>
          <c:y val="0.32187263050452025"/>
          <c:w val="0.31086264216972881"/>
          <c:h val="0.51810440361621468"/>
        </c:manualLayout>
      </c:layout>
      <c:pieChart>
        <c:varyColors val="1"/>
        <c:ser>
          <c:idx val="0"/>
          <c:order val="0"/>
          <c:tx>
            <c:strRef>
              <c:f>TASK3!$E$2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4A3B-4869-850E-44491CD0454F}"/>
              </c:ext>
            </c:extLst>
          </c:dPt>
          <c:dPt>
            <c:idx val="1"/>
            <c:bubble3D val="0"/>
            <c:spPr>
              <a:solidFill>
                <a:schemeClr val="accent2"/>
              </a:solidFill>
              <a:ln>
                <a:noFill/>
              </a:ln>
              <a:effectLst/>
            </c:spPr>
            <c:extLst>
              <c:ext xmlns:c16="http://schemas.microsoft.com/office/drawing/2014/chart" uri="{C3380CC4-5D6E-409C-BE32-E72D297353CC}">
                <c16:uniqueId val="{00000003-4A3B-4869-850E-44491CD0454F}"/>
              </c:ext>
            </c:extLst>
          </c:dPt>
          <c:dPt>
            <c:idx val="2"/>
            <c:bubble3D val="0"/>
            <c:spPr>
              <a:solidFill>
                <a:schemeClr val="accent3"/>
              </a:solidFill>
              <a:ln>
                <a:noFill/>
              </a:ln>
              <a:effectLst/>
            </c:spPr>
            <c:extLst>
              <c:ext xmlns:c16="http://schemas.microsoft.com/office/drawing/2014/chart" uri="{C3380CC4-5D6E-409C-BE32-E72D297353CC}">
                <c16:uniqueId val="{00000005-4A3B-4869-850E-44491CD0454F}"/>
              </c:ext>
            </c:extLst>
          </c:dPt>
          <c:dPt>
            <c:idx val="3"/>
            <c:bubble3D val="0"/>
            <c:spPr>
              <a:solidFill>
                <a:schemeClr val="accent4"/>
              </a:solidFill>
              <a:ln>
                <a:noFill/>
              </a:ln>
              <a:effectLst/>
            </c:spPr>
            <c:extLst>
              <c:ext xmlns:c16="http://schemas.microsoft.com/office/drawing/2014/chart" uri="{C3380CC4-5D6E-409C-BE32-E72D297353CC}">
                <c16:uniqueId val="{00000007-4A3B-4869-850E-44491CD0454F}"/>
              </c:ext>
            </c:extLst>
          </c:dPt>
          <c:dPt>
            <c:idx val="4"/>
            <c:bubble3D val="0"/>
            <c:spPr>
              <a:solidFill>
                <a:schemeClr val="accent5"/>
              </a:solidFill>
              <a:ln>
                <a:noFill/>
              </a:ln>
              <a:effectLst/>
            </c:spPr>
            <c:extLst>
              <c:ext xmlns:c16="http://schemas.microsoft.com/office/drawing/2014/chart" uri="{C3380CC4-5D6E-409C-BE32-E72D297353CC}">
                <c16:uniqueId val="{00000009-4A3B-4869-850E-44491CD0454F}"/>
              </c:ext>
            </c:extLst>
          </c:dPt>
          <c:dPt>
            <c:idx val="5"/>
            <c:bubble3D val="0"/>
            <c:spPr>
              <a:solidFill>
                <a:schemeClr val="accent6"/>
              </a:solidFill>
              <a:ln>
                <a:noFill/>
              </a:ln>
              <a:effectLst/>
            </c:spPr>
            <c:extLst>
              <c:ext xmlns:c16="http://schemas.microsoft.com/office/drawing/2014/chart" uri="{C3380CC4-5D6E-409C-BE32-E72D297353CC}">
                <c16:uniqueId val="{0000000B-4A3B-4869-850E-44491CD0454F}"/>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4A3B-4869-850E-44491CD0454F}"/>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4A3B-4869-850E-44491CD0454F}"/>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4A3B-4869-850E-44491CD0454F}"/>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4A3B-4869-850E-44491CD045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TASK3!$D$3:$D$13</c:f>
              <c:strCache>
                <c:ptCount val="10"/>
                <c:pt idx="0">
                  <c:v>Skoda</c:v>
                </c:pt>
                <c:pt idx="1">
                  <c:v>Volkswagen</c:v>
                </c:pt>
                <c:pt idx="2">
                  <c:v>Renault</c:v>
                </c:pt>
                <c:pt idx="3">
                  <c:v>Bmw</c:v>
                </c:pt>
                <c:pt idx="4">
                  <c:v>Ford</c:v>
                </c:pt>
                <c:pt idx="5">
                  <c:v>Toyota</c:v>
                </c:pt>
                <c:pt idx="6">
                  <c:v>Tata</c:v>
                </c:pt>
                <c:pt idx="7">
                  <c:v>Mahindra</c:v>
                </c:pt>
                <c:pt idx="8">
                  <c:v>Hyundai</c:v>
                </c:pt>
                <c:pt idx="9">
                  <c:v>Suzuki</c:v>
                </c:pt>
              </c:strCache>
            </c:strRef>
          </c:cat>
          <c:val>
            <c:numRef>
              <c:f>TASK3!$E$3:$E$13</c:f>
              <c:numCache>
                <c:formatCode>0.00%</c:formatCode>
                <c:ptCount val="10"/>
                <c:pt idx="0">
                  <c:v>4.1610738255033558E-2</c:v>
                </c:pt>
                <c:pt idx="1">
                  <c:v>4.5637583892617448E-2</c:v>
                </c:pt>
                <c:pt idx="2">
                  <c:v>4.832214765100671E-2</c:v>
                </c:pt>
                <c:pt idx="3">
                  <c:v>4.9664429530201344E-2</c:v>
                </c:pt>
                <c:pt idx="4">
                  <c:v>5.771812080536913E-2</c:v>
                </c:pt>
                <c:pt idx="5">
                  <c:v>8.9932885906040275E-2</c:v>
                </c:pt>
                <c:pt idx="6">
                  <c:v>0.12885906040268458</c:v>
                </c:pt>
                <c:pt idx="7">
                  <c:v>0.14630872483221477</c:v>
                </c:pt>
                <c:pt idx="8">
                  <c:v>0.17315436241610738</c:v>
                </c:pt>
                <c:pt idx="9">
                  <c:v>0.21879194630872484</c:v>
                </c:pt>
              </c:numCache>
            </c:numRef>
          </c:val>
          <c:extLst>
            <c:ext xmlns:c16="http://schemas.microsoft.com/office/drawing/2014/chart" uri="{C3380CC4-5D6E-409C-BE32-E72D297353CC}">
              <c16:uniqueId val="{00000014-4A3B-4869-850E-44491CD0454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City_Mileage_km_litre analysis by displacement</a:t>
            </a:r>
          </a:p>
        </c:rich>
      </c:tx>
      <c:layout>
        <c:manualLayout>
          <c:xMode val="edge"/>
          <c:yMode val="edge"/>
          <c:x val="0.20579504492729414"/>
          <c:y val="5.420054200542005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scatterChart>
        <c:scatterStyle val="lineMarker"/>
        <c:varyColors val="0"/>
        <c:ser>
          <c:idx val="0"/>
          <c:order val="0"/>
          <c:tx>
            <c:strRef>
              <c:f>TASK5!$B$1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TASK5!$A$2:$A$788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1396.5</c:v>
                </c:pt>
                <c:pt idx="441">
                  <c:v>1396.5</c:v>
                </c:pt>
                <c:pt idx="442">
                  <c:v>1396.5</c:v>
                </c:pt>
                <c:pt idx="443">
                  <c:v>1396.5</c:v>
                </c:pt>
                <c:pt idx="444">
                  <c:v>1396.5</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1396.5</c:v>
                </c:pt>
                <c:pt idx="624">
                  <c:v>1396.5</c:v>
                </c:pt>
                <c:pt idx="625">
                  <c:v>1396.5</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1396.5</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TASK5!$B$2:$B$788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0-1734-4FE1-8240-D635872AA153}"/>
            </c:ext>
          </c:extLst>
        </c:ser>
        <c:dLbls>
          <c:showLegendKey val="0"/>
          <c:showVal val="0"/>
          <c:showCatName val="0"/>
          <c:showSerName val="0"/>
          <c:showPercent val="0"/>
          <c:showBubbleSize val="0"/>
        </c:dLbls>
        <c:axId val="1378354784"/>
        <c:axId val="1378358624"/>
      </c:scatterChart>
      <c:valAx>
        <c:axId val="1378354784"/>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DISPLACEMENT</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358624"/>
        <c:crosses val="autoZero"/>
        <c:crossBetween val="midCat"/>
      </c:valAx>
      <c:valAx>
        <c:axId val="1378358624"/>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City mileage_km_litre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3547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solidFill>
                  <a:sysClr val="windowText" lastClr="000000"/>
                </a:solidFill>
              </a:rPr>
              <a:t> </a:t>
            </a:r>
            <a:r>
              <a:rPr lang="en-US" dirty="0" err="1">
                <a:solidFill>
                  <a:sysClr val="windowText" lastClr="000000"/>
                </a:solidFill>
              </a:rPr>
              <a:t>city_mileage_km_litreanalysis</a:t>
            </a:r>
            <a:r>
              <a:rPr lang="en-US" dirty="0">
                <a:solidFill>
                  <a:sysClr val="windowText" lastClr="000000"/>
                </a:solidFill>
              </a:rPr>
              <a:t> </a:t>
            </a:r>
            <a:r>
              <a:rPr lang="en-US" dirty="0" err="1">
                <a:solidFill>
                  <a:sysClr val="windowText" lastClr="000000"/>
                </a:solidFill>
              </a:rPr>
              <a:t>byFuel_Tank_Capacity_litre</a:t>
            </a:r>
            <a:endParaRPr lang="en-US" dirty="0">
              <a:solidFill>
                <a:sysClr val="windowText" lastClr="000000"/>
              </a:solidFill>
            </a:endParaRPr>
          </a:p>
        </c:rich>
      </c:tx>
      <c:layout>
        <c:manualLayout>
          <c:xMode val="edge"/>
          <c:yMode val="edge"/>
          <c:x val="0.22481229042739259"/>
          <c:y val="5.177658931706271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scatterChart>
        <c:scatterStyle val="lineMarker"/>
        <c:varyColors val="0"/>
        <c:ser>
          <c:idx val="0"/>
          <c:order val="0"/>
          <c:tx>
            <c:strRef>
              <c:f>TASK5!$C$1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TASK5!$B$2:$B$788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TASK5!$C$2:$C$788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0-7C96-4E82-8420-EE1D6C05A80B}"/>
            </c:ext>
          </c:extLst>
        </c:ser>
        <c:dLbls>
          <c:showLegendKey val="0"/>
          <c:showVal val="0"/>
          <c:showCatName val="0"/>
          <c:showSerName val="0"/>
          <c:showPercent val="0"/>
          <c:showBubbleSize val="0"/>
        </c:dLbls>
        <c:axId val="1403848544"/>
        <c:axId val="1403829344"/>
      </c:scatterChart>
      <c:valAx>
        <c:axId val="14038485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City_Mileage_Km_Litre</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829344"/>
        <c:crosses val="autoZero"/>
        <c:crossBetween val="midCat"/>
      </c:valAx>
      <c:valAx>
        <c:axId val="140382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IN">
                    <a:solidFill>
                      <a:sysClr val="windowText" lastClr="000000"/>
                    </a:solidFill>
                  </a:rPr>
                  <a:t>fFuel_Tank_Capacity_litre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848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(Recovered).xlsx]B.Q10.1!PivotTable11</c:name>
    <c:fmtId val="14"/>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solidFill>
                  <a:schemeClr val="tx1"/>
                </a:solidFill>
              </a:rPr>
              <a:t>Top 3 Manufacturers based</a:t>
            </a:r>
            <a:r>
              <a:rPr lang="en-IN" baseline="0">
                <a:solidFill>
                  <a:schemeClr val="tx1"/>
                </a:solidFill>
              </a:rPr>
              <a:t> on Hatchback body type</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pieChart>
        <c:varyColors val="1"/>
        <c:ser>
          <c:idx val="0"/>
          <c:order val="0"/>
          <c:tx>
            <c:strRef>
              <c:f>'B.Q10.1'!$E$2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79-4D3E-A698-6FAFD17D6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79-4D3E-A698-6FAFD17D6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79-4D3E-A698-6FAFD17D6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79-4D3E-A698-6FAFD17D62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D79-4D3E-A698-6FAFD17D625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D79-4D3E-A698-6FAFD17D625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D79-4D3E-A698-6FAFD17D625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D79-4D3E-A698-6FAFD17D625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D79-4D3E-A698-6FAFD17D625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D79-4D3E-A698-6FAFD17D625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'B.Q10.1'!$D$3:$D$13</c:f>
              <c:strCache>
                <c:ptCount val="10"/>
                <c:pt idx="0">
                  <c:v>Suzuki</c:v>
                </c:pt>
                <c:pt idx="1">
                  <c:v>Hyundai</c:v>
                </c:pt>
                <c:pt idx="2">
                  <c:v>Mahindra</c:v>
                </c:pt>
                <c:pt idx="3">
                  <c:v>Tata</c:v>
                </c:pt>
                <c:pt idx="4">
                  <c:v>Toyota</c:v>
                </c:pt>
                <c:pt idx="5">
                  <c:v>Ford</c:v>
                </c:pt>
                <c:pt idx="6">
                  <c:v>Bmw</c:v>
                </c:pt>
                <c:pt idx="7">
                  <c:v>Renault</c:v>
                </c:pt>
                <c:pt idx="8">
                  <c:v>Volkswagen</c:v>
                </c:pt>
                <c:pt idx="9">
                  <c:v>Skoda</c:v>
                </c:pt>
              </c:strCache>
            </c:strRef>
          </c:cat>
          <c:val>
            <c:numRef>
              <c:f>'B.Q10.1'!$E$3:$E$13</c:f>
              <c:numCache>
                <c:formatCode>General</c:formatCode>
                <c:ptCount val="10"/>
                <c:pt idx="0">
                  <c:v>163</c:v>
                </c:pt>
                <c:pt idx="1">
                  <c:v>129</c:v>
                </c:pt>
                <c:pt idx="2">
                  <c:v>109</c:v>
                </c:pt>
                <c:pt idx="3">
                  <c:v>96</c:v>
                </c:pt>
                <c:pt idx="4">
                  <c:v>67</c:v>
                </c:pt>
                <c:pt idx="5">
                  <c:v>43</c:v>
                </c:pt>
                <c:pt idx="6">
                  <c:v>37</c:v>
                </c:pt>
                <c:pt idx="7">
                  <c:v>36</c:v>
                </c:pt>
                <c:pt idx="8">
                  <c:v>34</c:v>
                </c:pt>
                <c:pt idx="9">
                  <c:v>31</c:v>
                </c:pt>
              </c:numCache>
            </c:numRef>
          </c:val>
          <c:extLst>
            <c:ext xmlns:c16="http://schemas.microsoft.com/office/drawing/2014/chart" uri="{C3380CC4-5D6E-409C-BE32-E72D297353CC}">
              <c16:uniqueId val="{00000014-AD79-4D3E-A698-6FAFD17D6253}"/>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9036422074675994"/>
          <c:y val="0.27519453226157847"/>
          <c:w val="0.2060850519412693"/>
          <c:h val="0.66401407653425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(Recovered).xlsx]B.Q10.2!PivotTable14</c:name>
    <c:fmtId val="16"/>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solidFill>
                  <a:schemeClr val="tx1"/>
                </a:solidFill>
              </a:rPr>
              <a:t>top 3 manufacturers</a:t>
            </a:r>
            <a:r>
              <a:rPr lang="en-IN" baseline="0">
                <a:solidFill>
                  <a:schemeClr val="tx1"/>
                </a:solidFill>
              </a:rPr>
              <a:t> based on sedan</a:t>
            </a:r>
            <a:endParaRPr lang="en-IN">
              <a:solidFill>
                <a:schemeClr val="tx1"/>
              </a:solidFill>
            </a:endParaRPr>
          </a:p>
        </c:rich>
      </c:tx>
      <c:layout>
        <c:manualLayout>
          <c:xMode val="edge"/>
          <c:yMode val="edge"/>
          <c:x val="0.11126212299950931"/>
          <c:y val="6.511735223616576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pieChart>
        <c:varyColors val="1"/>
        <c:ser>
          <c:idx val="0"/>
          <c:order val="0"/>
          <c:tx>
            <c:strRef>
              <c:f>'B.Q10.2'!$D$90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68-445D-B16E-C3CD7C81F8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68-445D-B16E-C3CD7C81F8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68-445D-B16E-C3CD7C81F8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68-445D-B16E-C3CD7C81F89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68-445D-B16E-C3CD7C81F89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C68-445D-B16E-C3CD7C81F89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C68-445D-B16E-C3CD7C81F89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C68-445D-B16E-C3CD7C81F89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C68-445D-B16E-C3CD7C81F89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C68-445D-B16E-C3CD7C81F89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'B.Q10.2'!$C$91:$C$101</c:f>
              <c:strCache>
                <c:ptCount val="10"/>
                <c:pt idx="0">
                  <c:v>Suzuki</c:v>
                </c:pt>
                <c:pt idx="1">
                  <c:v>Hyundai</c:v>
                </c:pt>
                <c:pt idx="2">
                  <c:v>Mahindra</c:v>
                </c:pt>
                <c:pt idx="3">
                  <c:v>Tata</c:v>
                </c:pt>
                <c:pt idx="4">
                  <c:v>Toyota</c:v>
                </c:pt>
                <c:pt idx="5">
                  <c:v>Ford</c:v>
                </c:pt>
                <c:pt idx="6">
                  <c:v>Skoda</c:v>
                </c:pt>
                <c:pt idx="7">
                  <c:v>Bmw</c:v>
                </c:pt>
                <c:pt idx="8">
                  <c:v>Renault</c:v>
                </c:pt>
                <c:pt idx="9">
                  <c:v>Volkswagen</c:v>
                </c:pt>
              </c:strCache>
            </c:strRef>
          </c:cat>
          <c:val>
            <c:numRef>
              <c:f>'B.Q10.2'!$D$91:$D$101</c:f>
              <c:numCache>
                <c:formatCode>General</c:formatCode>
                <c:ptCount val="10"/>
                <c:pt idx="0">
                  <c:v>163</c:v>
                </c:pt>
                <c:pt idx="1">
                  <c:v>130</c:v>
                </c:pt>
                <c:pt idx="2">
                  <c:v>118</c:v>
                </c:pt>
                <c:pt idx="3">
                  <c:v>100</c:v>
                </c:pt>
                <c:pt idx="4">
                  <c:v>82</c:v>
                </c:pt>
                <c:pt idx="5">
                  <c:v>43</c:v>
                </c:pt>
                <c:pt idx="6">
                  <c:v>43</c:v>
                </c:pt>
                <c:pt idx="7">
                  <c:v>37</c:v>
                </c:pt>
                <c:pt idx="8">
                  <c:v>36</c:v>
                </c:pt>
                <c:pt idx="9">
                  <c:v>34</c:v>
                </c:pt>
              </c:numCache>
            </c:numRef>
          </c:val>
          <c:extLst>
            <c:ext xmlns:c16="http://schemas.microsoft.com/office/drawing/2014/chart" uri="{C3380CC4-5D6E-409C-BE32-E72D297353CC}">
              <c16:uniqueId val="{00000014-3C68-445D-B16E-C3CD7C81F89A}"/>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(Recovered).xlsx]B.Q10.3!PivotTable15</c:name>
    <c:fmtId val="1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solidFill>
                  <a:schemeClr val="tx1"/>
                </a:solidFill>
              </a:rPr>
              <a:t>Top</a:t>
            </a:r>
            <a:r>
              <a:rPr lang="en-IN" baseline="0">
                <a:solidFill>
                  <a:schemeClr val="tx1"/>
                </a:solidFill>
              </a:rPr>
              <a:t> 3 manufacturers based o  SUV</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pieChart>
        <c:varyColors val="1"/>
        <c:ser>
          <c:idx val="0"/>
          <c:order val="0"/>
          <c:tx>
            <c:strRef>
              <c:f>'B.Q10.3'!$D$199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22-443E-A2B6-8EC7DA6F259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22-443E-A2B6-8EC7DA6F259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22-443E-A2B6-8EC7DA6F259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22-443E-A2B6-8EC7DA6F259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22-443E-A2B6-8EC7DA6F259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122-443E-A2B6-8EC7DA6F259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122-443E-A2B6-8EC7DA6F259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122-443E-A2B6-8EC7DA6F259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122-443E-A2B6-8EC7DA6F259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122-443E-A2B6-8EC7DA6F259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'B.Q10.3'!$C$200:$C$210</c:f>
              <c:strCache>
                <c:ptCount val="10"/>
                <c:pt idx="0">
                  <c:v>Suzuki</c:v>
                </c:pt>
                <c:pt idx="1">
                  <c:v>Hyundai</c:v>
                </c:pt>
                <c:pt idx="2">
                  <c:v>Mahindra</c:v>
                </c:pt>
                <c:pt idx="3">
                  <c:v>Tata</c:v>
                </c:pt>
                <c:pt idx="4">
                  <c:v>Toyota</c:v>
                </c:pt>
                <c:pt idx="5">
                  <c:v>Ford</c:v>
                </c:pt>
                <c:pt idx="6">
                  <c:v>Bmw</c:v>
                </c:pt>
                <c:pt idx="7">
                  <c:v>Renault</c:v>
                </c:pt>
                <c:pt idx="8">
                  <c:v>Volkswagen</c:v>
                </c:pt>
                <c:pt idx="9">
                  <c:v>Skoda</c:v>
                </c:pt>
              </c:strCache>
            </c:strRef>
          </c:cat>
          <c:val>
            <c:numRef>
              <c:f>'B.Q10.3'!$D$200:$D$210</c:f>
              <c:numCache>
                <c:formatCode>General</c:formatCode>
                <c:ptCount val="10"/>
                <c:pt idx="0">
                  <c:v>163</c:v>
                </c:pt>
                <c:pt idx="1">
                  <c:v>130</c:v>
                </c:pt>
                <c:pt idx="2">
                  <c:v>115</c:v>
                </c:pt>
                <c:pt idx="3">
                  <c:v>100</c:v>
                </c:pt>
                <c:pt idx="4">
                  <c:v>67</c:v>
                </c:pt>
                <c:pt idx="5">
                  <c:v>43</c:v>
                </c:pt>
                <c:pt idx="6">
                  <c:v>37</c:v>
                </c:pt>
                <c:pt idx="7">
                  <c:v>36</c:v>
                </c:pt>
                <c:pt idx="8">
                  <c:v>34</c:v>
                </c:pt>
                <c:pt idx="9">
                  <c:v>31</c:v>
                </c:pt>
              </c:numCache>
            </c:numRef>
          </c:val>
          <c:extLst>
            <c:ext xmlns:c16="http://schemas.microsoft.com/office/drawing/2014/chart" uri="{C3380CC4-5D6E-409C-BE32-E72D297353CC}">
              <c16:uniqueId val="{00000014-6122-443E-A2B6-8EC7DA6F2597}"/>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[SAINI SANDHYARANI PRACTICE PROJECT 6 (Recovered).xlsx]B.Q9 without O.T!PivotTable19</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solidFill>
              <a:schemeClr val="bg1"/>
            </a:solidFill>
          </a:ln>
          <a:effectLst/>
        </c:spPr>
      </c:pivotFmt>
      <c:pivotFmt>
        <c:idx val="2"/>
        <c:spPr>
          <a:solidFill>
            <a:schemeClr val="accent1">
              <a:lumMod val="75000"/>
            </a:schemeClr>
          </a:solidFill>
          <a:ln>
            <a:solidFill>
              <a:schemeClr val="bg1"/>
            </a:solidFill>
          </a:ln>
          <a:effectLst/>
        </c:spPr>
      </c:pivotFmt>
      <c:pivotFmt>
        <c:idx val="3"/>
        <c:spPr>
          <a:solidFill>
            <a:schemeClr val="accent1"/>
          </a:solidFill>
          <a:ln>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solidFill>
              <a:schemeClr val="bg1"/>
            </a:solidFill>
          </a:ln>
          <a:effectLst/>
        </c:spPr>
      </c:pivotFmt>
      <c:pivotFmt>
        <c:idx val="5"/>
        <c:spPr>
          <a:solidFill>
            <a:schemeClr val="accent1">
              <a:lumMod val="75000"/>
            </a:schemeClr>
          </a:solidFill>
          <a:ln>
            <a:solidFill>
              <a:schemeClr val="bg1"/>
            </a:solidFill>
          </a:ln>
          <a:effectLst/>
        </c:spPr>
      </c:pivotFmt>
      <c:pivotFmt>
        <c:idx val="6"/>
        <c:spPr>
          <a:solidFill>
            <a:schemeClr val="accent1"/>
          </a:solidFill>
          <a:ln>
            <a:solidFill>
              <a:schemeClr val="bg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lumMod val="75000"/>
            </a:schemeClr>
          </a:solidFill>
          <a:ln>
            <a:solidFill>
              <a:schemeClr val="bg1"/>
            </a:solidFill>
          </a:ln>
          <a:effectLst/>
        </c:spPr>
      </c:pivotFmt>
      <c:pivotFmt>
        <c:idx val="8"/>
        <c:spPr>
          <a:solidFill>
            <a:schemeClr val="accent1">
              <a:lumMod val="75000"/>
            </a:schemeClr>
          </a:solidFill>
          <a:ln>
            <a:solidFill>
              <a:schemeClr val="bg1"/>
            </a:solidFill>
          </a:ln>
          <a:effectLst/>
        </c:spPr>
      </c:pivotFmt>
    </c:pivotFmts>
    <c:plotArea>
      <c:layout>
        <c:manualLayout>
          <c:layoutTarget val="inner"/>
          <c:xMode val="edge"/>
          <c:yMode val="edge"/>
          <c:x val="6.6413253962561855E-2"/>
          <c:y val="3.1335061801101717E-2"/>
          <c:w val="0.51279118606694252"/>
          <c:h val="0.58315707510695192"/>
        </c:manualLayout>
      </c:layout>
      <c:barChart>
        <c:barDir val="col"/>
        <c:grouping val="clustered"/>
        <c:varyColors val="0"/>
        <c:ser>
          <c:idx val="0"/>
          <c:order val="0"/>
          <c:tx>
            <c:strRef>
              <c:f>'B.Q9 without O.T'!$F$3</c:f>
              <c:strCache>
                <c:ptCount val="1"/>
                <c:pt idx="0">
                  <c:v>Total</c:v>
                </c:pt>
              </c:strCache>
            </c:strRef>
          </c:tx>
          <c:spPr>
            <a:solidFill>
              <a:schemeClr val="accent1"/>
            </a:solidFill>
            <a:ln>
              <a:solidFill>
                <a:schemeClr val="bg1"/>
              </a:solidFill>
            </a:ln>
            <a:effectLst/>
          </c:spPr>
          <c:invertIfNegative val="0"/>
          <c:dPt>
            <c:idx val="0"/>
            <c:invertIfNegative val="0"/>
            <c:bubble3D val="0"/>
            <c:spPr>
              <a:solidFill>
                <a:schemeClr val="accent1">
                  <a:lumMod val="75000"/>
                </a:schemeClr>
              </a:solidFill>
              <a:ln>
                <a:solidFill>
                  <a:schemeClr val="bg1"/>
                </a:solidFill>
              </a:ln>
              <a:effectLst/>
            </c:spPr>
            <c:extLst>
              <c:ext xmlns:c16="http://schemas.microsoft.com/office/drawing/2014/chart" uri="{C3380CC4-5D6E-409C-BE32-E72D297353CC}">
                <c16:uniqueId val="{00000001-F2E5-4ADC-B658-32584D691B69}"/>
              </c:ext>
            </c:extLst>
          </c:dPt>
          <c:dPt>
            <c:idx val="1"/>
            <c:invertIfNegative val="0"/>
            <c:bubble3D val="0"/>
            <c:spPr>
              <a:solidFill>
                <a:schemeClr val="accent1">
                  <a:lumMod val="75000"/>
                </a:schemeClr>
              </a:solidFill>
              <a:ln>
                <a:solidFill>
                  <a:schemeClr val="bg1"/>
                </a:solidFill>
              </a:ln>
              <a:effectLst/>
            </c:spPr>
            <c:extLst>
              <c:ext xmlns:c16="http://schemas.microsoft.com/office/drawing/2014/chart" uri="{C3380CC4-5D6E-409C-BE32-E72D297353CC}">
                <c16:uniqueId val="{00000003-F2E5-4ADC-B658-32584D691B6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'B.Q9 without O.T'!$E$4:$E$6</c:f>
              <c:strCache>
                <c:ptCount val="2"/>
                <c:pt idx="0">
                  <c:v>624-1604</c:v>
                </c:pt>
                <c:pt idx="1">
                  <c:v>1604-2584</c:v>
                </c:pt>
              </c:strCache>
            </c:strRef>
          </c:cat>
          <c:val>
            <c:numRef>
              <c:f>'B.Q9 without O.T'!$F$4:$F$6</c:f>
              <c:numCache>
                <c:formatCode>General</c:formatCode>
                <c:ptCount val="2"/>
                <c:pt idx="0">
                  <c:v>604</c:v>
                </c:pt>
                <c:pt idx="1">
                  <c:v>116</c:v>
                </c:pt>
              </c:numCache>
            </c:numRef>
          </c:val>
          <c:extLst>
            <c:ext xmlns:c16="http://schemas.microsoft.com/office/drawing/2014/chart" uri="{C3380CC4-5D6E-409C-BE32-E72D297353CC}">
              <c16:uniqueId val="{00000004-F2E5-4ADC-B658-32584D691B69}"/>
            </c:ext>
          </c:extLst>
        </c:ser>
        <c:dLbls>
          <c:dLblPos val="outEnd"/>
          <c:showLegendKey val="0"/>
          <c:showVal val="1"/>
          <c:showCatName val="0"/>
          <c:showSerName val="0"/>
          <c:showPercent val="0"/>
          <c:showBubbleSize val="0"/>
        </c:dLbls>
        <c:gapWidth val="0"/>
        <c:overlap val="-27"/>
        <c:axId val="208082000"/>
        <c:axId val="208082480"/>
      </c:barChart>
      <c:catAx>
        <c:axId val="20808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82480"/>
        <c:crosses val="autoZero"/>
        <c:auto val="1"/>
        <c:lblAlgn val="ctr"/>
        <c:lblOffset val="100"/>
        <c:noMultiLvlLbl val="0"/>
      </c:catAx>
      <c:valAx>
        <c:axId val="20808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82000"/>
        <c:crosses val="autoZero"/>
        <c:crossBetween val="between"/>
      </c:valAx>
      <c:spPr>
        <a:noFill/>
        <a:ln>
          <a:solidFill>
            <a:schemeClr val="accent1"/>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TASK4!$A$2:$A$788</cx:f>
        <cx:lvl ptCount="787">
          <cx:pt idx="0">Tata</cx:pt>
          <cx:pt idx="1">Tata</cx:pt>
          <cx:pt idx="2">Tata</cx:pt>
          <cx:pt idx="3">Tata</cx:pt>
          <cx:pt idx="4">Tata</cx:pt>
          <cx:pt idx="5">Tata</cx:pt>
          <cx:pt idx="6">Renault</cx:pt>
          <cx:pt idx="7">Renault</cx:pt>
          <cx:pt idx="8">Renault</cx:pt>
          <cx:pt idx="9">Renault</cx:pt>
          <cx:pt idx="10">Renault</cx:pt>
          <cx:pt idx="11">Renault</cx:pt>
          <cx:pt idx="12">Renault</cx:pt>
          <cx:pt idx="13">Renault</cx:pt>
          <cx:pt idx="14">Renault</cx:pt>
          <cx:pt idx="15">Renault</cx:pt>
          <cx:pt idx="16">Renault</cx:pt>
          <cx:pt idx="17">Renault</cx:pt>
          <cx:pt idx="18">Suzuki</cx:pt>
          <cx:pt idx="19">Suzuki</cx:pt>
          <cx:pt idx="20">Suzuki</cx:pt>
          <cx:pt idx="21">Suzuki</cx:pt>
          <cx:pt idx="22">Suzuki</cx:pt>
          <cx:pt idx="23">Suzuki</cx:pt>
          <cx:pt idx="24">Suzuki</cx:pt>
          <cx:pt idx="25">Suzuki</cx:pt>
          <cx:pt idx="26">Suzuki</cx:pt>
          <cx:pt idx="27">Suzuki</cx:pt>
          <cx:pt idx="28">Suzuki</cx:pt>
          <cx:pt idx="29">Suzuki</cx:pt>
          <cx:pt idx="30">Suzuki</cx:pt>
          <cx:pt idx="31">Hyundai</cx:pt>
          <cx:pt idx="32">Hyundai</cx:pt>
          <cx:pt idx="33">Hyundai</cx:pt>
          <cx:pt idx="34">Hyundai</cx:pt>
          <cx:pt idx="35">Hyundai</cx:pt>
          <cx:pt idx="36">Hyundai</cx:pt>
          <cx:pt idx="37">Hyundai</cx:pt>
          <cx:pt idx="38">Hyundai</cx:pt>
          <cx:pt idx="39">Tata</cx:pt>
          <cx:pt idx="40">Tata</cx:pt>
          <cx:pt idx="41">Tata</cx:pt>
          <cx:pt idx="42">Tata</cx:pt>
          <cx:pt idx="43">Tata</cx:pt>
          <cx:pt idx="44">Tata</cx:pt>
          <cx:pt idx="45">Tata</cx:pt>
          <cx:pt idx="46">Tata</cx:pt>
          <cx:pt idx="47">Suzuki</cx:pt>
          <cx:pt idx="48">Suzuki</cx:pt>
          <cx:pt idx="49">Suzuki</cx:pt>
          <cx:pt idx="50">Suzuki</cx:pt>
          <cx:pt idx="51">Suzuki</cx:pt>
          <cx:pt idx="52">Suzuki</cx:pt>
          <cx:pt idx="53">Suzuki</cx:pt>
          <cx:pt idx="54">Suzuki</cx:pt>
          <cx:pt idx="55">Suzuki</cx:pt>
          <cx:pt idx="56">Suzuki</cx:pt>
          <cx:pt idx="57">Suzuki</cx:pt>
          <cx:pt idx="58">Suzuki</cx:pt>
          <cx:pt idx="59">Suzuki</cx:pt>
          <cx:pt idx="60">Suzuki</cx:pt>
          <cx:pt idx="61">Suzuki</cx:pt>
          <cx:pt idx="62">Renault</cx:pt>
          <cx:pt idx="63">Renault</cx:pt>
          <cx:pt idx="64">Renault</cx:pt>
          <cx:pt idx="65">Renault</cx:pt>
          <cx:pt idx="66">Toyota</cx:pt>
          <cx:pt idx="67">Toyota</cx:pt>
          <cx:pt idx="68">Toyota</cx:pt>
          <cx:pt idx="69">Toyota</cx:pt>
          <cx:pt idx="70">Toyota</cx:pt>
          <cx:pt idx="71">Toyota</cx:pt>
          <cx:pt idx="72">Toyota</cx:pt>
          <cx:pt idx="73">Toyota</cx:pt>
          <cx:pt idx="74">Toyota</cx:pt>
          <cx:pt idx="75">Toyota</cx:pt>
          <cx:pt idx="76">Toyota</cx:pt>
          <cx:pt idx="77">Toyota</cx:pt>
          <cx:pt idx="78">Toyota</cx:pt>
          <cx:pt idx="79">Toyota</cx:pt>
          <cx:pt idx="80">Tata</cx:pt>
          <cx:pt idx="81">Tata</cx:pt>
          <cx:pt idx="82">Tata</cx:pt>
          <cx:pt idx="83">Tata</cx:pt>
          <cx:pt idx="84">Tata</cx:pt>
          <cx:pt idx="85">Tata</cx:pt>
          <cx:pt idx="86">Tata</cx:pt>
          <cx:pt idx="87">Tata</cx:pt>
          <cx:pt idx="88">Hyundai</cx:pt>
          <cx:pt idx="89">Hyundai</cx:pt>
          <cx:pt idx="90">Hyundai</cx:pt>
          <cx:pt idx="91">Hyundai</cx:pt>
          <cx:pt idx="92">Hyundai</cx:pt>
          <cx:pt idx="93">Hyundai</cx:pt>
          <cx:pt idx="94">Suzuki</cx:pt>
          <cx:pt idx="95">Suzuki</cx:pt>
          <cx:pt idx="96">Suzuki</cx:pt>
          <cx:pt idx="97">Hyundai</cx:pt>
          <cx:pt idx="98">Hyundai</cx:pt>
          <cx:pt idx="99">Hyundai</cx:pt>
          <cx:pt idx="100">Hyundai</cx:pt>
          <cx:pt idx="101">Hyundai</cx:pt>
          <cx:pt idx="102">Hyundai</cx:pt>
          <cx:pt idx="103">Hyundai</cx:pt>
          <cx:pt idx="104">Hyundai</cx:pt>
          <cx:pt idx="105">Hyundai</cx:pt>
          <cx:pt idx="106">Hyundai</cx:pt>
          <cx:pt idx="107">Hyundai</cx:pt>
          <cx:pt idx="108">Hyundai</cx:pt>
          <cx:pt idx="109">Hyundai</cx:pt>
          <cx:pt idx="110">Hyundai</cx:pt>
          <cx:pt idx="111">Hyundai</cx:pt>
          <cx:pt idx="112">Hyundai</cx:pt>
          <cx:pt idx="113">Hyundai</cx:pt>
          <cx:pt idx="114">Hyundai</cx:pt>
          <cx:pt idx="115">Hyundai</cx:pt>
          <cx:pt idx="116">Hyundai</cx:pt>
          <cx:pt idx="117">Hyundai</cx:pt>
          <cx:pt idx="118">Hyundai</cx:pt>
          <cx:pt idx="119">Hyundai</cx:pt>
          <cx:pt idx="120">Hyundai</cx:pt>
          <cx:pt idx="121">Volkswagen</cx:pt>
          <cx:pt idx="122">Volkswagen</cx:pt>
          <cx:pt idx="123">Volkswagen</cx:pt>
          <cx:pt idx="124">Volkswagen</cx:pt>
          <cx:pt idx="125">Volkswagen</cx:pt>
          <cx:pt idx="126">Volkswagen</cx:pt>
          <cx:pt idx="127">Volkswagen</cx:pt>
          <cx:pt idx="128">Volkswagen</cx:pt>
          <cx:pt idx="129">Suzuki</cx:pt>
          <cx:pt idx="130">Suzuki</cx:pt>
          <cx:pt idx="131">Suzuki</cx:pt>
          <cx:pt idx="132">Suzuki</cx:pt>
          <cx:pt idx="133">Suzuki</cx:pt>
          <cx:pt idx="134">Suzuki</cx:pt>
          <cx:pt idx="135">Suzuki</cx:pt>
          <cx:pt idx="136">Suzuki</cx:pt>
          <cx:pt idx="137">Suzuki</cx:pt>
          <cx:pt idx="138">Suzuki</cx:pt>
          <cx:pt idx="139">Suzuki</cx:pt>
          <cx:pt idx="140">Suzuki</cx:pt>
          <cx:pt idx="141">Suzuki</cx:pt>
          <cx:pt idx="142">Suzuki</cx:pt>
          <cx:pt idx="143">Ford</cx:pt>
          <cx:pt idx="144">Ford</cx:pt>
          <cx:pt idx="145">Ford</cx:pt>
          <cx:pt idx="146">Ford</cx:pt>
          <cx:pt idx="147">Ford</cx:pt>
          <cx:pt idx="148">Ford</cx:pt>
          <cx:pt idx="149">Ford</cx:pt>
          <cx:pt idx="150">Ford</cx:pt>
          <cx:pt idx="151">Volkswagen</cx:pt>
          <cx:pt idx="152">Volkswagen</cx:pt>
          <cx:pt idx="153">Volkswagen</cx:pt>
          <cx:pt idx="154">Volkswagen</cx:pt>
          <cx:pt idx="155">Volkswagen</cx:pt>
          <cx:pt idx="156">Volkswagen</cx:pt>
          <cx:pt idx="157">Volkswagen</cx:pt>
          <cx:pt idx="158">Volkswagen</cx:pt>
          <cx:pt idx="159">Ford</cx:pt>
          <cx:pt idx="160">Ford</cx:pt>
          <cx:pt idx="161">Ford</cx:pt>
          <cx:pt idx="162">Ford</cx:pt>
          <cx:pt idx="163">Ford</cx:pt>
          <cx:pt idx="164">Ford</cx:pt>
          <cx:pt idx="165">Ford</cx:pt>
          <cx:pt idx="166">Ford</cx:pt>
          <cx:pt idx="167">Ford</cx:pt>
          <cx:pt idx="168">Ford</cx:pt>
          <cx:pt idx="169">Ford</cx:pt>
          <cx:pt idx="170">Ford</cx:pt>
          <cx:pt idx="171">Ford</cx:pt>
          <cx:pt idx="172">Toyota</cx:pt>
          <cx:pt idx="173">Toyota</cx:pt>
          <cx:pt idx="174">Toyota</cx:pt>
          <cx:pt idx="175">Toyota</cx:pt>
          <cx:pt idx="176">Toyota</cx:pt>
          <cx:pt idx="177">Toyota</cx:pt>
          <cx:pt idx="178">Toyota</cx:pt>
          <cx:pt idx="179">Toyota</cx:pt>
          <cx:pt idx="180">Toyota</cx:pt>
          <cx:pt idx="181">Toyota</cx:pt>
          <cx:pt idx="182">Toyota</cx:pt>
          <cx:pt idx="183">Toyota</cx:pt>
          <cx:pt idx="184">Toyota</cx:pt>
          <cx:pt idx="185">Toyota</cx:pt>
          <cx:pt idx="186">Toyota</cx:pt>
          <cx:pt idx="187">Toyota</cx:pt>
          <cx:pt idx="188">Mahindra</cx:pt>
          <cx:pt idx="189">Mahindra</cx:pt>
          <cx:pt idx="190">Mahindra</cx:pt>
          <cx:pt idx="191">Toyota</cx:pt>
          <cx:pt idx="192">Toyota</cx:pt>
          <cx:pt idx="193">Toyota</cx:pt>
          <cx:pt idx="194">Toyota</cx:pt>
          <cx:pt idx="195">Toyota</cx:pt>
          <cx:pt idx="196">Mahindra</cx:pt>
          <cx:pt idx="197">Mahindra</cx:pt>
          <cx:pt idx="198">Volkswagen</cx:pt>
          <cx:pt idx="199">Volkswagen</cx:pt>
          <cx:pt idx="200">Skoda</cx:pt>
          <cx:pt idx="201">Skoda</cx:pt>
          <cx:pt idx="202">Skoda</cx:pt>
          <cx:pt idx="203">Skoda</cx:pt>
          <cx:pt idx="204">Skoda</cx:pt>
          <cx:pt idx="205">Bmw</cx:pt>
          <cx:pt idx="206">Bmw</cx:pt>
          <cx:pt idx="207">Bmw</cx:pt>
          <cx:pt idx="208">Bmw</cx:pt>
          <cx:pt idx="209">Bmw</cx:pt>
          <cx:pt idx="210">Bmw</cx:pt>
          <cx:pt idx="211">Ford</cx:pt>
          <cx:pt idx="212">Bmw</cx:pt>
          <cx:pt idx="213">Toyota</cx:pt>
          <cx:pt idx="214">Bmw</cx:pt>
          <cx:pt idx="215">Bmw</cx:pt>
          <cx:pt idx="216">Bmw</cx:pt>
          <cx:pt idx="217">Bmw</cx:pt>
          <cx:pt idx="218">Bmw</cx:pt>
          <cx:pt idx="219">Bmw</cx:pt>
          <cx:pt idx="220">Suzuki</cx:pt>
          <cx:pt idx="221">Suzuki</cx:pt>
          <cx:pt idx="222">Suzuki</cx:pt>
          <cx:pt idx="223">Suzuki</cx:pt>
          <cx:pt idx="224">Suzuki</cx:pt>
          <cx:pt idx="225">Suzuki</cx:pt>
          <cx:pt idx="226">Suzuki</cx:pt>
          <cx:pt idx="227">Suzuki</cx:pt>
          <cx:pt idx="228">Suzuki</cx:pt>
          <cx:pt idx="229">Suzuki</cx:pt>
          <cx:pt idx="230">Suzuki</cx:pt>
          <cx:pt idx="231">Suzuki</cx:pt>
          <cx:pt idx="232">Suzuki</cx:pt>
          <cx:pt idx="233">Suzuki</cx:pt>
          <cx:pt idx="234">Suzuki</cx:pt>
          <cx:pt idx="235">Suzuki</cx:pt>
          <cx:pt idx="236">Suzuki</cx:pt>
          <cx:pt idx="237">Suzuki</cx:pt>
          <cx:pt idx="238">Suzuki</cx:pt>
          <cx:pt idx="239">Suzuki</cx:pt>
          <cx:pt idx="240">Suzuki</cx:pt>
          <cx:pt idx="241">Suzuki</cx:pt>
          <cx:pt idx="242">Suzuki</cx:pt>
          <cx:pt idx="243">Suzuki</cx:pt>
          <cx:pt idx="244">Suzuki</cx:pt>
          <cx:pt idx="245">Suzuki</cx:pt>
          <cx:pt idx="246">Suzuki</cx:pt>
          <cx:pt idx="247">Suzuki</cx:pt>
          <cx:pt idx="248">Suzuki</cx:pt>
          <cx:pt idx="249">Hyundai</cx:pt>
          <cx:pt idx="250">Hyundai</cx:pt>
          <cx:pt idx="251">Hyundai</cx:pt>
          <cx:pt idx="252">Hyundai</cx:pt>
          <cx:pt idx="253">Hyundai</cx:pt>
          <cx:pt idx="254">Hyundai</cx:pt>
          <cx:pt idx="255">Mahindra</cx:pt>
          <cx:pt idx="256">Mahindra</cx:pt>
          <cx:pt idx="257">Mahindra</cx:pt>
          <cx:pt idx="258">Mahindra</cx:pt>
          <cx:pt idx="259">Mahindra</cx:pt>
          <cx:pt idx="260">Mahindra</cx:pt>
          <cx:pt idx="261">Mahindra</cx:pt>
          <cx:pt idx="262">Mahindra</cx:pt>
          <cx:pt idx="263">Mahindra</cx:pt>
          <cx:pt idx="264">Mahindra</cx:pt>
          <cx:pt idx="265">Mahindra</cx:pt>
          <cx:pt idx="266">Mahindra</cx:pt>
          <cx:pt idx="267">Mahindra</cx:pt>
          <cx:pt idx="268">Mahindra</cx:pt>
          <cx:pt idx="269">Mahindra</cx:pt>
          <cx:pt idx="270">Mahindra</cx:pt>
          <cx:pt idx="271">Mahindra</cx:pt>
          <cx:pt idx="272">Mahindra</cx:pt>
          <cx:pt idx="273">Mahindra</cx:pt>
          <cx:pt idx="274">Mahindra</cx:pt>
          <cx:pt idx="275">Mahindra</cx:pt>
          <cx:pt idx="276">Mahindra</cx:pt>
          <cx:pt idx="277">Suzuki</cx:pt>
          <cx:pt idx="278">Suzuki</cx:pt>
          <cx:pt idx="279">Suzuki</cx:pt>
          <cx:pt idx="280">Suzuki</cx:pt>
          <cx:pt idx="281">Suzuki</cx:pt>
          <cx:pt idx="282">Suzuki</cx:pt>
          <cx:pt idx="283">Suzuki</cx:pt>
          <cx:pt idx="284">Suzuki</cx:pt>
          <cx:pt idx="285">Suzuki</cx:pt>
          <cx:pt idx="286">Suzuki</cx:pt>
          <cx:pt idx="287">Suzuki</cx:pt>
          <cx:pt idx="288">Suzuki</cx:pt>
          <cx:pt idx="289">Suzuki</cx:pt>
          <cx:pt idx="290">Suzuki</cx:pt>
          <cx:pt idx="291">Tata</cx:pt>
          <cx:pt idx="292">Tata</cx:pt>
          <cx:pt idx="293">Tata</cx:pt>
          <cx:pt idx="294">Tata</cx:pt>
          <cx:pt idx="295">Tata</cx:pt>
          <cx:pt idx="296">Tata</cx:pt>
          <cx:pt idx="297">Tata</cx:pt>
          <cx:pt idx="298">Tata</cx:pt>
          <cx:pt idx="299">Tata</cx:pt>
          <cx:pt idx="300">Tata</cx:pt>
          <cx:pt idx="301">Tata</cx:pt>
          <cx:pt idx="302">Tata</cx:pt>
          <cx:pt idx="303">Tata</cx:pt>
          <cx:pt idx="304">Tata</cx:pt>
          <cx:pt idx="305">Tata</cx:pt>
          <cx:pt idx="306">Tata</cx:pt>
          <cx:pt idx="307">Tata</cx:pt>
          <cx:pt idx="308">Tata</cx:pt>
          <cx:pt idx="309">Tata</cx:pt>
          <cx:pt idx="310">Tata</cx:pt>
          <cx:pt idx="311">Tata</cx:pt>
          <cx:pt idx="312">Tata</cx:pt>
          <cx:pt idx="313">Tata</cx:pt>
          <cx:pt idx="314">Tata</cx:pt>
          <cx:pt idx="315">Tata</cx:pt>
          <cx:pt idx="316">Tata</cx:pt>
          <cx:pt idx="317">Tata</cx:pt>
          <cx:pt idx="318">Suzuki</cx:pt>
          <cx:pt idx="319">Suzuki</cx:pt>
          <cx:pt idx="320">Hyundai</cx:pt>
          <cx:pt idx="321">Hyundai</cx:pt>
          <cx:pt idx="322">Hyundai</cx:pt>
          <cx:pt idx="323">Hyundai</cx:pt>
          <cx:pt idx="324">Hyundai</cx:pt>
          <cx:pt idx="325">Hyundai</cx:pt>
          <cx:pt idx="326">Hyundai</cx:pt>
          <cx:pt idx="327">Hyundai</cx:pt>
          <cx:pt idx="328">Hyundai</cx:pt>
          <cx:pt idx="329">Hyundai</cx:pt>
          <cx:pt idx="330">Hyundai</cx:pt>
          <cx:pt idx="331">Hyundai</cx:pt>
          <cx:pt idx="332">Hyundai</cx:pt>
          <cx:pt idx="333">Tata</cx:pt>
          <cx:pt idx="334">Tata</cx:pt>
          <cx:pt idx="335">Tata</cx:pt>
          <cx:pt idx="336">Tata</cx:pt>
          <cx:pt idx="337">Tata</cx:pt>
          <cx:pt idx="338">Tata</cx:pt>
          <cx:pt idx="339">Tata</cx:pt>
          <cx:pt idx="340">Tata</cx:pt>
          <cx:pt idx="341">Tata</cx:pt>
          <cx:pt idx="342">Tata</cx:pt>
          <cx:pt idx="343">Tata</cx:pt>
          <cx:pt idx="344">Tata</cx:pt>
          <cx:pt idx="345">Tata</cx:pt>
          <cx:pt idx="346">Tata</cx:pt>
          <cx:pt idx="347">Tata</cx:pt>
          <cx:pt idx="348">Tata</cx:pt>
          <cx:pt idx="349">Tata</cx:pt>
          <cx:pt idx="350">Tata</cx:pt>
          <cx:pt idx="351">Tata</cx:pt>
          <cx:pt idx="352">Tata</cx:pt>
          <cx:pt idx="353">Tata</cx:pt>
          <cx:pt idx="354">Tata</cx:pt>
          <cx:pt idx="355">Tata</cx:pt>
          <cx:pt idx="356">Tata</cx:pt>
          <cx:pt idx="357">Mahindra</cx:pt>
          <cx:pt idx="358">Mahindra</cx:pt>
          <cx:pt idx="359">Mahindra</cx:pt>
          <cx:pt idx="360">Mahindra</cx:pt>
          <cx:pt idx="361">Mahindra</cx:pt>
          <cx:pt idx="362">Mahindra</cx:pt>
          <cx:pt idx="363">Suzuki</cx:pt>
          <cx:pt idx="364">Suzuki</cx:pt>
          <cx:pt idx="365">Suzuki</cx:pt>
          <cx:pt idx="366">Suzuki</cx:pt>
          <cx:pt idx="367">Suzuki</cx:pt>
          <cx:pt idx="368">Suzuki</cx:pt>
          <cx:pt idx="369">Suzuki</cx:pt>
          <cx:pt idx="370">Suzuki</cx:pt>
          <cx:pt idx="371">Suzuki</cx:pt>
          <cx:pt idx="372">Hyundai</cx:pt>
          <cx:pt idx="373">Hyundai</cx:pt>
          <cx:pt idx="374">Hyundai</cx:pt>
          <cx:pt idx="375">Hyundai</cx:pt>
          <cx:pt idx="376">Ford</cx:pt>
          <cx:pt idx="377">Ford</cx:pt>
          <cx:pt idx="378">Ford</cx:pt>
          <cx:pt idx="379">Ford</cx:pt>
          <cx:pt idx="380">Ford</cx:pt>
          <cx:pt idx="381">Ford</cx:pt>
          <cx:pt idx="382">Ford</cx:pt>
          <cx:pt idx="383">Ford</cx:pt>
          <cx:pt idx="384">Ford</cx:pt>
          <cx:pt idx="385">Ford</cx:pt>
          <cx:pt idx="386">Ford</cx:pt>
          <cx:pt idx="387">Ford</cx:pt>
          <cx:pt idx="388">Renault</cx:pt>
          <cx:pt idx="389">Renault</cx:pt>
          <cx:pt idx="390">Renault</cx:pt>
          <cx:pt idx="391">Renault</cx:pt>
          <cx:pt idx="392">Renault</cx:pt>
          <cx:pt idx="393">Renault</cx:pt>
          <cx:pt idx="394">Renault</cx:pt>
          <cx:pt idx="395">Renault</cx:pt>
          <cx:pt idx="396">Renault</cx:pt>
          <cx:pt idx="397">Hyundai</cx:pt>
          <cx:pt idx="398">Hyundai</cx:pt>
          <cx:pt idx="399">Hyundai</cx:pt>
          <cx:pt idx="400">Hyundai</cx:pt>
          <cx:pt idx="401">Hyundai</cx:pt>
          <cx:pt idx="402">Hyundai</cx:pt>
          <cx:pt idx="403">Hyundai</cx:pt>
          <cx:pt idx="404">Hyundai</cx:pt>
          <cx:pt idx="405">Hyundai</cx:pt>
          <cx:pt idx="406">Hyundai</cx:pt>
          <cx:pt idx="407">Hyundai</cx:pt>
          <cx:pt idx="408">Hyundai</cx:pt>
          <cx:pt idx="409">Hyundai</cx:pt>
          <cx:pt idx="410">Mahindra</cx:pt>
          <cx:pt idx="411">Mahindra</cx:pt>
          <cx:pt idx="412">Mahindra</cx:pt>
          <cx:pt idx="413">Mahindra</cx:pt>
          <cx:pt idx="414">Mahindra</cx:pt>
          <cx:pt idx="415">Mahindra</cx:pt>
          <cx:pt idx="416">Mahindra</cx:pt>
          <cx:pt idx="417">Mahindra</cx:pt>
          <cx:pt idx="418">Mahindra</cx:pt>
          <cx:pt idx="419">Mahindra</cx:pt>
          <cx:pt idx="420">Mahindra</cx:pt>
          <cx:pt idx="421">Renault</cx:pt>
          <cx:pt idx="422">Renault</cx:pt>
          <cx:pt idx="423">Renault</cx:pt>
          <cx:pt idx="424">Renault</cx:pt>
          <cx:pt idx="425">Renault</cx:pt>
          <cx:pt idx="426">Renault</cx:pt>
          <cx:pt idx="427">Renault</cx:pt>
          <cx:pt idx="428">Volkswagen</cx:pt>
          <cx:pt idx="429">Volkswagen</cx:pt>
          <cx:pt idx="430">Volkswagen</cx:pt>
          <cx:pt idx="431">Volkswagen</cx:pt>
          <cx:pt idx="432">Volkswagen</cx:pt>
          <cx:pt idx="433">Volkswagen</cx:pt>
          <cx:pt idx="434">Volkswagen</cx:pt>
          <cx:pt idx="435">Volkswagen</cx:pt>
          <cx:pt idx="436">Volkswagen</cx:pt>
          <cx:pt idx="437">Volkswagen</cx:pt>
          <cx:pt idx="438">Volkswagen</cx:pt>
          <cx:pt idx="439">Volkswagen</cx:pt>
          <cx:pt idx="440">Mahindra</cx:pt>
          <cx:pt idx="441">Mahindra</cx:pt>
          <cx:pt idx="442">Tata</cx:pt>
          <cx:pt idx="443">Tata</cx:pt>
          <cx:pt idx="444">Tata</cx:pt>
          <cx:pt idx="445">Mahindra</cx:pt>
          <cx:pt idx="446">Mahindra</cx:pt>
          <cx:pt idx="447">Mahindra</cx:pt>
          <cx:pt idx="448">Suzuki</cx:pt>
          <cx:pt idx="449">Suzuki</cx:pt>
          <cx:pt idx="450">Suzuki</cx:pt>
          <cx:pt idx="451">Suzuki</cx:pt>
          <cx:pt idx="452">Mahindra</cx:pt>
          <cx:pt idx="453">Mahindra</cx:pt>
          <cx:pt idx="454">Mahindra</cx:pt>
          <cx:pt idx="455">Mahindra</cx:pt>
          <cx:pt idx="456">Mahindra</cx:pt>
          <cx:pt idx="457">Mahindra</cx:pt>
          <cx:pt idx="458">Mahindra</cx:pt>
          <cx:pt idx="459">Mahindra</cx:pt>
          <cx:pt idx="460">Mahindra</cx:pt>
          <cx:pt idx="461">Mahindra</cx:pt>
          <cx:pt idx="462">Mahindra</cx:pt>
          <cx:pt idx="463">Mahindra</cx:pt>
          <cx:pt idx="464">Mahindra</cx:pt>
          <cx:pt idx="465">Mahindra</cx:pt>
          <cx:pt idx="466">Mahindra</cx:pt>
          <cx:pt idx="467">Mahindra</cx:pt>
          <cx:pt idx="468">Mahindra</cx:pt>
          <cx:pt idx="469">Mahindra</cx:pt>
          <cx:pt idx="470">Mahindra</cx:pt>
          <cx:pt idx="471">Mahindra</cx:pt>
          <cx:pt idx="472">Skoda</cx:pt>
          <cx:pt idx="473">Skoda</cx:pt>
          <cx:pt idx="474">Skoda</cx:pt>
          <cx:pt idx="475">Skoda</cx:pt>
          <cx:pt idx="476">Mahindra</cx:pt>
          <cx:pt idx="477">Mahindra</cx:pt>
          <cx:pt idx="478">Mahindra</cx:pt>
          <cx:pt idx="479">Mahindra</cx:pt>
          <cx:pt idx="480">Mahindra</cx:pt>
          <cx:pt idx="481">Mahindra</cx:pt>
          <cx:pt idx="482">Mahindra</cx:pt>
          <cx:pt idx="483">Mahindra</cx:pt>
          <cx:pt idx="484">Mahindra</cx:pt>
          <cx:pt idx="485">Mahindra</cx:pt>
          <cx:pt idx="486">Mahindra</cx:pt>
          <cx:pt idx="487">Mahindra</cx:pt>
          <cx:pt idx="488">Mahindra</cx:pt>
          <cx:pt idx="489">Mahindra</cx:pt>
          <cx:pt idx="490">Mahindra</cx:pt>
          <cx:pt idx="491">Mahindra</cx:pt>
          <cx:pt idx="492">Mahindra</cx:pt>
          <cx:pt idx="493">Mahindra</cx:pt>
          <cx:pt idx="494">Mahindra</cx:pt>
          <cx:pt idx="495">Mahindra</cx:pt>
          <cx:pt idx="496">Mahindra</cx:pt>
          <cx:pt idx="497">Mahindra</cx:pt>
          <cx:pt idx="498">Mahindra</cx:pt>
          <cx:pt idx="499">Mahindra</cx:pt>
          <cx:pt idx="500">Tata</cx:pt>
          <cx:pt idx="501">Tata</cx:pt>
          <cx:pt idx="502">Tata</cx:pt>
          <cx:pt idx="503">Tata</cx:pt>
          <cx:pt idx="504">Tata</cx:pt>
          <cx:pt idx="505">Tata</cx:pt>
          <cx:pt idx="506">Tata</cx:pt>
          <cx:pt idx="507">Toyota</cx:pt>
          <cx:pt idx="508">Toyota</cx:pt>
          <cx:pt idx="509">Toyota</cx:pt>
          <cx:pt idx="510">Toyota</cx:pt>
          <cx:pt idx="511">Toyota</cx:pt>
          <cx:pt idx="512">Toyota</cx:pt>
          <cx:pt idx="513">Toyota</cx:pt>
          <cx:pt idx="514">Toyota</cx:pt>
          <cx:pt idx="515">Toyota</cx:pt>
          <cx:pt idx="516">Toyota</cx:pt>
          <cx:pt idx="517">Toyota</cx:pt>
          <cx:pt idx="518">Toyota</cx:pt>
          <cx:pt idx="519">Toyota</cx:pt>
          <cx:pt idx="520">Toyota</cx:pt>
          <cx:pt idx="521">Toyota</cx:pt>
          <cx:pt idx="522">Toyota</cx:pt>
          <cx:pt idx="523">Toyota</cx:pt>
          <cx:pt idx="524">Toyota</cx:pt>
          <cx:pt idx="525">Toyota</cx:pt>
          <cx:pt idx="526">Toyota</cx:pt>
          <cx:pt idx="527">Toyota</cx:pt>
          <cx:pt idx="528">Toyota</cx:pt>
          <cx:pt idx="529">Skoda</cx:pt>
          <cx:pt idx="530">Skoda</cx:pt>
          <cx:pt idx="531">Skoda</cx:pt>
          <cx:pt idx="532">Skoda</cx:pt>
          <cx:pt idx="533">Skoda</cx:pt>
          <cx:pt idx="534">Skoda</cx:pt>
          <cx:pt idx="535">Skoda</cx:pt>
          <cx:pt idx="536">Toyota</cx:pt>
          <cx:pt idx="537">Toyota</cx:pt>
          <cx:pt idx="538">Toyota</cx:pt>
          <cx:pt idx="539">Toyota</cx:pt>
          <cx:pt idx="540">Toyota</cx:pt>
          <cx:pt idx="541">Toyota</cx:pt>
          <cx:pt idx="542">Toyota</cx:pt>
          <cx:pt idx="543">Ford</cx:pt>
          <cx:pt idx="544">Ford</cx:pt>
          <cx:pt idx="545">Ford</cx:pt>
          <cx:pt idx="546">Skoda</cx:pt>
          <cx:pt idx="547">Bmw</cx:pt>
          <cx:pt idx="548">Bmw</cx:pt>
          <cx:pt idx="549">Bmw</cx:pt>
          <cx:pt idx="550">Bmw</cx:pt>
          <cx:pt idx="551">Bmw</cx:pt>
          <cx:pt idx="552">Bmw</cx:pt>
          <cx:pt idx="553">Bmw</cx:pt>
          <cx:pt idx="554">Bmw</cx:pt>
          <cx:pt idx="555">Bmw</cx:pt>
          <cx:pt idx="556">Bmw</cx:pt>
          <cx:pt idx="557">Bmw</cx:pt>
          <cx:pt idx="558">Bmw</cx:pt>
          <cx:pt idx="559">Bmw</cx:pt>
          <cx:pt idx="560">Toyota</cx:pt>
          <cx:pt idx="561">Suzuki</cx:pt>
          <cx:pt idx="562">Suzuki</cx:pt>
          <cx:pt idx="563">Ford</cx:pt>
          <cx:pt idx="564">Ford</cx:pt>
          <cx:pt idx="565">Ford</cx:pt>
          <cx:pt idx="566">Ford</cx:pt>
          <cx:pt idx="567">Ford</cx:pt>
          <cx:pt idx="568">Ford</cx:pt>
          <cx:pt idx="569">Suzuki</cx:pt>
          <cx:pt idx="570">Suzuki</cx:pt>
          <cx:pt idx="571">Suzuki</cx:pt>
          <cx:pt idx="572">Suzuki</cx:pt>
          <cx:pt idx="573">Suzuki</cx:pt>
          <cx:pt idx="574">Suzuki</cx:pt>
          <cx:pt idx="575">Suzuki</cx:pt>
          <cx:pt idx="576">Suzuki</cx:pt>
          <cx:pt idx="577">Suzuki</cx:pt>
          <cx:pt idx="578">Suzuki</cx:pt>
          <cx:pt idx="579">Suzuki</cx:pt>
          <cx:pt idx="580">Suzuki</cx:pt>
          <cx:pt idx="581">Suzuki</cx:pt>
          <cx:pt idx="582">Hyundai</cx:pt>
          <cx:pt idx="583">Hyundai</cx:pt>
          <cx:pt idx="584">Hyundai</cx:pt>
          <cx:pt idx="585">Hyundai</cx:pt>
          <cx:pt idx="586">Hyundai</cx:pt>
          <cx:pt idx="587">Hyundai</cx:pt>
          <cx:pt idx="588">Suzuki</cx:pt>
          <cx:pt idx="589">Suzuki</cx:pt>
          <cx:pt idx="590">Suzuki</cx:pt>
          <cx:pt idx="591">Suzuki</cx:pt>
          <cx:pt idx="592">Suzuki</cx:pt>
          <cx:pt idx="593">Suzuki</cx:pt>
          <cx:pt idx="594">Suzuki</cx:pt>
          <cx:pt idx="595">Suzuki</cx:pt>
          <cx:pt idx="596">Suzuki</cx:pt>
          <cx:pt idx="597">Suzuki</cx:pt>
          <cx:pt idx="598">Suzuki</cx:pt>
          <cx:pt idx="599">Mahindra</cx:pt>
          <cx:pt idx="600">Mahindra</cx:pt>
          <cx:pt idx="601">Mahindra</cx:pt>
          <cx:pt idx="602">Mahindra</cx:pt>
          <cx:pt idx="603">Mahindra</cx:pt>
          <cx:pt idx="604">Mahindra</cx:pt>
          <cx:pt idx="605">Mahindra</cx:pt>
          <cx:pt idx="606">Suzuki</cx:pt>
          <cx:pt idx="607">Suzuki</cx:pt>
          <cx:pt idx="608">Suzuki</cx:pt>
          <cx:pt idx="609">Suzuki</cx:pt>
          <cx:pt idx="610">Renault</cx:pt>
          <cx:pt idx="611">Renault</cx:pt>
          <cx:pt idx="612">Renault</cx:pt>
          <cx:pt idx="613">Renault</cx:pt>
          <cx:pt idx="614">Mahindra</cx:pt>
          <cx:pt idx="615">Mahindra</cx:pt>
          <cx:pt idx="616">Mahindra</cx:pt>
          <cx:pt idx="617">Mahindra</cx:pt>
          <cx:pt idx="618">Mahindra</cx:pt>
          <cx:pt idx="619">Tata</cx:pt>
          <cx:pt idx="620">Tata</cx:pt>
          <cx:pt idx="621">Tata</cx:pt>
          <cx:pt idx="622">Tata</cx:pt>
          <cx:pt idx="623">Tata</cx:pt>
          <cx:pt idx="624">Tata</cx:pt>
          <cx:pt idx="625">Tata</cx:pt>
          <cx:pt idx="626">Hyundai</cx:pt>
          <cx:pt idx="627">Hyundai</cx:pt>
          <cx:pt idx="628">Hyundai</cx:pt>
          <cx:pt idx="629">Hyundai</cx:pt>
          <cx:pt idx="630">Hyundai</cx:pt>
          <cx:pt idx="631">Hyundai</cx:pt>
          <cx:pt idx="632">Hyundai</cx:pt>
          <cx:pt idx="633">Hyundai</cx:pt>
          <cx:pt idx="634">Hyundai</cx:pt>
          <cx:pt idx="635">Hyundai</cx:pt>
          <cx:pt idx="636">Hyundai</cx:pt>
          <cx:pt idx="637">Hyundai</cx:pt>
          <cx:pt idx="638">Volkswagen</cx:pt>
          <cx:pt idx="639">Volkswagen</cx:pt>
          <cx:pt idx="640">Volkswagen</cx:pt>
          <cx:pt idx="641">Volkswagen</cx:pt>
          <cx:pt idx="642">Toyota</cx:pt>
          <cx:pt idx="643">Bmw</cx:pt>
          <cx:pt idx="644">Bmw</cx:pt>
          <cx:pt idx="645">Bmw</cx:pt>
          <cx:pt idx="646">Suzuki</cx:pt>
          <cx:pt idx="647">Suzuki</cx:pt>
          <cx:pt idx="648">Hyundai</cx:pt>
          <cx:pt idx="649">Hyundai</cx:pt>
          <cx:pt idx="650">Hyundai</cx:pt>
          <cx:pt idx="651">Hyundai</cx:pt>
          <cx:pt idx="652">Hyundai</cx:pt>
          <cx:pt idx="653">Hyundai</cx:pt>
          <cx:pt idx="654">Hyundai</cx:pt>
          <cx:pt idx="655">Hyundai</cx:pt>
          <cx:pt idx="656">Hyundai</cx:pt>
          <cx:pt idx="657">Hyundai</cx:pt>
          <cx:pt idx="658">Hyundai</cx:pt>
          <cx:pt idx="659">Hyundai</cx:pt>
          <cx:pt idx="660">Hyundai</cx:pt>
          <cx:pt idx="661">Hyundai</cx:pt>
          <cx:pt idx="662">Hyundai</cx:pt>
          <cx:pt idx="663">Hyundai</cx:pt>
          <cx:pt idx="664">Hyundai</cx:pt>
          <cx:pt idx="665">Hyundai</cx:pt>
          <cx:pt idx="666">Hyundai</cx:pt>
          <cx:pt idx="667">Mahindra</cx:pt>
          <cx:pt idx="668">Mahindra</cx:pt>
          <cx:pt idx="669">Mahindra</cx:pt>
          <cx:pt idx="670">Mahindra</cx:pt>
          <cx:pt idx="671">Mahindra</cx:pt>
          <cx:pt idx="672">Suzuki</cx:pt>
          <cx:pt idx="673">Suzuki</cx:pt>
          <cx:pt idx="674">Suzuki</cx:pt>
          <cx:pt idx="675">Suzuki</cx:pt>
          <cx:pt idx="676">Suzuki</cx:pt>
          <cx:pt idx="677">Suzuki</cx:pt>
          <cx:pt idx="678">Suzuki</cx:pt>
          <cx:pt idx="679">Suzuki</cx:pt>
          <cx:pt idx="680">Suzuki</cx:pt>
          <cx:pt idx="681">Suzuki</cx:pt>
          <cx:pt idx="682">Suzuki</cx:pt>
          <cx:pt idx="683">Suzuki</cx:pt>
          <cx:pt idx="684">Suzuki</cx:pt>
          <cx:pt idx="685">Suzuki</cx:pt>
          <cx:pt idx="686">Skoda</cx:pt>
          <cx:pt idx="687">Skoda</cx:pt>
          <cx:pt idx="688">Skoda</cx:pt>
          <cx:pt idx="689">Skoda</cx:pt>
          <cx:pt idx="690">Skoda</cx:pt>
          <cx:pt idx="691">Skoda</cx:pt>
          <cx:pt idx="692">Skoda</cx:pt>
          <cx:pt idx="693">Skoda</cx:pt>
          <cx:pt idx="694">Skoda</cx:pt>
          <cx:pt idx="695">Skoda</cx:pt>
          <cx:pt idx="696">Skoda</cx:pt>
          <cx:pt idx="697">Skoda</cx:pt>
          <cx:pt idx="698">Skoda</cx:pt>
          <cx:pt idx="699">Skoda</cx:pt>
          <cx:pt idx="700">Hyundai</cx:pt>
          <cx:pt idx="701">Hyundai</cx:pt>
          <cx:pt idx="702">Hyundai</cx:pt>
          <cx:pt idx="703">Hyundai</cx:pt>
          <cx:pt idx="704">Hyundai</cx:pt>
          <cx:pt idx="705">Hyundai</cx:pt>
          <cx:pt idx="706">Hyundai</cx:pt>
          <cx:pt idx="707">Hyundai</cx:pt>
          <cx:pt idx="708">Hyundai</cx:pt>
          <cx:pt idx="709">Hyundai</cx:pt>
          <cx:pt idx="710">Hyundai</cx:pt>
          <cx:pt idx="711">Hyundai</cx:pt>
          <cx:pt idx="712">Hyundai</cx:pt>
          <cx:pt idx="713">Hyundai</cx:pt>
          <cx:pt idx="714">Hyundai</cx:pt>
          <cx:pt idx="715">Hyundai</cx:pt>
          <cx:pt idx="716">Hyundai</cx:pt>
          <cx:pt idx="717">Hyundai</cx:pt>
          <cx:pt idx="718">Tata</cx:pt>
          <cx:pt idx="719">Tata</cx:pt>
          <cx:pt idx="720">Tata</cx:pt>
          <cx:pt idx="721">Tata</cx:pt>
          <cx:pt idx="722">Tata</cx:pt>
          <cx:pt idx="723">Tata</cx:pt>
          <cx:pt idx="724">Bmw</cx:pt>
          <cx:pt idx="725">Bmw</cx:pt>
          <cx:pt idx="726">Bmw</cx:pt>
          <cx:pt idx="727">Bmw</cx:pt>
          <cx:pt idx="728">Bmw</cx:pt>
          <cx:pt idx="729">Bmw</cx:pt>
          <cx:pt idx="730">Bmw</cx:pt>
          <cx:pt idx="731">Bmw</cx:pt>
          <cx:pt idx="732">Suzuki</cx:pt>
          <cx:pt idx="733">Suzuki</cx:pt>
          <cx:pt idx="734">Suzuki</cx:pt>
          <cx:pt idx="735">Suzuki</cx:pt>
          <cx:pt idx="736">Suzuki</cx:pt>
          <cx:pt idx="737">Suzuki</cx:pt>
          <cx:pt idx="738">Suzuki</cx:pt>
          <cx:pt idx="739">Suzuki</cx:pt>
          <cx:pt idx="740">Suzuki</cx:pt>
          <cx:pt idx="741">Suzuki</cx:pt>
          <cx:pt idx="742">Suzuki</cx:pt>
          <cx:pt idx="743">Suzuki</cx:pt>
          <cx:pt idx="744">Suzuki</cx:pt>
          <cx:pt idx="745">Suzuki</cx:pt>
          <cx:pt idx="746">Tata</cx:pt>
          <cx:pt idx="747">Tata</cx:pt>
          <cx:pt idx="748">Tata</cx:pt>
          <cx:pt idx="749">Mahindra</cx:pt>
          <cx:pt idx="750">Mahindra</cx:pt>
          <cx:pt idx="751">Mahindra</cx:pt>
          <cx:pt idx="752">Mahindra</cx:pt>
          <cx:pt idx="753">Mahindra</cx:pt>
          <cx:pt idx="754">Mahindra</cx:pt>
          <cx:pt idx="755">Tata</cx:pt>
          <cx:pt idx="756">Hyundai</cx:pt>
          <cx:pt idx="757">Toyota</cx:pt>
          <cx:pt idx="758">Toyota</cx:pt>
          <cx:pt idx="759">Toyota</cx:pt>
          <cx:pt idx="760">Toyota</cx:pt>
          <cx:pt idx="761">Toyota</cx:pt>
          <cx:pt idx="762">Toyota</cx:pt>
          <cx:pt idx="763">Toyota</cx:pt>
          <cx:pt idx="764">Toyota</cx:pt>
          <cx:pt idx="765">Toyota</cx:pt>
          <cx:pt idx="766">Toyota</cx:pt>
          <cx:pt idx="767">Toyota</cx:pt>
          <cx:pt idx="768">Toyota</cx:pt>
          <cx:pt idx="769">Toyota</cx:pt>
          <cx:pt idx="770">Toyota</cx:pt>
          <cx:pt idx="771">Toyota</cx:pt>
          <cx:pt idx="772">Skoda</cx:pt>
          <cx:pt idx="773">Skoda</cx:pt>
          <cx:pt idx="774">Skoda</cx:pt>
          <cx:pt idx="775">Skoda</cx:pt>
          <cx:pt idx="776">Skoda</cx:pt>
          <cx:pt idx="777">Skoda</cx:pt>
          <cx:pt idx="778">Skoda</cx:pt>
          <cx:pt idx="779">Skoda</cx:pt>
          <cx:pt idx="780">Skoda</cx:pt>
          <cx:pt idx="781">Skoda</cx:pt>
          <cx:pt idx="782">Skoda</cx:pt>
          <cx:pt idx="783">Skoda</cx:pt>
          <cx:pt idx="784">Mahindra</cx:pt>
          <cx:pt idx="785">Mahindra</cx:pt>
          <cx:pt idx="786">Mahindra</cx:pt>
        </cx:lvl>
      </cx:strDim>
      <cx:numDim type="val">
        <cx:f>TASK4!$B$2:$B$788</cx:f>
        <cx:lvl ptCount="787" formatCode="General">
          <cx:pt idx="0">23.600000000000001</cx:pt>
          <cx:pt idx="1">23.600000000000001</cx:pt>
          <cx:pt idx="2">16.300000000000001</cx:pt>
          <cx:pt idx="3">23.600000000000001</cx:pt>
          <cx:pt idx="4">23.600000000000001</cx:pt>
          <cx:pt idx="5">23.600000000000001</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25.170000000000002</cx:pt>
          <cx:pt idx="18">12</cx:pt>
          <cx:pt idx="19">12</cx:pt>
          <cx:pt idx="20">11</cx:pt>
          <cx:pt idx="21">16.300000000000001</cx:pt>
          <cx:pt idx="22">16.300000000000001</cx:pt>
          <cx:pt idx="23">14</cx:pt>
          <cx:pt idx="24">14</cx:pt>
          <cx:pt idx="25">19</cx:pt>
          <cx:pt idx="26">14</cx:pt>
          <cx:pt idx="27">16.300000000000001</cx:pt>
          <cx:pt idx="28">14</cx:pt>
          <cx:pt idx="29">23</cx:pt>
          <cx:pt idx="30">16.300000000000001</cx:pt>
          <cx:pt idx="31">16.300000000000001</cx:pt>
          <cx:pt idx="32">16.300000000000001</cx:pt>
          <cx:pt idx="33">16.300000000000001</cx:pt>
          <cx:pt idx="34">16.300000000000001</cx:pt>
          <cx:pt idx="35">16.300000000000001</cx:pt>
          <cx:pt idx="36">16.300000000000001</cx:pt>
          <cx:pt idx="37">16.300000000000001</cx:pt>
          <cx:pt idx="38">16.300000000000001</cx:pt>
          <cx:pt idx="39">16.300000000000001</cx:pt>
          <cx:pt idx="40">23.84</cx:pt>
          <cx:pt idx="41">23.84</cx:pt>
          <cx:pt idx="42">23.84</cx:pt>
          <cx:pt idx="43">23.84</cx:pt>
          <cx:pt idx="44">23.84</cx:pt>
          <cx:pt idx="45">23.84</cx:pt>
          <cx:pt idx="46">23.84</cx:pt>
          <cx:pt idx="47">23</cx:pt>
          <cx:pt idx="48">23</cx:pt>
          <cx:pt idx="49">23</cx:pt>
          <cx:pt idx="50">23</cx:pt>
          <cx:pt idx="51">23</cx:pt>
          <cx:pt idx="52">23</cx:pt>
          <cx:pt idx="53">23</cx:pt>
          <cx:pt idx="54">23</cx:pt>
          <cx:pt idx="55">20.890000000000001</cx:pt>
          <cx:pt idx="56">20.890000000000001</cx:pt>
          <cx:pt idx="57">20.890000000000001</cx:pt>
          <cx:pt idx="58">20.890000000000001</cx:pt>
          <cx:pt idx="59">20.890000000000001</cx:pt>
          <cx:pt idx="60">15.1</cx:pt>
          <cx:pt idx="61">20.890000000000001</cx:pt>
          <cx:pt idx="62">16.300000000000001</cx:pt>
          <cx:pt idx="63">16.300000000000001</cx:pt>
          <cx:pt idx="64">16.300000000000001</cx:pt>
          <cx:pt idx="65">16.300000000000001</cx:pt>
          <cx:pt idx="66">15.1</cx:pt>
          <cx:pt idx="67">15.1</cx:pt>
          <cx:pt idx="68">20.300000000000001</cx:pt>
          <cx:pt idx="69">15.1</cx:pt>
          <cx:pt idx="70">20.300000000000001</cx:pt>
          <cx:pt idx="71">20.300000000000001</cx:pt>
          <cx:pt idx="72">15.1</cx:pt>
          <cx:pt idx="73">20.300000000000001</cx:pt>
          <cx:pt idx="74">15.1</cx:pt>
          <cx:pt idx="75">20.300000000000001</cx:pt>
          <cx:pt idx="76">15.1</cx:pt>
          <cx:pt idx="77">20.300000000000001</cx:pt>
          <cx:pt idx="78">15.1</cx:pt>
          <cx:pt idx="79">20.300000000000001</cx:pt>
          <cx:pt idx="80">22.949999999999999</cx:pt>
          <cx:pt idx="81">22.949999999999999</cx:pt>
          <cx:pt idx="82">22.949999999999999</cx:pt>
          <cx:pt idx="83">22.949999999999999</cx:pt>
          <cx:pt idx="84">17.57</cx:pt>
          <cx:pt idx="85">17.57</cx:pt>
          <cx:pt idx="86">17.57</cx:pt>
          <cx:pt idx="87">17.57</cx:pt>
          <cx:pt idx="88">16.300000000000001</cx:pt>
          <cx:pt idx="89">16.300000000000001</cx:pt>
          <cx:pt idx="90">16.300000000000001</cx:pt>
          <cx:pt idx="91">16.300000000000001</cx:pt>
          <cx:pt idx="92">16.300000000000001</cx:pt>
          <cx:pt idx="93">16.300000000000001</cx:pt>
          <cx:pt idx="94">14.6</cx:pt>
          <cx:pt idx="95">16.300000000000001</cx:pt>
          <cx:pt idx="96">16.300000000000001</cx:pt>
          <cx:pt idx="97">13.300000000000001</cx:pt>
          <cx:pt idx="98">18.399999999999999</cx:pt>
          <cx:pt idx="99">13.300000000000001</cx:pt>
          <cx:pt idx="100">18.399999999999999</cx:pt>
          <cx:pt idx="101">13.300000000000001</cx:pt>
          <cx:pt idx="102">18.399999999999999</cx:pt>
          <cx:pt idx="103">13.300000000000001</cx:pt>
          <cx:pt idx="104">18.399999999999999</cx:pt>
          <cx:pt idx="105">13.300000000000001</cx:pt>
          <cx:pt idx="106">13.300000000000001</cx:pt>
          <cx:pt idx="107">13.300000000000001</cx:pt>
          <cx:pt idx="108">18.399999999999999</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14</cx:pt>
          <cx:pt idx="122">14</cx:pt>
          <cx:pt idx="123">14</cx:pt>
          <cx:pt idx="124">19</cx:pt>
          <cx:pt idx="125">19</cx:pt>
          <cx:pt idx="126">19</cx:pt>
          <cx:pt idx="127">17</cx:pt>
          <cx:pt idx="128">19</cx:pt>
          <cx:pt idx="129">16.300000000000001</cx:pt>
          <cx:pt idx="130">16.300000000000001</cx:pt>
          <cx:pt idx="131">28.399999999999999</cx:pt>
          <cx:pt idx="132">16.300000000000001</cx:pt>
          <cx:pt idx="133">28.399999999999999</cx:pt>
          <cx:pt idx="134">16.300000000000001</cx:pt>
          <cx:pt idx="135">28.399999999999999</cx:pt>
          <cx:pt idx="136">28.399999999999999</cx:pt>
          <cx:pt idx="137">16.300000000000001</cx:pt>
          <cx:pt idx="138">16.300000000000001</cx:pt>
          <cx:pt idx="139">16.300000000000001</cx:pt>
          <cx:pt idx="140">28.399999999999999</cx:pt>
          <cx:pt idx="141">28.399999999999999</cx:pt>
          <cx:pt idx="142">28.399999999999999</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15.300000000000001</cx:pt>
          <cx:pt idx="152">15.300000000000001</cx:pt>
          <cx:pt idx="153">15.300000000000001</cx:pt>
          <cx:pt idx="154">15.300000000000001</cx:pt>
          <cx:pt idx="155">16.300000000000001</cx:pt>
          <cx:pt idx="156">16.300000000000001</cx:pt>
          <cx:pt idx="157">16.300000000000001</cx:pt>
          <cx:pt idx="158">15.300000000000001</cx:pt>
          <cx:pt idx="159">16.300000000000001</cx:pt>
          <cx:pt idx="160">16.300000000000001</cx:pt>
          <cx:pt idx="161">16.300000000000001</cx:pt>
          <cx:pt idx="162">16.300000000000001</cx:pt>
          <cx:pt idx="163">16.300000000000001</cx:pt>
          <cx:pt idx="164">16.300000000000001</cx:pt>
          <cx:pt idx="165">16.300000000000001</cx:pt>
          <cx:pt idx="166">16.300000000000001</cx:pt>
          <cx:pt idx="167">16.300000000000001</cx:pt>
          <cx:pt idx="168">16.300000000000001</cx:pt>
          <cx:pt idx="169">16.300000000000001</cx:pt>
          <cx:pt idx="170">16.300000000000001</cx:pt>
          <cx:pt idx="171">16.300000000000001</cx:pt>
          <cx:pt idx="172">13.6</cx:pt>
          <cx:pt idx="173">13.6</cx:pt>
          <cx:pt idx="174">20.32</cx:pt>
          <cx:pt idx="175">20.300000000000001</cx:pt>
          <cx:pt idx="176">20.32</cx:pt>
          <cx:pt idx="177">13.6</cx:pt>
          <cx:pt idx="178">13.6</cx:pt>
          <cx:pt idx="179">20.300000000000001</cx:pt>
          <cx:pt idx="180">20.32</cx:pt>
          <cx:pt idx="181">13.6</cx:pt>
          <cx:pt idx="182">15</cx:pt>
          <cx:pt idx="183">16.780000000000001</cx:pt>
          <cx:pt idx="184">18.100000000000001</cx:pt>
          <cx:pt idx="185">18.100000000000001</cx:pt>
          <cx:pt idx="186">16.780000000000001</cx:pt>
          <cx:pt idx="187">18.100000000000001</cx:pt>
          <cx:pt idx="188">18</cx:pt>
          <cx:pt idx="189">18</cx:pt>
          <cx:pt idx="190">18</cx:pt>
          <cx:pt idx="191">16.300000000000001</cx:pt>
          <cx:pt idx="192">16.300000000000001</cx:pt>
          <cx:pt idx="193">16.300000000000001</cx:pt>
          <cx:pt idx="194">16.300000000000001</cx:pt>
          <cx:pt idx="195">16.300000000000001</cx:pt>
          <cx:pt idx="196">16.300000000000001</cx:pt>
          <cx:pt idx="197">16.300000000000001</cx:pt>
          <cx:pt idx="198">16.300000000000001</cx:pt>
          <cx:pt idx="199">16.300000000000001</cx:pt>
          <cx:pt idx="200">11.300000000000001</cx:pt>
          <cx:pt idx="201">15.1</cx:pt>
          <cx:pt idx="202">15.1</cx:pt>
          <cx:pt idx="203">15.1</cx:pt>
          <cx:pt idx="204">15.1</cx:pt>
          <cx:pt idx="205">16</cx:pt>
          <cx:pt idx="206">16</cx:pt>
          <cx:pt idx="207">16</cx:pt>
          <cx:pt idx="208">16.300000000000001</cx:pt>
          <cx:pt idx="209">16.300000000000001</cx:pt>
          <cx:pt idx="210">16.300000000000001</cx:pt>
          <cx:pt idx="211">10</cx:pt>
          <cx:pt idx="212">12.5</cx:pt>
          <cx:pt idx="213">7</cx:pt>
          <cx:pt idx="214">13.5</cx:pt>
          <cx:pt idx="215">13.5</cx:pt>
          <cx:pt idx="216">13.5</cx:pt>
          <cx:pt idx="217">16.300000000000001</cx:pt>
          <cx:pt idx="218">16.300000000000001</cx:pt>
          <cx:pt idx="219">16.300000000000001</cx:pt>
          <cx:pt idx="220">16.300000000000001</cx:pt>
          <cx:pt idx="221">16.300000000000001</cx:pt>
          <cx:pt idx="222">16.300000000000001</cx:pt>
          <cx:pt idx="223">16.300000000000001</cx:pt>
          <cx:pt idx="224">16.300000000000001</cx:pt>
          <cx:pt idx="225">16.300000000000001</cx:pt>
          <cx:pt idx="226">16.300000000000001</cx:pt>
          <cx:pt idx="227">16.300000000000001</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23</cx:pt>
          <cx:pt idx="239">23</cx:pt>
          <cx:pt idx="240">23</cx:pt>
          <cx:pt idx="241">23</cx:pt>
          <cx:pt idx="242">23</cx:pt>
          <cx:pt idx="243">16.300000000000001</cx:pt>
          <cx:pt idx="244">23</cx:pt>
          <cx:pt idx="245">23</cx:pt>
          <cx:pt idx="246">23</cx:pt>
          <cx:pt idx="247">23</cx:pt>
          <cx:pt idx="248">23</cx:pt>
          <cx:pt idx="249">24</cx:pt>
          <cx:pt idx="250">24</cx:pt>
          <cx:pt idx="251">18.899999999999999</cx:pt>
          <cx:pt idx="252">18.899999999999999</cx:pt>
          <cx:pt idx="253">16.300000000000001</cx:pt>
          <cx:pt idx="254">16.300000000000001</cx:pt>
          <cx:pt idx="255">15.5</cx:pt>
          <cx:pt idx="256">15.5</cx:pt>
          <cx:pt idx="257">22.25</cx:pt>
          <cx:pt idx="258">22.25</cx:pt>
          <cx:pt idx="259">22.25</cx:pt>
          <cx:pt idx="260">15.5</cx:pt>
          <cx:pt idx="261">15.5</cx:pt>
          <cx:pt idx="262">22.25</cx:pt>
          <cx:pt idx="263">15.5</cx:pt>
          <cx:pt idx="264">22.25</cx:pt>
          <cx:pt idx="265">15.5</cx:pt>
          <cx:pt idx="266">22.25</cx:pt>
          <cx:pt idx="267">15.5</cx:pt>
          <cx:pt idx="268">15.5</cx:pt>
          <cx:pt idx="269">15.5</cx:pt>
          <cx:pt idx="270">22.25</cx:pt>
          <cx:pt idx="271">22.25</cx:pt>
          <cx:pt idx="272">22.25</cx:pt>
          <cx:pt idx="273">22.25</cx:pt>
          <cx:pt idx="274">22.25</cx:pt>
          <cx:pt idx="275">15.5</cx:pt>
          <cx:pt idx="276">15.5</cx:pt>
          <cx:pt idx="277">12.6</cx:pt>
          <cx:pt idx="278">16.300000000000001</cx:pt>
          <cx:pt idx="279">16.300000000000001</cx:pt>
          <cx:pt idx="280">16.300000000000001</cx:pt>
          <cx:pt idx="281">16.300000000000001</cx:pt>
          <cx:pt idx="282">16.300000000000001</cx:pt>
          <cx:pt idx="283">16.300000000000001</cx:pt>
          <cx:pt idx="284">16.300000000000001</cx:pt>
          <cx:pt idx="285">16.300000000000001</cx:pt>
          <cx:pt idx="286">16.300000000000001</cx:pt>
          <cx:pt idx="287">16.300000000000001</cx:pt>
          <cx:pt idx="288">16.300000000000001</cx:pt>
          <cx:pt idx="289">16.300000000000001</cx:pt>
          <cx:pt idx="290">16.300000000000001</cx:pt>
          <cx:pt idx="291">16.300000000000001</cx:pt>
          <cx:pt idx="292">16.300000000000001</cx:pt>
          <cx:pt idx="293">16.300000000000001</cx:pt>
          <cx:pt idx="294">16.300000000000001</cx:pt>
          <cx:pt idx="295">16.300000000000001</cx:pt>
          <cx:pt idx="296">16.300000000000001</cx:pt>
          <cx:pt idx="297">16.300000000000001</cx:pt>
          <cx:pt idx="298">16.300000000000001</cx:pt>
          <cx:pt idx="299">16.300000000000001</cx:pt>
          <cx:pt idx="300">16.300000000000001</cx:pt>
          <cx:pt idx="301">24.120000000000001</cx:pt>
          <cx:pt idx="302">24.120000000000001</cx:pt>
          <cx:pt idx="303">24.120000000000001</cx:pt>
          <cx:pt idx="304">24.120000000000001</cx:pt>
          <cx:pt idx="305">24.120000000000001</cx:pt>
          <cx:pt idx="306">24.120000000000001</cx:pt>
          <cx:pt idx="307">13.199999999999999</cx:pt>
          <cx:pt idx="308">19.199999999999999</cx:pt>
          <cx:pt idx="309">13.199999999999999</cx:pt>
          <cx:pt idx="310">13.199999999999999</cx:pt>
          <cx:pt idx="311">13.199999999999999</cx:pt>
          <cx:pt idx="312">19.199999999999999</cx:pt>
          <cx:pt idx="313">19.199999999999999</cx:pt>
          <cx:pt idx="314">19.199999999999999</cx:pt>
          <cx:pt idx="315">19.199999999999999</cx:pt>
          <cx:pt idx="316">19.199999999999999</cx:pt>
          <cx:pt idx="317">19.199999999999999</cx:pt>
          <cx:pt idx="318">10.199999999999999</cx:pt>
          <cx:pt idx="319">10.199999999999999</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16.300000000000001</cx:pt>
          <cx:pt idx="329">16.300000000000001</cx:pt>
          <cx:pt idx="330">16.300000000000001</cx:pt>
          <cx:pt idx="331">16.300000000000001</cx:pt>
          <cx:pt idx="332">16.300000000000001</cx:pt>
          <cx:pt idx="333">16.300000000000001</cx:pt>
          <cx:pt idx="334">16.300000000000001</cx:pt>
          <cx:pt idx="335">16.300000000000001</cx:pt>
          <cx:pt idx="336">16.300000000000001</cx:pt>
          <cx:pt idx="337">16.300000000000001</cx:pt>
          <cx:pt idx="338">16.300000000000001</cx:pt>
          <cx:pt idx="339">16.300000000000001</cx:pt>
          <cx:pt idx="340">16.300000000000001</cx:pt>
          <cx:pt idx="341">16.300000000000001</cx:pt>
          <cx:pt idx="342">16.300000000000001</cx:pt>
          <cx:pt idx="343">16.300000000000001</cx:pt>
          <cx:pt idx="344">16.300000000000001</cx:pt>
          <cx:pt idx="345">16.300000000000001</cx:pt>
          <cx:pt idx="346">16.300000000000001</cx:pt>
          <cx:pt idx="347">16.300000000000001</cx:pt>
          <cx:pt idx="348">16.300000000000001</cx:pt>
          <cx:pt idx="349">16.300000000000001</cx:pt>
          <cx:pt idx="350">16.300000000000001</cx:pt>
          <cx:pt idx="351">16.300000000000001</cx:pt>
          <cx:pt idx="352">16.300000000000001</cx:pt>
          <cx:pt idx="353">16.300000000000001</cx:pt>
          <cx:pt idx="354">16.300000000000001</cx:pt>
          <cx:pt idx="355">16.300000000000001</cx:pt>
          <cx:pt idx="356">16.300000000000001</cx:pt>
          <cx:pt idx="357">12.4</cx:pt>
          <cx:pt idx="358">12.4</cx:pt>
          <cx:pt idx="359">12.4</cx:pt>
          <cx:pt idx="360">12.4</cx:pt>
          <cx:pt idx="361">9.4000000000000004</cx:pt>
          <cx:pt idx="362">12.4</cx:pt>
          <cx:pt idx="363">20</cx:pt>
          <cx:pt idx="364">20</cx:pt>
          <cx:pt idx="365">20</cx:pt>
          <cx:pt idx="366">20</cx:pt>
          <cx:pt idx="367">20</cx:pt>
          <cx:pt idx="368">20</cx:pt>
          <cx:pt idx="369">20</cx:pt>
          <cx:pt idx="370">20</cx:pt>
          <cx:pt idx="371">20</cx:pt>
          <cx:pt idx="372">15</cx:pt>
          <cx:pt idx="373">15</cx:pt>
          <cx:pt idx="374">15</cx:pt>
          <cx:pt idx="375">21.190000000000001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10.199999999999999</cx:pt>
          <cx:pt idx="389">10</cx:pt>
          <cx:pt idx="390">10</cx:pt>
          <cx:pt idx="391">16</cx:pt>
          <cx:pt idx="392">16</cx:pt>
          <cx:pt idx="393">16</cx:pt>
          <cx:pt idx="394">16</cx:pt>
          <cx:pt idx="395">16</cx:pt>
          <cx:pt idx="396">16</cx:pt>
          <cx:pt idx="397">16.300000000000001</cx:pt>
          <cx:pt idx="398">19.899999999999999</cx:pt>
          <cx:pt idx="399">19.899999999999999</cx:pt>
          <cx:pt idx="400">16.300000000000001</cx:pt>
          <cx:pt idx="401">14</cx:pt>
          <cx:pt idx="402">16.300000000000001</cx:pt>
          <cx:pt idx="403">16.300000000000001</cx:pt>
          <cx:pt idx="404">16.300000000000001</cx:pt>
          <cx:pt idx="405">16.300000000000001</cx:pt>
          <cx:pt idx="406">16.300000000000001</cx:pt>
          <cx:pt idx="407">14</cx:pt>
          <cx:pt idx="408">16.300000000000001</cx:pt>
          <cx:pt idx="409">16.300000000000001</cx:pt>
          <cx:pt idx="410">16.300000000000001</cx:pt>
          <cx:pt idx="411">16.300000000000001</cx:pt>
          <cx:pt idx="412">16.300000000000001</cx:pt>
          <cx:pt idx="413">16.300000000000001</cx:pt>
          <cx:pt idx="414">16.300000000000001</cx:pt>
          <cx:pt idx="415">16.300000000000001</cx:pt>
          <cx:pt idx="416">16.300000000000001</cx:pt>
          <cx:pt idx="417">16.300000000000001</cx:pt>
          <cx:pt idx="418">16.300000000000001</cx:pt>
          <cx:pt idx="419">16.300000000000001</cx:pt>
          <cx:pt idx="420">16.300000000000001</cx:pt>
          <cx:pt idx="421">21.039999999999999</cx:pt>
          <cx:pt idx="422">21.039999999999999</cx:pt>
          <cx:pt idx="423">21.039999999999999</cx:pt>
          <cx:pt idx="424">21.039999999999999</cx:pt>
          <cx:pt idx="425">21.039999999999999</cx:pt>
          <cx:pt idx="426">21.039999999999999</cx:pt>
          <cx:pt idx="427">21.039999999999999</cx:pt>
          <cx:pt idx="428">12.1</cx:pt>
          <cx:pt idx="429">16.300000000000001</cx:pt>
          <cx:pt idx="430">16.300000000000001</cx:pt>
          <cx:pt idx="431">16.300000000000001</cx:pt>
          <cx:pt idx="432">16.300000000000001</cx:pt>
          <cx:pt idx="433">16.300000000000001</cx:pt>
          <cx:pt idx="434">16.300000000000001</cx:pt>
          <cx:pt idx="435">16.300000000000001</cx:pt>
          <cx:pt idx="436">16.300000000000001</cx:pt>
          <cx:pt idx="437">16.300000000000001</cx:pt>
          <cx:pt idx="438">19</cx:pt>
          <cx:pt idx="439">17</cx:pt>
          <cx:pt idx="440">80</cx:pt>
          <cx:pt idx="441">80</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18.489999999999998</cx:pt>
          <cx:pt idx="453">18.489999999999998</cx:pt>
          <cx:pt idx="454">18.489999999999998</cx:pt>
          <cx:pt idx="455">16.300000000000001</cx:pt>
          <cx:pt idx="456">16.300000000000001</cx:pt>
          <cx:pt idx="457">16.300000000000001</cx:pt>
          <cx:pt idx="458">16.300000000000001</cx:pt>
          <cx:pt idx="459">16.300000000000001</cx:pt>
          <cx:pt idx="460">16.300000000000001</cx:pt>
          <cx:pt idx="461">16.300000000000001</cx:pt>
          <cx:pt idx="462">16.300000000000001</cx:pt>
          <cx:pt idx="463">11.5</cx:pt>
          <cx:pt idx="464">8.0999999999999996</cx:pt>
          <cx:pt idx="465">9.4000000000000004</cx:pt>
          <cx:pt idx="466">11.5</cx:pt>
          <cx:pt idx="467">11.5</cx:pt>
          <cx:pt idx="468">11.5</cx:pt>
          <cx:pt idx="469">11.5</cx:pt>
          <cx:pt idx="470">11.5</cx:pt>
          <cx:pt idx="471">11.5</cx:pt>
          <cx:pt idx="472">18</cx:pt>
          <cx:pt idx="473">12</cx:pt>
          <cx:pt idx="474">18</cx:pt>
          <cx:pt idx="475">12</cx:pt>
          <cx:pt idx="476">16.300000000000001</cx:pt>
          <cx:pt idx="477">16</cx:pt>
          <cx:pt idx="478">16</cx:pt>
          <cx:pt idx="479">16</cx:pt>
          <cx:pt idx="480">16</cx:pt>
          <cx:pt idx="481">16</cx:pt>
          <cx:pt idx="482">16</cx:pt>
          <cx:pt idx="483">16</cx:pt>
          <cx:pt idx="484">16</cx:pt>
          <cx:pt idx="485">16.300000000000001</cx:pt>
          <cx:pt idx="486">16</cx:pt>
          <cx:pt idx="487">16</cx:pt>
          <cx:pt idx="488">16</cx:pt>
          <cx:pt idx="489">16</cx:pt>
          <cx:pt idx="490">16</cx:pt>
          <cx:pt idx="491">16</cx:pt>
          <cx:pt idx="492">16</cx:pt>
          <cx:pt idx="493">16</cx:pt>
          <cx:pt idx="494">16</cx:pt>
          <cx:pt idx="495">16</cx:pt>
          <cx:pt idx="496">16</cx:pt>
          <cx:pt idx="497">11</cx:pt>
          <cx:pt idx="498">11</cx:pt>
          <cx:pt idx="499">11</cx:pt>
          <cx:pt idx="500">14</cx:pt>
          <cx:pt idx="501">14</cx:pt>
          <cx:pt idx="502">14</cx:pt>
          <cx:pt idx="503">14</cx:pt>
          <cx:pt idx="504">14</cx:pt>
          <cx:pt idx="505">14</cx:pt>
          <cx:pt idx="506">14</cx:pt>
          <cx:pt idx="507">12</cx:pt>
          <cx:pt idx="508">12</cx:pt>
          <cx:pt idx="509">12</cx:pt>
          <cx:pt idx="510">12</cx:pt>
          <cx:pt idx="511">12</cx:pt>
          <cx:pt idx="512">11.199999999999999</cx:pt>
          <cx:pt idx="513">11.199999999999999</cx:pt>
          <cx:pt idx="514">11.199999999999999</cx:pt>
          <cx:pt idx="515">11.199999999999999</cx:pt>
          <cx:pt idx="516">11.199999999999999</cx:pt>
          <cx:pt idx="517">11.199999999999999</cx:pt>
          <cx:pt idx="518">12</cx:pt>
          <cx:pt idx="519">11.199999999999999</cx:pt>
          <cx:pt idx="520">11.199999999999999</cx:pt>
          <cx:pt idx="521">12</cx:pt>
          <cx:pt idx="522">12</cx:pt>
          <cx:pt idx="523">9.5</cx:pt>
          <cx:pt idx="524">9.5</cx:pt>
          <cx:pt idx="525">9.5</cx:pt>
          <cx:pt idx="526">18.199999999999999</cx:pt>
          <cx:pt idx="527">18.399999999999999</cx:pt>
          <cx:pt idx="528">9.5</cx:pt>
          <cx:pt idx="529">10.6</cx:pt>
          <cx:pt idx="530">10.1</cx:pt>
          <cx:pt idx="531">11.300000000000001</cx:pt>
          <cx:pt idx="532">15.1</cx:pt>
          <cx:pt idx="533">15.1</cx:pt>
          <cx:pt idx="534">10.1</cx:pt>
          <cx:pt idx="535">15.1</cx:pt>
          <cx:pt idx="536">12.550000000000001</cx:pt>
          <cx:pt idx="537">12.550000000000001</cx:pt>
          <cx:pt idx="538">12.550000000000001</cx:pt>
          <cx:pt idx="539">12.550000000000001</cx:pt>
          <cx:pt idx="540">7.7999999999999998</cx:pt>
          <cx:pt idx="541">7.7999999999999998</cx:pt>
          <cx:pt idx="542">12.550000000000001</cx:pt>
          <cx:pt idx="543">7.7000000000000002</cx:pt>
          <cx:pt idx="544">9.3000000000000007</cx:pt>
          <cx:pt idx="545">9.3000000000000007</cx:pt>
          <cx:pt idx="546">16.300000000000001</cx:pt>
          <cx:pt idx="547">18</cx:pt>
          <cx:pt idx="548">18</cx:pt>
          <cx:pt idx="549">18</cx:pt>
          <cx:pt idx="550">16.300000000000001</cx:pt>
          <cx:pt idx="551">15.710000000000001</cx:pt>
          <cx:pt idx="552">16.300000000000001</cx:pt>
          <cx:pt idx="553">16.300000000000001</cx:pt>
          <cx:pt idx="554">16.300000000000001</cx:pt>
          <cx:pt idx="555">16.300000000000001</cx:pt>
          <cx:pt idx="556">16.300000000000001</cx:pt>
          <cx:pt idx="557">16.300000000000001</cx:pt>
          <cx:pt idx="558">16.300000000000001</cx:pt>
          <cx:pt idx="559">16.300000000000001</cx:pt>
          <cx:pt idx="560">5.2999999999999998</cx:pt>
          <cx:pt idx="561">13</cx:pt>
          <cx:pt idx="562">13</cx:pt>
          <cx:pt idx="563">16.300000000000001</cx:pt>
          <cx:pt idx="564">17</cx:pt>
          <cx:pt idx="565">16.300000000000001</cx:pt>
          <cx:pt idx="566">16.300000000000001</cx:pt>
          <cx:pt idx="567">16.300000000000001</cx:pt>
          <cx:pt idx="568">16.300000000000001</cx:pt>
          <cx:pt idx="569">27.390000000000001</cx:pt>
          <cx:pt idx="570">27.390000000000001</cx:pt>
          <cx:pt idx="571">27.390000000000001</cx:pt>
          <cx:pt idx="572">27.390000000000001</cx:pt>
          <cx:pt idx="573">21.399999999999999</cx:pt>
          <cx:pt idx="574">21.399999999999999</cx:pt>
          <cx:pt idx="575">21.399999999999999</cx:pt>
          <cx:pt idx="576">21.399999999999999</cx:pt>
          <cx:pt idx="577">21.399999999999999</cx:pt>
          <cx:pt idx="578">21.399999999999999</cx:pt>
          <cx:pt idx="579">21.399999999999999</cx:pt>
          <cx:pt idx="580">21.399999999999999</cx:pt>
          <cx:pt idx="581">21.399999999999999</cx:pt>
          <cx:pt idx="582">18.899999999999999</cx:pt>
          <cx:pt idx="583">18.899999999999999</cx:pt>
          <cx:pt idx="584">18.899999999999999</cx:pt>
          <cx:pt idx="585">18.899999999999999</cx:pt>
          <cx:pt idx="586">18.899999999999999</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21.399999999999999</cx:pt>
          <cx:pt idx="599">18.489999999999998</cx:pt>
          <cx:pt idx="600">18.489999999999998</cx:pt>
          <cx:pt idx="601">18.489999999999998</cx:pt>
          <cx:pt idx="602">18.489999999999998</cx:pt>
          <cx:pt idx="603">18.489999999999998</cx:pt>
          <cx:pt idx="604">18.489999999999998</cx:pt>
          <cx:pt idx="605">18.489999999999998</cx:pt>
          <cx:pt idx="606">23.649999999999999</cx:pt>
          <cx:pt idx="607">23.649999999999999</cx:pt>
          <cx:pt idx="608">23.649999999999999</cx:pt>
          <cx:pt idx="609">23.649999999999999</cx:pt>
          <cx:pt idx="610">16.300000000000001</cx:pt>
          <cx:pt idx="611">16.300000000000001</cx:pt>
          <cx:pt idx="612">16.300000000000001</cx:pt>
          <cx:pt idx="613">16.300000000000001</cx:pt>
          <cx:pt idx="614">10.699999999999999</cx:pt>
          <cx:pt idx="615">10.300000000000001</cx:pt>
          <cx:pt idx="616">11.4</cx:pt>
          <cx:pt idx="617">11.4</cx:pt>
          <cx:pt idx="618">11.4</cx:pt>
          <cx:pt idx="619">10.800000000000001</cx:pt>
          <cx:pt idx="620">10.800000000000001</cx:pt>
          <cx:pt idx="621">10.800000000000001</cx:pt>
          <cx:pt idx="622">13.93</cx:pt>
          <cx:pt idx="623">16.300000000000001</cx:pt>
          <cx:pt idx="624">16.300000000000001</cx:pt>
          <cx:pt idx="625">16.300000000000001</cx:pt>
          <cx:pt idx="626">13.1</cx:pt>
          <cx:pt idx="627">13.1</cx:pt>
          <cx:pt idx="628">13.1</cx:pt>
          <cx:pt idx="629">13.1</cx:pt>
          <cx:pt idx="630">16.379999999999999</cx:pt>
          <cx:pt idx="631">13.300000000000001</cx:pt>
          <cx:pt idx="632">16.379999999999999</cx:pt>
          <cx:pt idx="633">13.300000000000001</cx:pt>
          <cx:pt idx="634">16.379999999999999</cx:pt>
          <cx:pt idx="635">13.300000000000001</cx:pt>
          <cx:pt idx="636">13.300000000000001</cx:pt>
          <cx:pt idx="637">16.379999999999999</cx:pt>
          <cx:pt idx="638">16.300000000000001</cx:pt>
          <cx:pt idx="639">16.300000000000001</cx:pt>
          <cx:pt idx="640">16.300000000000001</cx:pt>
          <cx:pt idx="641">16.300000000000001</cx:pt>
          <cx:pt idx="642">15.1</cx:pt>
          <cx:pt idx="643">16.300000000000001</cx:pt>
          <cx:pt idx="644">16.300000000000001</cx:pt>
          <cx:pt idx="645">7.3200000000000003</cx:pt>
          <cx:pt idx="646">18</cx:pt>
          <cx:pt idx="647">18</cx:pt>
          <cx:pt idx="648">20.699999999999999</cx:pt>
          <cx:pt idx="649">16.300000000000001</cx:pt>
          <cx:pt idx="650">16.300000000000001</cx:pt>
          <cx:pt idx="651">16.300000000000001</cx:pt>
          <cx:pt idx="652">16.300000000000001</cx:pt>
          <cx:pt idx="653">16.300000000000001</cx:pt>
          <cx:pt idx="654">16.300000000000001</cx:pt>
          <cx:pt idx="655">16.300000000000001</cx:pt>
          <cx:pt idx="656">16.300000000000001</cx:pt>
          <cx:pt idx="657">16.300000000000001</cx:pt>
          <cx:pt idx="658">15.699999999999999</cx:pt>
          <cx:pt idx="659">15.699999999999999</cx:pt>
          <cx:pt idx="660">15.699999999999999</cx:pt>
          <cx:pt idx="661">15.699999999999999</cx:pt>
          <cx:pt idx="662">19</cx:pt>
          <cx:pt idx="663">15.699999999999999</cx:pt>
          <cx:pt idx="664">19</cx:pt>
          <cx:pt idx="665">19</cx:pt>
          <cx:pt idx="666">19</cx:pt>
          <cx:pt idx="667">9.4000000000000004</cx:pt>
          <cx:pt idx="668">12.300000000000001</cx:pt>
          <cx:pt idx="669">12.300000000000001</cx:pt>
          <cx:pt idx="670">9.4000000000000004</cx:pt>
          <cx:pt idx="671">9.4000000000000004</cx:pt>
          <cx:pt idx="672">28.09</cx:pt>
          <cx:pt idx="673">28.09</cx:pt>
          <cx:pt idx="674">28.09</cx:pt>
          <cx:pt idx="675">28.09</cx:pt>
          <cx:pt idx="676">16.300000000000001</cx:pt>
          <cx:pt idx="677">16.300000000000001</cx:pt>
          <cx:pt idx="678">21.559999999999999</cx:pt>
          <cx:pt idx="679">16.300000000000001</cx:pt>
          <cx:pt idx="680">16.300000000000001</cx:pt>
          <cx:pt idx="681">16.300000000000001</cx:pt>
          <cx:pt idx="682">16.300000000000001</cx:pt>
          <cx:pt idx="683">26.82</cx:pt>
          <cx:pt idx="684">26.32</cx:pt>
          <cx:pt idx="685">26.32</cx:pt>
          <cx:pt idx="686">12</cx:pt>
          <cx:pt idx="687">14.5</cx:pt>
          <cx:pt idx="688">12</cx:pt>
          <cx:pt idx="689">14.5</cx:pt>
          <cx:pt idx="690">14.5</cx:pt>
          <cx:pt idx="691">12</cx:pt>
          <cx:pt idx="692">18</cx:pt>
          <cx:pt idx="693">18</cx:pt>
          <cx:pt idx="694">12</cx:pt>
          <cx:pt idx="695">12</cx:pt>
          <cx:pt idx="696">12</cx:pt>
          <cx:pt idx="697">12</cx:pt>
          <cx:pt idx="698">18</cx:pt>
          <cx:pt idx="699">18</cx:pt>
          <cx:pt idx="700">21.379999999999999</cx:pt>
          <cx:pt idx="701">15.289999999999999</cx:pt>
          <cx:pt idx="702">15.289999999999999</cx:pt>
          <cx:pt idx="703">15.289999999999999</cx:pt>
          <cx:pt idx="704">15.289999999999999</cx:pt>
          <cx:pt idx="705">15.289999999999999</cx:pt>
          <cx:pt idx="706">21.379999999999999</cx:pt>
          <cx:pt idx="707">17.010000000000002</cx:pt>
          <cx:pt idx="708">17.010000000000002</cx:pt>
          <cx:pt idx="709">17.010000000000002</cx:pt>
          <cx:pt idx="710">17.010000000000002</cx:pt>
          <cx:pt idx="711">17.010000000000002</cx:pt>
          <cx:pt idx="712">15.289999999999999</cx:pt>
          <cx:pt idx="713">17.010000000000002</cx:pt>
          <cx:pt idx="714">21.379999999999999</cx:pt>
          <cx:pt idx="715">15.289999999999999</cx:pt>
          <cx:pt idx="716">15.289999999999999</cx:pt>
          <cx:pt idx="717">16.300000000000001</cx:pt>
          <cx:pt idx="718">16.300000000000001</cx:pt>
          <cx:pt idx="719">16.300000000000001</cx:pt>
          <cx:pt idx="720">16.300000000000001</cx:pt>
          <cx:pt idx="721">16.300000000000001</cx:pt>
          <cx:pt idx="722">16.300000000000001</cx:pt>
          <cx:pt idx="723">16.300000000000001</cx:pt>
          <cx:pt idx="724">8.4000000000000004</cx:pt>
          <cx:pt idx="725">13.1</cx:pt>
          <cx:pt idx="726">15.01</cx:pt>
          <cx:pt idx="727">16.300000000000001</cx:pt>
          <cx:pt idx="728">16.300000000000001</cx:pt>
          <cx:pt idx="729">4.4500000000000002</cx:pt>
          <cx:pt idx="730">16.300000000000001</cx:pt>
          <cx:pt idx="731">16.300000000000001</cx:pt>
          <cx:pt idx="732">16.300000000000001</cx:pt>
          <cx:pt idx="733">16.300000000000001</cx:pt>
          <cx:pt idx="734">16.300000000000001</cx:pt>
          <cx:pt idx="735">16.300000000000001</cx:pt>
          <cx:pt idx="736">16.300000000000001</cx:pt>
          <cx:pt idx="737">16.300000000000001</cx:pt>
          <cx:pt idx="738">16.300000000000001</cx:pt>
          <cx:pt idx="739">16.300000000000001</cx:pt>
          <cx:pt idx="740">16.300000000000001</cx:pt>
          <cx:pt idx="741">16.300000000000001</cx:pt>
          <cx:pt idx="742">16.300000000000001</cx:pt>
          <cx:pt idx="743">16.300000000000001</cx:pt>
          <cx:pt idx="744">16.300000000000001</cx:pt>
          <cx:pt idx="745">16.300000000000001</cx:pt>
          <cx:pt idx="746">16.300000000000001</cx:pt>
          <cx:pt idx="747">16.300000000000001</cx:pt>
          <cx:pt idx="748">16.300000000000001</cx:pt>
          <cx:pt idx="749">13.800000000000001</cx:pt>
          <cx:pt idx="750">13.800000000000001</cx:pt>
          <cx:pt idx="751">13.800000000000001</cx:pt>
          <cx:pt idx="752">13.800000000000001</cx:pt>
          <cx:pt idx="753">12.800000000000001</cx:pt>
          <cx:pt idx="754">12.800000000000001</cx:pt>
          <cx:pt idx="755">16.300000000000001</cx:pt>
          <cx:pt idx="756">16.300000000000001</cx:pt>
          <cx:pt idx="757">16.300000000000001</cx:pt>
          <cx:pt idx="758">16.300000000000001</cx:pt>
          <cx:pt idx="759">16.300000000000001</cx:pt>
          <cx:pt idx="760">16.300000000000001</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16.300000000000001</cx:pt>
          <cx:pt idx="772">16.300000000000001</cx:pt>
          <cx:pt idx="773">16.300000000000001</cx:pt>
          <cx:pt idx="774">16.300000000000001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CAR MANUFACTURERS BY USING CITY MILEAGE ANALYSIS</cx:v>
        </cx:txData>
      </cx:tx>
      <cx:spPr>
        <a:solidFill>
          <a:schemeClr val="accent3">
            <a:lumMod val="60000"/>
            <a:lumOff val="40000"/>
          </a:schemeClr>
        </a:solidFill>
      </cx:spPr>
      <cx:txPr>
        <a:bodyPr spcFirstLastPara="1" vertOverflow="ellipsis" horzOverflow="overflow" wrap="square" lIns="0" tIns="0" rIns="0" bIns="0" anchor="ctr" anchorCtr="1"/>
        <a:lstStyle/>
        <a:p>
          <a:pPr algn="ctr" rtl="0">
            <a:defRPr sz="1200">
              <a:solidFill>
                <a:sysClr val="windowText" lastClr="000000"/>
              </a:solidFill>
            </a:defRPr>
          </a:pPr>
          <a:r>
            <a:rPr lang="en-US" sz="1200" b="0" i="0" u="none" strike="noStrike" baseline="0">
              <a:solidFill>
                <a:sysClr val="windowText" lastClr="000000"/>
              </a:solidFill>
              <a:latin typeface="Calibri" panose="020F0502020204030204"/>
            </a:rPr>
            <a:t>CAR MANUFACTURERS BY USING CITY MILEAGE ANALYSIS</a:t>
          </a:r>
        </a:p>
      </cx:txPr>
    </cx:title>
    <cx:plotArea>
      <cx:plotAreaRegion>
        <cx:plotSurface>
          <cx:spPr>
            <a:solidFill>
              <a:schemeClr val="accent4">
                <a:lumMod val="40000"/>
                <a:lumOff val="60000"/>
              </a:schemeClr>
            </a:solidFill>
          </cx:spPr>
        </cx:plotSurface>
        <cx:series layoutId="boxWhisker" uniqueId="{CBF80FAC-524E-4AF0-A09B-D4372C1FB626}">
          <cx:tx>
            <cx:txData>
              <cx:f>TASK4!$B$1</cx:f>
              <cx:v>City_Mileage_km_litre</cx:v>
            </cx:txData>
          </cx:tx>
          <cx:dataId val="0"/>
          <cx:layoutPr>
            <cx:visibility meanLine="0" meanMarker="1" nonoutliers="0" outliers="1"/>
            <cx:statistics quartileMethod="exclusive"/>
          </cx:layoutPr>
        </cx:series>
      </cx:plotAreaRegion>
      <cx:axis id="0">
        <cx:catScaling gapWidth="1"/>
        <cx:title>
          <cx:tx>
            <cx:txData>
              <cx:v>MANUFACTURERS</cx:v>
            </cx:txData>
          </cx:tx>
          <cx:spPr>
            <a:solidFill>
              <a:schemeClr val="accent6">
                <a:lumMod val="20000"/>
                <a:lumOff val="80000"/>
              </a:schemeClr>
            </a:solidFill>
          </cx:spPr>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MANUFACTURERS</a:t>
              </a:r>
            </a:p>
          </cx:txPr>
        </cx:title>
        <cx:tickLabels/>
        <cx:txPr>
          <a:bodyPr spcFirstLastPara="1" vertOverflow="ellipsis" horzOverflow="overflow" wrap="square" lIns="0" tIns="0" rIns="0" bIns="0" anchor="ctr" anchorCtr="1"/>
          <a:lstStyle/>
          <a:p>
            <a:pPr algn="ctr" rtl="0">
              <a:defRPr>
                <a:solidFill>
                  <a:sysClr val="windowText" lastClr="000000"/>
                </a:solidFill>
              </a:defRPr>
            </a:pPr>
            <a:endParaRPr lang="en-US" sz="900" b="0" i="0" u="none" strike="noStrike" baseline="0">
              <a:solidFill>
                <a:sysClr val="windowText" lastClr="000000"/>
              </a:solidFill>
              <a:latin typeface="Calibri" panose="020F0502020204030204"/>
            </a:endParaRPr>
          </a:p>
        </cx:txPr>
      </cx:axis>
      <cx:axis id="1">
        <cx:valScaling/>
        <cx:title>
          <cx:tx>
            <cx:txData>
              <cx:v>CITY MILEAGE_KM_LITRE</cx:v>
            </cx:txData>
          </cx:tx>
          <cx:spPr>
            <a:solidFill>
              <a:schemeClr val="accent6">
                <a:lumMod val="20000"/>
                <a:lumOff val="80000"/>
              </a:schemeClr>
            </a:solidFill>
          </cx:spPr>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CITY MILEAGE_KM_LITRE</a:t>
              </a:r>
            </a:p>
          </cx:txPr>
        </cx:title>
        <cx:tickLabels/>
        <cx:txPr>
          <a:bodyPr spcFirstLastPara="1" vertOverflow="ellipsis" horzOverflow="overflow" wrap="square" lIns="0" tIns="0" rIns="0" bIns="0" anchor="ctr" anchorCtr="1"/>
          <a:lstStyle/>
          <a:p>
            <a:pPr algn="ctr" rtl="0">
              <a:defRPr>
                <a:solidFill>
                  <a:sysClr val="windowText" lastClr="000000"/>
                </a:solidFill>
              </a:defRPr>
            </a:pPr>
            <a:endParaRPr lang="en-US" sz="900" b="0" i="0" u="none" strike="noStrike" baseline="0">
              <a:solidFill>
                <a:sysClr val="windowText" lastClr="000000"/>
              </a:solidFill>
              <a:latin typeface="Calibri" panose="020F0502020204030204"/>
            </a:endParaRPr>
          </a:p>
        </cx:txPr>
      </cx:axis>
    </cx:plotArea>
  </cx:chart>
  <cx:spPr>
    <a:solidFill>
      <a:schemeClr val="accent4">
        <a:lumMod val="40000"/>
        <a:lumOff val="60000"/>
      </a:schemeClr>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0.40115</cdr:x>
      <cdr:y>0.27557</cdr:y>
    </cdr:from>
    <cdr:to>
      <cdr:x>0.59885</cdr:x>
      <cdr:y>0.72442</cdr:y>
    </cdr:to>
    <cdr:sp macro="" textlink="">
      <cdr:nvSpPr>
        <cdr:cNvPr id="2" name="TextBox 1">
          <a:extLst xmlns:a="http://schemas.openxmlformats.org/drawingml/2006/main">
            <a:ext uri="{FF2B5EF4-FFF2-40B4-BE49-F238E27FC236}">
              <a16:creationId xmlns:a16="http://schemas.microsoft.com/office/drawing/2014/main" id="{CACB3624-4E5C-FEB6-4A3F-CE8A33151F85}"/>
            </a:ext>
          </a:extLst>
        </cdr:cNvPr>
        <cdr:cNvSpPr txBox="1"/>
      </cdr:nvSpPr>
      <cdr:spPr>
        <a:xfrm xmlns:a="http://schemas.openxmlformats.org/drawingml/2006/main">
          <a:off x="1855470" y="561403"/>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B76EB-481F-40C3-860E-F299F368FF9A}"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36FE5-BD2F-4049-A05A-AE95A208038F}" type="slidenum">
              <a:rPr lang="en-IN" smtClean="0"/>
              <a:t>‹#›</a:t>
            </a:fld>
            <a:endParaRPr lang="en-IN"/>
          </a:p>
        </p:txBody>
      </p:sp>
    </p:spTree>
    <p:extLst>
      <p:ext uri="{BB962C8B-B14F-4D97-AF65-F5344CB8AC3E}">
        <p14:creationId xmlns:p14="http://schemas.microsoft.com/office/powerpoint/2010/main" val="110045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64955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3BEC2C6-C1D2-495B-BC94-471D6CC2240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35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04625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14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03473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86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EC2C6-C1D2-495B-BC94-471D6CC2240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45639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EC2C6-C1D2-495B-BC94-471D6CC22409}"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24037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EC2C6-C1D2-495B-BC94-471D6CC22409}"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06190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EC2C6-C1D2-495B-BC94-471D6CC22409}"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33435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7488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23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BEC2C6-C1D2-495B-BC94-471D6CC22409}" type="datetimeFigureOut">
              <a:rPr lang="en-IN" smtClean="0"/>
              <a:t>11-09-2024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649ED-302E-4412-BF52-FB63E3ADD9E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222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chart" Target="../charts/chart16.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 Id="rId9" Type="http://schemas.openxmlformats.org/officeDocument/2006/relationships/chart" Target="../charts/chart23.xml"/></Relationships>
</file>

<file path=ppt/slides/_rels/slide1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5" Type="http://schemas.openxmlformats.org/officeDocument/2006/relationships/chart" Target="../charts/chart27.xml"/><Relationship Id="rId4"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chart" Target="../charts/chart6.xml"/><Relationship Id="rId1" Type="http://schemas.openxmlformats.org/officeDocument/2006/relationships/slideLayout" Target="../slideLayouts/slideLayout5.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8C2CB-4B98-A84E-CBE6-B87EE1D5F9FB}"/>
              </a:ext>
            </a:extLst>
          </p:cNvPr>
          <p:cNvSpPr txBox="1"/>
          <p:nvPr/>
        </p:nvSpPr>
        <p:spPr>
          <a:xfrm>
            <a:off x="2928258" y="1639078"/>
            <a:ext cx="7696200" cy="1692771"/>
          </a:xfrm>
          <a:prstGeom prst="rect">
            <a:avLst/>
          </a:prstGeom>
          <a:noFill/>
        </p:spPr>
        <p:txBody>
          <a:bodyPr wrap="square" rtlCol="0">
            <a:spAutoFit/>
          </a:bodyPr>
          <a:lstStyle/>
          <a:p>
            <a:r>
              <a:rPr lang="en-US" sz="2800" dirty="0">
                <a:solidFill>
                  <a:srgbClr val="00B050"/>
                </a:solidFill>
              </a:rPr>
              <a:t>Project </a:t>
            </a:r>
            <a:r>
              <a:rPr lang="en-US" sz="2800" dirty="0" err="1">
                <a:solidFill>
                  <a:srgbClr val="00B050"/>
                </a:solidFill>
              </a:rPr>
              <a:t>Name:Automobile</a:t>
            </a:r>
            <a:r>
              <a:rPr lang="en-US" sz="2800" dirty="0">
                <a:solidFill>
                  <a:srgbClr val="00B050"/>
                </a:solidFill>
              </a:rPr>
              <a:t> Market Analysis Project 1  </a:t>
            </a:r>
          </a:p>
          <a:p>
            <a:r>
              <a:rPr lang="en-US" sz="2800" dirty="0">
                <a:solidFill>
                  <a:srgbClr val="00B050"/>
                </a:solidFill>
              </a:rPr>
              <a:t>Student Name: </a:t>
            </a:r>
            <a:r>
              <a:rPr lang="en-US" sz="2800" dirty="0" err="1">
                <a:solidFill>
                  <a:srgbClr val="00B050"/>
                </a:solidFill>
              </a:rPr>
              <a:t>Saini.Sandhyarani</a:t>
            </a:r>
            <a:endParaRPr lang="en-US" sz="2800" dirty="0">
              <a:solidFill>
                <a:srgbClr val="00B050"/>
              </a:solidFill>
            </a:endParaRPr>
          </a:p>
          <a:p>
            <a:r>
              <a:rPr lang="en-US" sz="2800" dirty="0">
                <a:solidFill>
                  <a:srgbClr val="00B050"/>
                </a:solidFill>
              </a:rPr>
              <a:t>Mentor </a:t>
            </a:r>
            <a:r>
              <a:rPr lang="en-US" sz="2800" dirty="0" err="1">
                <a:solidFill>
                  <a:srgbClr val="00B050"/>
                </a:solidFill>
              </a:rPr>
              <a:t>Name</a:t>
            </a:r>
            <a:r>
              <a:rPr lang="en-US" sz="4800" dirty="0" err="1">
                <a:solidFill>
                  <a:srgbClr val="00B050"/>
                </a:solidFill>
              </a:rPr>
              <a:t>:</a:t>
            </a:r>
            <a:r>
              <a:rPr lang="en-US" sz="2800" dirty="0" err="1">
                <a:solidFill>
                  <a:srgbClr val="00B050"/>
                </a:solidFill>
              </a:rPr>
              <a:t>Jaya</a:t>
            </a:r>
            <a:r>
              <a:rPr lang="en-US" sz="2800" dirty="0">
                <a:solidFill>
                  <a:srgbClr val="00B050"/>
                </a:solidFill>
              </a:rPr>
              <a:t> </a:t>
            </a:r>
            <a:r>
              <a:rPr lang="en-US" sz="2800" dirty="0" err="1">
                <a:solidFill>
                  <a:srgbClr val="00B050"/>
                </a:solidFill>
              </a:rPr>
              <a:t>pandey</a:t>
            </a:r>
            <a:endParaRPr lang="en-IN" sz="2800" dirty="0">
              <a:solidFill>
                <a:srgbClr val="00B050"/>
              </a:solidFill>
            </a:endParaRPr>
          </a:p>
        </p:txBody>
      </p:sp>
    </p:spTree>
    <p:extLst>
      <p:ext uri="{BB962C8B-B14F-4D97-AF65-F5344CB8AC3E}">
        <p14:creationId xmlns:p14="http://schemas.microsoft.com/office/powerpoint/2010/main" val="108435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8B8F-C306-F3E9-92A7-92862145F0AF}"/>
              </a:ext>
            </a:extLst>
          </p:cNvPr>
          <p:cNvSpPr>
            <a:spLocks noGrp="1"/>
          </p:cNvSpPr>
          <p:nvPr>
            <p:ph type="title"/>
          </p:nvPr>
        </p:nvSpPr>
        <p:spPr>
          <a:xfrm>
            <a:off x="1024128" y="80682"/>
            <a:ext cx="4677378" cy="1256505"/>
          </a:xfrm>
        </p:spPr>
        <p:txBody>
          <a:bodyPr>
            <a:normAutofit fontScale="90000"/>
          </a:bodyPr>
          <a:lstStyle/>
          <a:p>
            <a:r>
              <a:rPr lang="en-IN" dirty="0">
                <a:highlight>
                  <a:srgbClr val="FFFF00"/>
                </a:highlight>
              </a:rPr>
              <a:t>Analysis </a:t>
            </a:r>
            <a:r>
              <a:rPr lang="en-IN" dirty="0" err="1">
                <a:highlight>
                  <a:srgbClr val="FFFF00"/>
                </a:highlight>
              </a:rPr>
              <a:t>continuos</a:t>
            </a:r>
            <a:r>
              <a:rPr lang="en-IN" dirty="0">
                <a:highlight>
                  <a:srgbClr val="FFFF00"/>
                </a:highlight>
              </a:rPr>
              <a:t> part 2</a:t>
            </a:r>
          </a:p>
        </p:txBody>
      </p:sp>
      <p:sp>
        <p:nvSpPr>
          <p:cNvPr id="3" name="Text Placeholder 2">
            <a:extLst>
              <a:ext uri="{FF2B5EF4-FFF2-40B4-BE49-F238E27FC236}">
                <a16:creationId xmlns:a16="http://schemas.microsoft.com/office/drawing/2014/main" id="{A489556B-BF12-D312-A538-80A0F42BB403}"/>
              </a:ext>
            </a:extLst>
          </p:cNvPr>
          <p:cNvSpPr>
            <a:spLocks noGrp="1"/>
          </p:cNvSpPr>
          <p:nvPr>
            <p:ph type="body" idx="1"/>
          </p:nvPr>
        </p:nvSpPr>
        <p:spPr>
          <a:xfrm>
            <a:off x="878989" y="1598611"/>
            <a:ext cx="4754880" cy="822960"/>
          </a:xfrm>
        </p:spPr>
        <p:txBody>
          <a:bodyPr>
            <a:normAutofit fontScale="70000" lnSpcReduction="20000"/>
          </a:bodyPr>
          <a:lstStyle/>
          <a:p>
            <a:r>
              <a:rPr lang="en-IN" dirty="0" err="1"/>
              <a:t>Busineess</a:t>
            </a:r>
            <a:r>
              <a:rPr lang="en-IN" dirty="0"/>
              <a:t> </a:t>
            </a:r>
            <a:r>
              <a:rPr lang="en-IN" dirty="0" err="1"/>
              <a:t>Question:identify</a:t>
            </a:r>
            <a:r>
              <a:rPr lang="en-IN" dirty="0"/>
              <a:t> top 2 makers who offer the widest range of car variants. And capturing the number of car variants under each body type for the 2 manufacturers identified above</a:t>
            </a:r>
          </a:p>
        </p:txBody>
      </p:sp>
      <p:graphicFrame>
        <p:nvGraphicFramePr>
          <p:cNvPr id="7" name="Content Placeholder 6">
            <a:extLst>
              <a:ext uri="{FF2B5EF4-FFF2-40B4-BE49-F238E27FC236}">
                <a16:creationId xmlns:a16="http://schemas.microsoft.com/office/drawing/2014/main" id="{23CF8429-300B-E03A-2EB7-F88DE921827D}"/>
              </a:ext>
            </a:extLst>
          </p:cNvPr>
          <p:cNvGraphicFramePr>
            <a:graphicFrameLocks noGrp="1"/>
          </p:cNvGraphicFramePr>
          <p:nvPr>
            <p:ph sz="half" idx="2"/>
            <p:extLst>
              <p:ext uri="{D42A27DB-BD31-4B8C-83A1-F6EECF244321}">
                <p14:modId xmlns:p14="http://schemas.microsoft.com/office/powerpoint/2010/main" val="837057265"/>
              </p:ext>
            </p:extLst>
          </p:nvPr>
        </p:nvGraphicFramePr>
        <p:xfrm>
          <a:off x="919163" y="2421572"/>
          <a:ext cx="4357687" cy="321722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 Placeholder 12">
            <a:extLst>
              <a:ext uri="{FF2B5EF4-FFF2-40B4-BE49-F238E27FC236}">
                <a16:creationId xmlns:a16="http://schemas.microsoft.com/office/drawing/2014/main" id="{E884B959-313F-45CC-22C1-A9A298782177}"/>
              </a:ext>
            </a:extLst>
          </p:cNvPr>
          <p:cNvSpPr>
            <a:spLocks noGrp="1"/>
          </p:cNvSpPr>
          <p:nvPr>
            <p:ph type="body" sz="quarter" idx="3"/>
          </p:nvPr>
        </p:nvSpPr>
        <p:spPr/>
        <p:txBody>
          <a:bodyPr>
            <a:normAutofit fontScale="70000" lnSpcReduction="20000"/>
          </a:bodyPr>
          <a:lstStyle/>
          <a:p>
            <a:endParaRPr lang="en-IN"/>
          </a:p>
        </p:txBody>
      </p:sp>
      <p:graphicFrame>
        <p:nvGraphicFramePr>
          <p:cNvPr id="8" name="Content Placeholder 7">
            <a:extLst>
              <a:ext uri="{FF2B5EF4-FFF2-40B4-BE49-F238E27FC236}">
                <a16:creationId xmlns:a16="http://schemas.microsoft.com/office/drawing/2014/main" id="{02F63242-C9E7-A523-FC68-354BB7EEDE5D}"/>
              </a:ext>
            </a:extLst>
          </p:cNvPr>
          <p:cNvGraphicFramePr>
            <a:graphicFrameLocks noGrp="1"/>
          </p:cNvGraphicFramePr>
          <p:nvPr>
            <p:ph sz="quarter" idx="4"/>
            <p:extLst>
              <p:ext uri="{D42A27DB-BD31-4B8C-83A1-F6EECF244321}">
                <p14:modId xmlns:p14="http://schemas.microsoft.com/office/powerpoint/2010/main" val="42877949"/>
              </p:ext>
            </p:extLst>
          </p:nvPr>
        </p:nvGraphicFramePr>
        <p:xfrm>
          <a:off x="5991225" y="2179636"/>
          <a:ext cx="4754564" cy="1841423"/>
        </p:xfrm>
        <a:graphic>
          <a:graphicData uri="http://schemas.openxmlformats.org/drawingml/2006/table">
            <a:tbl>
              <a:tblPr>
                <a:tableStyleId>{5C22544A-7EE6-4342-B048-85BDC9FD1C3A}</a:tableStyleId>
              </a:tblPr>
              <a:tblGrid>
                <a:gridCol w="2383456">
                  <a:extLst>
                    <a:ext uri="{9D8B030D-6E8A-4147-A177-3AD203B41FA5}">
                      <a16:colId xmlns:a16="http://schemas.microsoft.com/office/drawing/2014/main" val="2071646724"/>
                    </a:ext>
                  </a:extLst>
                </a:gridCol>
                <a:gridCol w="592777">
                  <a:extLst>
                    <a:ext uri="{9D8B030D-6E8A-4147-A177-3AD203B41FA5}">
                      <a16:colId xmlns:a16="http://schemas.microsoft.com/office/drawing/2014/main" val="2061001539"/>
                    </a:ext>
                  </a:extLst>
                </a:gridCol>
                <a:gridCol w="592777">
                  <a:extLst>
                    <a:ext uri="{9D8B030D-6E8A-4147-A177-3AD203B41FA5}">
                      <a16:colId xmlns:a16="http://schemas.microsoft.com/office/drawing/2014/main" val="1375114937"/>
                    </a:ext>
                  </a:extLst>
                </a:gridCol>
                <a:gridCol w="592777">
                  <a:extLst>
                    <a:ext uri="{9D8B030D-6E8A-4147-A177-3AD203B41FA5}">
                      <a16:colId xmlns:a16="http://schemas.microsoft.com/office/drawing/2014/main" val="2473271883"/>
                    </a:ext>
                  </a:extLst>
                </a:gridCol>
                <a:gridCol w="592777">
                  <a:extLst>
                    <a:ext uri="{9D8B030D-6E8A-4147-A177-3AD203B41FA5}">
                      <a16:colId xmlns:a16="http://schemas.microsoft.com/office/drawing/2014/main" val="2849168254"/>
                    </a:ext>
                  </a:extLst>
                </a:gridCol>
              </a:tblGrid>
              <a:tr h="310682">
                <a:tc>
                  <a:txBody>
                    <a:bodyPr/>
                    <a:lstStyle/>
                    <a:p>
                      <a:pPr algn="l" fontAlgn="b"/>
                      <a:r>
                        <a:rPr lang="en-IN" sz="1100" u="none" strike="noStrike">
                          <a:effectLst/>
                        </a:rPr>
                        <a:t>Measure of disperison</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410" marR="7410" marT="7410" marB="0" anchor="b"/>
                </a:tc>
                <a:extLst>
                  <a:ext uri="{0D108BD9-81ED-4DB2-BD59-A6C34878D82A}">
                    <a16:rowId xmlns:a16="http://schemas.microsoft.com/office/drawing/2014/main" val="3801941015"/>
                  </a:ext>
                </a:extLst>
              </a:tr>
              <a:tr h="310682">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17.7081</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18.98822</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16.49869</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410" marR="7410" marT="7410" marB="0" anchor="b"/>
                </a:tc>
                <a:extLst>
                  <a:ext uri="{0D108BD9-81ED-4DB2-BD59-A6C34878D82A}">
                    <a16:rowId xmlns:a16="http://schemas.microsoft.com/office/drawing/2014/main" val="4006468699"/>
                  </a:ext>
                </a:extLst>
              </a:tr>
              <a:tr h="310682">
                <a:tc>
                  <a:txBody>
                    <a:bodyPr/>
                    <a:lstStyle/>
                    <a:p>
                      <a:pPr algn="l" fontAlgn="b"/>
                      <a:r>
                        <a:rPr lang="en-US" sz="1100" u="none" strike="noStrike">
                          <a:effectLst/>
                        </a:rPr>
                        <a:t>Variance (Average of Squared Deviation)</a:t>
                      </a:r>
                      <a:endParaRPr lang="en-US"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12.471</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18.56621</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4.055462</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410" marR="7410" marT="7410" marB="0" anchor="b"/>
                </a:tc>
                <a:extLst>
                  <a:ext uri="{0D108BD9-81ED-4DB2-BD59-A6C34878D82A}">
                    <a16:rowId xmlns:a16="http://schemas.microsoft.com/office/drawing/2014/main" val="27887164"/>
                  </a:ext>
                </a:extLst>
              </a:tr>
              <a:tr h="598695">
                <a:tc>
                  <a:txBody>
                    <a:bodyPr/>
                    <a:lstStyle/>
                    <a:p>
                      <a:pPr algn="l" fontAlgn="b"/>
                      <a:r>
                        <a:rPr lang="en-IN" sz="1100" u="none" strike="noStrike">
                          <a:effectLst/>
                        </a:rPr>
                        <a:t>Standard Deviation (Average of Deviation)</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3.53143</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4.308852</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2.013818</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410" marR="7410" marT="7410" marB="0" anchor="b"/>
                </a:tc>
                <a:extLst>
                  <a:ext uri="{0D108BD9-81ED-4DB2-BD59-A6C34878D82A}">
                    <a16:rowId xmlns:a16="http://schemas.microsoft.com/office/drawing/2014/main" val="1190103168"/>
                  </a:ext>
                </a:extLst>
              </a:tr>
              <a:tr h="310682">
                <a:tc>
                  <a:txBody>
                    <a:bodyPr/>
                    <a:lstStyle/>
                    <a:p>
                      <a:pPr algn="l" fontAlgn="b"/>
                      <a:r>
                        <a:rPr lang="en-IN" sz="1100" u="none" strike="noStrike">
                          <a:effectLst/>
                        </a:rPr>
                        <a:t>Coefficient of Variation</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410" marR="7410" marT="741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410" marR="7410" marT="7410" marB="0" anchor="b"/>
                </a:tc>
                <a:extLst>
                  <a:ext uri="{0D108BD9-81ED-4DB2-BD59-A6C34878D82A}">
                    <a16:rowId xmlns:a16="http://schemas.microsoft.com/office/drawing/2014/main" val="1029697180"/>
                  </a:ext>
                </a:extLst>
              </a:tr>
            </a:tbl>
          </a:graphicData>
        </a:graphic>
      </p:graphicFrame>
      <p:graphicFrame>
        <p:nvGraphicFramePr>
          <p:cNvPr id="18" name="Table 17">
            <a:extLst>
              <a:ext uri="{FF2B5EF4-FFF2-40B4-BE49-F238E27FC236}">
                <a16:creationId xmlns:a16="http://schemas.microsoft.com/office/drawing/2014/main" id="{F17728A8-9954-C3C3-C9A7-9200D41AB981}"/>
              </a:ext>
            </a:extLst>
          </p:cNvPr>
          <p:cNvGraphicFramePr>
            <a:graphicFrameLocks noGrp="1"/>
          </p:cNvGraphicFramePr>
          <p:nvPr>
            <p:extLst>
              <p:ext uri="{D42A27DB-BD31-4B8C-83A1-F6EECF244321}">
                <p14:modId xmlns:p14="http://schemas.microsoft.com/office/powerpoint/2010/main" val="626929600"/>
              </p:ext>
            </p:extLst>
          </p:nvPr>
        </p:nvGraphicFramePr>
        <p:xfrm>
          <a:off x="6490496" y="4705350"/>
          <a:ext cx="4138175" cy="1957740"/>
        </p:xfrm>
        <a:graphic>
          <a:graphicData uri="http://schemas.openxmlformats.org/drawingml/2006/table">
            <a:tbl>
              <a:tblPr>
                <a:tableStyleId>{5C22544A-7EE6-4342-B048-85BDC9FD1C3A}</a:tableStyleId>
              </a:tblPr>
              <a:tblGrid>
                <a:gridCol w="3120085">
                  <a:extLst>
                    <a:ext uri="{9D8B030D-6E8A-4147-A177-3AD203B41FA5}">
                      <a16:colId xmlns:a16="http://schemas.microsoft.com/office/drawing/2014/main" val="2233123536"/>
                    </a:ext>
                  </a:extLst>
                </a:gridCol>
                <a:gridCol w="1018090">
                  <a:extLst>
                    <a:ext uri="{9D8B030D-6E8A-4147-A177-3AD203B41FA5}">
                      <a16:colId xmlns:a16="http://schemas.microsoft.com/office/drawing/2014/main" val="724231541"/>
                    </a:ext>
                  </a:extLst>
                </a:gridCol>
              </a:tblGrid>
              <a:tr h="399056">
                <a:tc>
                  <a:txBody>
                    <a:bodyPr/>
                    <a:lstStyle/>
                    <a:p>
                      <a:pPr algn="l" fontAlgn="b"/>
                      <a:r>
                        <a:rPr lang="en-IN" sz="1600" u="none" strike="noStrike" dirty="0">
                          <a:effectLst/>
                          <a:highlight>
                            <a:srgbClr val="FFD966"/>
                          </a:highlight>
                        </a:rPr>
                        <a:t>INTERPRETATION:</a:t>
                      </a:r>
                      <a:endParaRPr lang="en-IN" sz="1600" b="0" i="0" u="none" strike="noStrike" dirty="0">
                        <a:solidFill>
                          <a:srgbClr val="000000"/>
                        </a:solidFill>
                        <a:effectLst/>
                        <a:highlight>
                          <a:srgbClr val="FFD966"/>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6329317"/>
                  </a:ext>
                </a:extLst>
              </a:tr>
              <a:tr h="211654">
                <a:tc gridSpan="2">
                  <a:txBody>
                    <a:bodyPr/>
                    <a:lstStyle/>
                    <a:p>
                      <a:pPr algn="l" fontAlgn="b"/>
                      <a:r>
                        <a:rPr lang="en-US" sz="1600" u="none" strike="noStrike" dirty="0">
                          <a:effectLst/>
                        </a:rPr>
                        <a:t>Here we observe mean value highly showed </a:t>
                      </a:r>
                      <a:r>
                        <a:rPr lang="en-US" sz="1600" u="none" strike="noStrike" dirty="0" err="1">
                          <a:effectLst/>
                        </a:rPr>
                        <a:t>inSUZUKI</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154254468"/>
                  </a:ext>
                </a:extLst>
              </a:tr>
              <a:tr h="309004">
                <a:tc>
                  <a:txBody>
                    <a:bodyPr/>
                    <a:lstStyle/>
                    <a:p>
                      <a:pPr algn="l" fontAlgn="b"/>
                      <a:r>
                        <a:rPr lang="en-US" sz="1600" u="none" strike="noStrike" dirty="0">
                          <a:effectLst/>
                        </a:rPr>
                        <a:t>High variance value in </a:t>
                      </a:r>
                      <a:r>
                        <a:rPr lang="en-US" sz="1600" u="none" strike="noStrike" dirty="0" err="1">
                          <a:effectLst/>
                        </a:rPr>
                        <a:t>suzuki</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2011920"/>
                  </a:ext>
                </a:extLst>
              </a:tr>
              <a:tr h="211654">
                <a:tc gridSpan="2">
                  <a:txBody>
                    <a:bodyPr/>
                    <a:lstStyle/>
                    <a:p>
                      <a:pPr algn="l" fontAlgn="b"/>
                      <a:r>
                        <a:rPr lang="en-US" sz="1600" u="none" strike="noStrike" dirty="0">
                          <a:effectLst/>
                        </a:rPr>
                        <a:t>high standard deviation also showed in </a:t>
                      </a:r>
                      <a:r>
                        <a:rPr lang="en-US" sz="1600" u="none" strike="noStrike" dirty="0" err="1">
                          <a:effectLst/>
                        </a:rPr>
                        <a:t>suzuki</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645739735"/>
                  </a:ext>
                </a:extLst>
              </a:tr>
              <a:tr h="211654">
                <a:tc>
                  <a:txBody>
                    <a:bodyPr/>
                    <a:lstStyle/>
                    <a:p>
                      <a:pPr algn="l" fontAlgn="b"/>
                      <a:r>
                        <a:rPr lang="en-US" sz="1600" u="none" strike="noStrike" dirty="0">
                          <a:effectLst/>
                        </a:rPr>
                        <a:t>high </a:t>
                      </a:r>
                      <a:r>
                        <a:rPr lang="en-US" sz="1600" u="none" strike="noStrike" dirty="0" err="1">
                          <a:effectLst/>
                        </a:rPr>
                        <a:t>vcoeeficient</a:t>
                      </a:r>
                      <a:r>
                        <a:rPr lang="en-US" sz="1600" u="none" strike="noStrike" dirty="0">
                          <a:effectLst/>
                        </a:rPr>
                        <a:t> value also in </a:t>
                      </a:r>
                      <a:r>
                        <a:rPr lang="en-US" sz="1600" u="none" strike="noStrike" dirty="0" err="1">
                          <a:effectLst/>
                        </a:rPr>
                        <a:t>suzuki</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2832314"/>
                  </a:ext>
                </a:extLst>
              </a:tr>
              <a:tr h="211654">
                <a:tc>
                  <a:txBody>
                    <a:bodyPr/>
                    <a:lstStyle/>
                    <a:p>
                      <a:pPr algn="l" fontAlgn="b"/>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090974"/>
                  </a:ext>
                </a:extLst>
              </a:tr>
            </a:tbl>
          </a:graphicData>
        </a:graphic>
      </p:graphicFrame>
      <p:graphicFrame>
        <p:nvGraphicFramePr>
          <p:cNvPr id="20" name="Table 19">
            <a:extLst>
              <a:ext uri="{FF2B5EF4-FFF2-40B4-BE49-F238E27FC236}">
                <a16:creationId xmlns:a16="http://schemas.microsoft.com/office/drawing/2014/main" id="{B8C9A58F-B6C3-3E71-5164-B3B8B9A214ED}"/>
              </a:ext>
            </a:extLst>
          </p:cNvPr>
          <p:cNvGraphicFramePr>
            <a:graphicFrameLocks noGrp="1"/>
          </p:cNvGraphicFramePr>
          <p:nvPr>
            <p:extLst>
              <p:ext uri="{D42A27DB-BD31-4B8C-83A1-F6EECF244321}">
                <p14:modId xmlns:p14="http://schemas.microsoft.com/office/powerpoint/2010/main" val="1463209694"/>
              </p:ext>
            </p:extLst>
          </p:nvPr>
        </p:nvGraphicFramePr>
        <p:xfrm>
          <a:off x="494506" y="5671566"/>
          <a:ext cx="5207000" cy="708660"/>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1680857560"/>
                    </a:ext>
                  </a:extLst>
                </a:gridCol>
                <a:gridCol w="1028700">
                  <a:extLst>
                    <a:ext uri="{9D8B030D-6E8A-4147-A177-3AD203B41FA5}">
                      <a16:colId xmlns:a16="http://schemas.microsoft.com/office/drawing/2014/main" val="1007254760"/>
                    </a:ext>
                  </a:extLst>
                </a:gridCol>
                <a:gridCol w="609600">
                  <a:extLst>
                    <a:ext uri="{9D8B030D-6E8A-4147-A177-3AD203B41FA5}">
                      <a16:colId xmlns:a16="http://schemas.microsoft.com/office/drawing/2014/main" val="1248379402"/>
                    </a:ext>
                  </a:extLst>
                </a:gridCol>
                <a:gridCol w="609600">
                  <a:extLst>
                    <a:ext uri="{9D8B030D-6E8A-4147-A177-3AD203B41FA5}">
                      <a16:colId xmlns:a16="http://schemas.microsoft.com/office/drawing/2014/main" val="2634851787"/>
                    </a:ext>
                  </a:extLst>
                </a:gridCol>
                <a:gridCol w="609600">
                  <a:extLst>
                    <a:ext uri="{9D8B030D-6E8A-4147-A177-3AD203B41FA5}">
                      <a16:colId xmlns:a16="http://schemas.microsoft.com/office/drawing/2014/main" val="1419427586"/>
                    </a:ext>
                  </a:extLst>
                </a:gridCol>
                <a:gridCol w="609600">
                  <a:extLst>
                    <a:ext uri="{9D8B030D-6E8A-4147-A177-3AD203B41FA5}">
                      <a16:colId xmlns:a16="http://schemas.microsoft.com/office/drawing/2014/main" val="1204584827"/>
                    </a:ext>
                  </a:extLst>
                </a:gridCol>
                <a:gridCol w="609600">
                  <a:extLst>
                    <a:ext uri="{9D8B030D-6E8A-4147-A177-3AD203B41FA5}">
                      <a16:colId xmlns:a16="http://schemas.microsoft.com/office/drawing/2014/main" val="615532671"/>
                    </a:ext>
                  </a:extLst>
                </a:gridCol>
              </a:tblGrid>
              <a:tr h="182880">
                <a:tc>
                  <a:txBody>
                    <a:bodyPr/>
                    <a:lstStyle/>
                    <a:p>
                      <a:pPr algn="l" fontAlgn="b"/>
                      <a:r>
                        <a:rPr lang="en-IN" sz="1100" u="none" strike="noStrike">
                          <a:effectLst/>
                          <a:highlight>
                            <a:srgbClr val="2F75B5"/>
                          </a:highlight>
                        </a:rPr>
                        <a:t>Interpretation:</a:t>
                      </a:r>
                      <a:endParaRPr lang="en-IN" sz="1100" b="0" i="0" u="none" strike="noStrike">
                        <a:solidFill>
                          <a:srgbClr val="000000"/>
                        </a:solidFill>
                        <a:effectLst/>
                        <a:highlight>
                          <a:srgbClr val="2F75B5"/>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5167887"/>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2070120"/>
                  </a:ext>
                </a:extLst>
              </a:tr>
              <a:tr h="182880">
                <a:tc gridSpan="6">
                  <a:txBody>
                    <a:bodyPr/>
                    <a:lstStyle/>
                    <a:p>
                      <a:pPr algn="l" fontAlgn="b"/>
                      <a:r>
                        <a:rPr lang="en-US" sz="1100" u="none" strike="noStrike">
                          <a:effectLst/>
                        </a:rPr>
                        <a:t>finallywe got 264 variants in Hatchback body type,223 variants in SUV Body type</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1914266"/>
                  </a:ext>
                </a:extLst>
              </a:tr>
            </a:tbl>
          </a:graphicData>
        </a:graphic>
      </p:graphicFrame>
      <p:sp>
        <p:nvSpPr>
          <p:cNvPr id="4" name="TextBox 3">
            <a:extLst>
              <a:ext uri="{FF2B5EF4-FFF2-40B4-BE49-F238E27FC236}">
                <a16:creationId xmlns:a16="http://schemas.microsoft.com/office/drawing/2014/main" id="{4A331612-8D89-A06C-3F79-4FF5462DC991}"/>
              </a:ext>
            </a:extLst>
          </p:cNvPr>
          <p:cNvSpPr txBox="1"/>
          <p:nvPr/>
        </p:nvSpPr>
        <p:spPr>
          <a:xfrm>
            <a:off x="6096000" y="995082"/>
            <a:ext cx="5020235" cy="923330"/>
          </a:xfrm>
          <a:prstGeom prst="rect">
            <a:avLst/>
          </a:prstGeom>
          <a:noFill/>
        </p:spPr>
        <p:txBody>
          <a:bodyPr wrap="square" rtlCol="0">
            <a:spAutoFit/>
          </a:bodyPr>
          <a:lstStyle/>
          <a:p>
            <a:r>
              <a:rPr lang="en-IN" dirty="0">
                <a:solidFill>
                  <a:schemeClr val="accent1"/>
                </a:solidFill>
              </a:rPr>
              <a:t>Business question2:calculate and compare variations between data using different measures of </a:t>
            </a:r>
            <a:r>
              <a:rPr lang="en-IN" dirty="0" err="1">
                <a:solidFill>
                  <a:schemeClr val="accent1"/>
                </a:solidFill>
              </a:rPr>
              <a:t>disparison</a:t>
            </a:r>
            <a:r>
              <a:rPr lang="en-IN" dirty="0">
                <a:solidFill>
                  <a:schemeClr val="accent1"/>
                </a:solidFill>
              </a:rPr>
              <a:t> of </a:t>
            </a:r>
            <a:r>
              <a:rPr lang="en-IN" dirty="0" err="1">
                <a:solidFill>
                  <a:schemeClr val="accent1"/>
                </a:solidFill>
              </a:rPr>
              <a:t>tata,maruthi</a:t>
            </a:r>
            <a:r>
              <a:rPr lang="en-IN" dirty="0">
                <a:solidFill>
                  <a:schemeClr val="accent1"/>
                </a:solidFill>
              </a:rPr>
              <a:t> </a:t>
            </a:r>
            <a:r>
              <a:rPr lang="en-IN" dirty="0" err="1">
                <a:solidFill>
                  <a:schemeClr val="accent1"/>
                </a:solidFill>
              </a:rPr>
              <a:t>Suzuki,hyundai</a:t>
            </a:r>
            <a:endParaRPr lang="en-IN" dirty="0">
              <a:solidFill>
                <a:schemeClr val="accent1"/>
              </a:solidFill>
            </a:endParaRPr>
          </a:p>
        </p:txBody>
      </p:sp>
    </p:spTree>
    <p:extLst>
      <p:ext uri="{BB962C8B-B14F-4D97-AF65-F5344CB8AC3E}">
        <p14:creationId xmlns:p14="http://schemas.microsoft.com/office/powerpoint/2010/main" val="260836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E93E9C6-6818-13F7-3F4D-F9799AA0A141}"/>
              </a:ext>
            </a:extLst>
          </p:cNvPr>
          <p:cNvSpPr>
            <a:spLocks noGrp="1"/>
          </p:cNvSpPr>
          <p:nvPr>
            <p:ph type="title"/>
          </p:nvPr>
        </p:nvSpPr>
        <p:spPr>
          <a:xfrm>
            <a:off x="1024128" y="585216"/>
            <a:ext cx="9720072" cy="633984"/>
          </a:xfrm>
        </p:spPr>
        <p:txBody>
          <a:bodyPr>
            <a:normAutofit fontScale="90000"/>
          </a:bodyPr>
          <a:lstStyle/>
          <a:p>
            <a:r>
              <a:rPr lang="en-IN" dirty="0">
                <a:highlight>
                  <a:srgbClr val="FFFF00"/>
                </a:highlight>
              </a:rPr>
              <a:t>Analysis </a:t>
            </a:r>
            <a:r>
              <a:rPr lang="en-IN" dirty="0" err="1">
                <a:highlight>
                  <a:srgbClr val="FFFF00"/>
                </a:highlight>
              </a:rPr>
              <a:t>cont</a:t>
            </a:r>
            <a:r>
              <a:rPr lang="en-IN" dirty="0">
                <a:highlight>
                  <a:srgbClr val="FFFF00"/>
                </a:highlight>
              </a:rPr>
              <a:t>….</a:t>
            </a:r>
          </a:p>
        </p:txBody>
      </p:sp>
      <p:sp>
        <p:nvSpPr>
          <p:cNvPr id="11" name="Text Placeholder 10">
            <a:extLst>
              <a:ext uri="{FF2B5EF4-FFF2-40B4-BE49-F238E27FC236}">
                <a16:creationId xmlns:a16="http://schemas.microsoft.com/office/drawing/2014/main" id="{1BF04B96-87B2-0CFB-186D-5FB4CEF554E2}"/>
              </a:ext>
            </a:extLst>
          </p:cNvPr>
          <p:cNvSpPr>
            <a:spLocks noGrp="1"/>
          </p:cNvSpPr>
          <p:nvPr>
            <p:ph type="body" idx="1"/>
          </p:nvPr>
        </p:nvSpPr>
        <p:spPr>
          <a:xfrm>
            <a:off x="881253" y="1287938"/>
            <a:ext cx="4754880" cy="822960"/>
          </a:xfrm>
        </p:spPr>
        <p:txBody>
          <a:bodyPr>
            <a:normAutofit fontScale="70000" lnSpcReduction="20000"/>
          </a:bodyPr>
          <a:lstStyle/>
          <a:p>
            <a:r>
              <a:rPr lang="en-IN" dirty="0"/>
              <a:t>Business </a:t>
            </a:r>
            <a:r>
              <a:rPr lang="en-IN" dirty="0" err="1"/>
              <a:t>question:display</a:t>
            </a:r>
            <a:r>
              <a:rPr lang="en-IN" dirty="0"/>
              <a:t> and check how </a:t>
            </a:r>
            <a:r>
              <a:rPr lang="en-IN" dirty="0" err="1"/>
              <a:t>city_mileage</a:t>
            </a:r>
            <a:r>
              <a:rPr lang="en-IN" dirty="0"/>
              <a:t> depends on fuel tank capacity and displacement depends on fuel  tank capacity using scatterplot and find r value also </a:t>
            </a:r>
          </a:p>
        </p:txBody>
      </p:sp>
      <p:sp>
        <p:nvSpPr>
          <p:cNvPr id="13" name="Text Placeholder 12">
            <a:extLst>
              <a:ext uri="{FF2B5EF4-FFF2-40B4-BE49-F238E27FC236}">
                <a16:creationId xmlns:a16="http://schemas.microsoft.com/office/drawing/2014/main" id="{300F2824-AB1D-266F-6F7C-45B2C29C4BC7}"/>
              </a:ext>
            </a:extLst>
          </p:cNvPr>
          <p:cNvSpPr>
            <a:spLocks noGrp="1"/>
          </p:cNvSpPr>
          <p:nvPr>
            <p:ph type="body" sz="quarter" idx="3"/>
          </p:nvPr>
        </p:nvSpPr>
        <p:spPr>
          <a:xfrm>
            <a:off x="6550533" y="1244022"/>
            <a:ext cx="4754880" cy="822960"/>
          </a:xfrm>
        </p:spPr>
        <p:txBody>
          <a:bodyPr>
            <a:normAutofit fontScale="70000" lnSpcReduction="20000"/>
          </a:bodyPr>
          <a:lstStyle/>
          <a:p>
            <a:r>
              <a:rPr lang="en-IN" dirty="0"/>
              <a:t>Business </a:t>
            </a:r>
            <a:r>
              <a:rPr lang="en-IN" dirty="0" err="1"/>
              <a:t>question:calculate</a:t>
            </a:r>
            <a:r>
              <a:rPr lang="en-IN" dirty="0"/>
              <a:t> additional fuel efficiency combined mileage and distance</a:t>
            </a:r>
          </a:p>
        </p:txBody>
      </p:sp>
      <p:graphicFrame>
        <p:nvGraphicFramePr>
          <p:cNvPr id="19" name="Content Placeholder 18">
            <a:extLst>
              <a:ext uri="{FF2B5EF4-FFF2-40B4-BE49-F238E27FC236}">
                <a16:creationId xmlns:a16="http://schemas.microsoft.com/office/drawing/2014/main" id="{48443063-0DBB-3BB3-1724-631C986E7154}"/>
              </a:ext>
            </a:extLst>
          </p:cNvPr>
          <p:cNvGraphicFramePr>
            <a:graphicFrameLocks noGrp="1"/>
          </p:cNvGraphicFramePr>
          <p:nvPr>
            <p:ph sz="quarter" idx="4"/>
            <p:extLst>
              <p:ext uri="{D42A27DB-BD31-4B8C-83A1-F6EECF244321}">
                <p14:modId xmlns:p14="http://schemas.microsoft.com/office/powerpoint/2010/main" val="3611385393"/>
              </p:ext>
            </p:extLst>
          </p:nvPr>
        </p:nvGraphicFramePr>
        <p:xfrm>
          <a:off x="6940550" y="2562223"/>
          <a:ext cx="3975100" cy="1924052"/>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3414343571"/>
                    </a:ext>
                  </a:extLst>
                </a:gridCol>
                <a:gridCol w="609600">
                  <a:extLst>
                    <a:ext uri="{9D8B030D-6E8A-4147-A177-3AD203B41FA5}">
                      <a16:colId xmlns:a16="http://schemas.microsoft.com/office/drawing/2014/main" val="424578224"/>
                    </a:ext>
                  </a:extLst>
                </a:gridCol>
                <a:gridCol w="609600">
                  <a:extLst>
                    <a:ext uri="{9D8B030D-6E8A-4147-A177-3AD203B41FA5}">
                      <a16:colId xmlns:a16="http://schemas.microsoft.com/office/drawing/2014/main" val="4008337826"/>
                    </a:ext>
                  </a:extLst>
                </a:gridCol>
                <a:gridCol w="1041400">
                  <a:extLst>
                    <a:ext uri="{9D8B030D-6E8A-4147-A177-3AD203B41FA5}">
                      <a16:colId xmlns:a16="http://schemas.microsoft.com/office/drawing/2014/main" val="2585122661"/>
                    </a:ext>
                  </a:extLst>
                </a:gridCol>
                <a:gridCol w="609600">
                  <a:extLst>
                    <a:ext uri="{9D8B030D-6E8A-4147-A177-3AD203B41FA5}">
                      <a16:colId xmlns:a16="http://schemas.microsoft.com/office/drawing/2014/main" val="1148196934"/>
                    </a:ext>
                  </a:extLst>
                </a:gridCol>
              </a:tblGrid>
              <a:tr h="481013">
                <a:tc>
                  <a:txBody>
                    <a:bodyPr/>
                    <a:lstStyle/>
                    <a:p>
                      <a:pPr algn="l" fontAlgn="b"/>
                      <a:r>
                        <a:rPr lang="en-IN" sz="1100" u="none" strike="noStrike">
                          <a:effectLst/>
                        </a:rPr>
                        <a:t>Fuel efficiency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1796071"/>
                  </a:ext>
                </a:extLst>
              </a:tr>
              <a:tr h="481013">
                <a:tc>
                  <a:txBody>
                    <a:bodyPr/>
                    <a:lstStyle/>
                    <a:p>
                      <a:pPr algn="l" fontAlgn="b"/>
                      <a:r>
                        <a:rPr lang="en-IN" sz="1100" u="none" strike="noStrike">
                          <a:effectLst/>
                        </a:rPr>
                        <a:t>combined mileage</a:t>
                      </a:r>
                      <a:endParaRPr lang="en-IN"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100" u="none" strike="noStrike">
                          <a:effectLst/>
                        </a:rPr>
                        <a:t>(city mieage+highway mileage)/2</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999425"/>
                  </a:ext>
                </a:extLst>
              </a:tr>
              <a:tr h="481013">
                <a:tc>
                  <a:txBody>
                    <a:bodyPr/>
                    <a:lstStyle/>
                    <a:p>
                      <a:pPr algn="l" fontAlgn="b"/>
                      <a:r>
                        <a:rPr lang="en-IN" sz="1100" u="none" strike="noStrike">
                          <a:effectLst/>
                        </a:rPr>
                        <a:t>distance</a:t>
                      </a:r>
                      <a:endParaRPr lang="en-IN"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100" u="none" strike="noStrike">
                          <a:effectLst/>
                        </a:rPr>
                        <a:t>fuel tank capacity*avg.combined mileage</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7950706"/>
                  </a:ext>
                </a:extLst>
              </a:tr>
              <a:tr h="48101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2587443"/>
                  </a:ext>
                </a:extLst>
              </a:tr>
            </a:tbl>
          </a:graphicData>
        </a:graphic>
      </p:graphicFrame>
      <p:graphicFrame>
        <p:nvGraphicFramePr>
          <p:cNvPr id="17" name="Content Placeholder 16">
            <a:extLst>
              <a:ext uri="{FF2B5EF4-FFF2-40B4-BE49-F238E27FC236}">
                <a16:creationId xmlns:a16="http://schemas.microsoft.com/office/drawing/2014/main" id="{635C5524-5E2F-9609-59FD-0473EB5DFC89}"/>
              </a:ext>
            </a:extLst>
          </p:cNvPr>
          <p:cNvGraphicFramePr>
            <a:graphicFrameLocks noGrp="1"/>
          </p:cNvGraphicFramePr>
          <p:nvPr>
            <p:ph sz="half" idx="2"/>
            <p:extLst>
              <p:ext uri="{D42A27DB-BD31-4B8C-83A1-F6EECF244321}">
                <p14:modId xmlns:p14="http://schemas.microsoft.com/office/powerpoint/2010/main" val="2155386686"/>
              </p:ext>
            </p:extLst>
          </p:nvPr>
        </p:nvGraphicFramePr>
        <p:xfrm>
          <a:off x="147639" y="2179636"/>
          <a:ext cx="3350704" cy="23066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514D4E9B-64EA-2158-E6B1-82DDB668958B}"/>
              </a:ext>
            </a:extLst>
          </p:cNvPr>
          <p:cNvGraphicFramePr>
            <a:graphicFrameLocks/>
          </p:cNvGraphicFramePr>
          <p:nvPr>
            <p:extLst>
              <p:ext uri="{D42A27DB-BD31-4B8C-83A1-F6EECF244321}">
                <p14:modId xmlns:p14="http://schemas.microsoft.com/office/powerpoint/2010/main" val="143913079"/>
              </p:ext>
            </p:extLst>
          </p:nvPr>
        </p:nvGraphicFramePr>
        <p:xfrm>
          <a:off x="3675324" y="2110898"/>
          <a:ext cx="2714625" cy="25640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340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2B2B-15C6-1674-F6BD-004052904C60}"/>
              </a:ext>
            </a:extLst>
          </p:cNvPr>
          <p:cNvSpPr>
            <a:spLocks noGrp="1"/>
          </p:cNvSpPr>
          <p:nvPr>
            <p:ph type="title"/>
          </p:nvPr>
        </p:nvSpPr>
        <p:spPr>
          <a:xfrm>
            <a:off x="1024128" y="585216"/>
            <a:ext cx="9720072" cy="719709"/>
          </a:xfrm>
        </p:spPr>
        <p:txBody>
          <a:bodyPr>
            <a:normAutofit/>
          </a:bodyPr>
          <a:lstStyle/>
          <a:p>
            <a:r>
              <a:rPr lang="en-IN" sz="1600" dirty="0">
                <a:highlight>
                  <a:srgbClr val="FFFF00"/>
                </a:highlight>
              </a:rPr>
              <a:t>Analysis </a:t>
            </a:r>
            <a:r>
              <a:rPr lang="en-IN" sz="1600" dirty="0" err="1">
                <a:highlight>
                  <a:srgbClr val="FFFF00"/>
                </a:highlight>
              </a:rPr>
              <a:t>cont</a:t>
            </a:r>
            <a:r>
              <a:rPr lang="en-IN" sz="1600" dirty="0">
                <a:highlight>
                  <a:srgbClr val="FFFF00"/>
                </a:highlight>
              </a:rPr>
              <a:t>….</a:t>
            </a:r>
          </a:p>
        </p:txBody>
      </p:sp>
      <p:graphicFrame>
        <p:nvGraphicFramePr>
          <p:cNvPr id="4" name="Content Placeholder 3">
            <a:extLst>
              <a:ext uri="{FF2B5EF4-FFF2-40B4-BE49-F238E27FC236}">
                <a16:creationId xmlns:a16="http://schemas.microsoft.com/office/drawing/2014/main" id="{20B23E21-D8FA-5F4B-F3D5-6237576A000B}"/>
              </a:ext>
            </a:extLst>
          </p:cNvPr>
          <p:cNvGraphicFramePr>
            <a:graphicFrameLocks noGrp="1"/>
          </p:cNvGraphicFramePr>
          <p:nvPr>
            <p:ph idx="1"/>
            <p:extLst>
              <p:ext uri="{D42A27DB-BD31-4B8C-83A1-F6EECF244321}">
                <p14:modId xmlns:p14="http://schemas.microsoft.com/office/powerpoint/2010/main" val="1336063263"/>
              </p:ext>
            </p:extLst>
          </p:nvPr>
        </p:nvGraphicFramePr>
        <p:xfrm>
          <a:off x="166688" y="1228726"/>
          <a:ext cx="3481387" cy="1943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88954B-8643-03F4-6273-54BADE3CCE06}"/>
              </a:ext>
            </a:extLst>
          </p:cNvPr>
          <p:cNvGraphicFramePr>
            <a:graphicFrameLocks/>
          </p:cNvGraphicFramePr>
          <p:nvPr>
            <p:extLst>
              <p:ext uri="{D42A27DB-BD31-4B8C-83A1-F6EECF244321}">
                <p14:modId xmlns:p14="http://schemas.microsoft.com/office/powerpoint/2010/main" val="2377457066"/>
              </p:ext>
            </p:extLst>
          </p:nvPr>
        </p:nvGraphicFramePr>
        <p:xfrm>
          <a:off x="3159062" y="1304926"/>
          <a:ext cx="3898964" cy="1943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31FAF7D-A294-81B9-AE26-B1CFCBECC9A1}"/>
              </a:ext>
            </a:extLst>
          </p:cNvPr>
          <p:cNvGraphicFramePr>
            <a:graphicFrameLocks/>
          </p:cNvGraphicFramePr>
          <p:nvPr>
            <p:extLst>
              <p:ext uri="{D42A27DB-BD31-4B8C-83A1-F6EECF244321}">
                <p14:modId xmlns:p14="http://schemas.microsoft.com/office/powerpoint/2010/main" val="1202411241"/>
              </p:ext>
            </p:extLst>
          </p:nvPr>
        </p:nvGraphicFramePr>
        <p:xfrm>
          <a:off x="-104775" y="3171826"/>
          <a:ext cx="3263837" cy="20621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197DA8D-14A5-882C-47DF-6C3EF1188ABC}"/>
              </a:ext>
            </a:extLst>
          </p:cNvPr>
          <p:cNvGraphicFramePr>
            <a:graphicFrameLocks/>
          </p:cNvGraphicFramePr>
          <p:nvPr>
            <p:extLst>
              <p:ext uri="{D42A27DB-BD31-4B8C-83A1-F6EECF244321}">
                <p14:modId xmlns:p14="http://schemas.microsoft.com/office/powerpoint/2010/main" val="2556197163"/>
              </p:ext>
            </p:extLst>
          </p:nvPr>
        </p:nvGraphicFramePr>
        <p:xfrm>
          <a:off x="7324724" y="1419227"/>
          <a:ext cx="4143375" cy="21240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B107866F-7AEF-781F-165D-B67D8F85B7A9}"/>
              </a:ext>
            </a:extLst>
          </p:cNvPr>
          <p:cNvGraphicFramePr>
            <a:graphicFrameLocks/>
          </p:cNvGraphicFramePr>
          <p:nvPr>
            <p:extLst>
              <p:ext uri="{D42A27DB-BD31-4B8C-83A1-F6EECF244321}">
                <p14:modId xmlns:p14="http://schemas.microsoft.com/office/powerpoint/2010/main" val="4144339564"/>
              </p:ext>
            </p:extLst>
          </p:nvPr>
        </p:nvGraphicFramePr>
        <p:xfrm>
          <a:off x="7324724" y="3543301"/>
          <a:ext cx="4076699" cy="21240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25B95FC5-EDA8-852D-1055-A3D2E0EFEE32}"/>
              </a:ext>
            </a:extLst>
          </p:cNvPr>
          <p:cNvGraphicFramePr>
            <a:graphicFrameLocks/>
          </p:cNvGraphicFramePr>
          <p:nvPr>
            <p:extLst>
              <p:ext uri="{D42A27DB-BD31-4B8C-83A1-F6EECF244321}">
                <p14:modId xmlns:p14="http://schemas.microsoft.com/office/powerpoint/2010/main" val="2680275614"/>
              </p:ext>
            </p:extLst>
          </p:nvPr>
        </p:nvGraphicFramePr>
        <p:xfrm>
          <a:off x="2914651" y="3188494"/>
          <a:ext cx="4143375" cy="212407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E124EAD2-AFC6-E6C8-AAC5-0C0D61665EA9}"/>
              </a:ext>
            </a:extLst>
          </p:cNvPr>
          <p:cNvGraphicFramePr>
            <a:graphicFrameLocks/>
          </p:cNvGraphicFramePr>
          <p:nvPr>
            <p:extLst>
              <p:ext uri="{D42A27DB-BD31-4B8C-83A1-F6EECF244321}">
                <p14:modId xmlns:p14="http://schemas.microsoft.com/office/powerpoint/2010/main" val="1373897007"/>
              </p:ext>
            </p:extLst>
          </p:nvPr>
        </p:nvGraphicFramePr>
        <p:xfrm>
          <a:off x="153161" y="5186363"/>
          <a:ext cx="2747963" cy="176688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1">
            <a:extLst>
              <a:ext uri="{FF2B5EF4-FFF2-40B4-BE49-F238E27FC236}">
                <a16:creationId xmlns:a16="http://schemas.microsoft.com/office/drawing/2014/main" id="{2B242E70-54B1-6507-FD07-8B64235946FF}"/>
              </a:ext>
            </a:extLst>
          </p:cNvPr>
          <p:cNvGraphicFramePr>
            <a:graphicFrameLocks/>
          </p:cNvGraphicFramePr>
          <p:nvPr>
            <p:extLst>
              <p:ext uri="{D42A27DB-BD31-4B8C-83A1-F6EECF244321}">
                <p14:modId xmlns:p14="http://schemas.microsoft.com/office/powerpoint/2010/main" val="919813592"/>
              </p:ext>
            </p:extLst>
          </p:nvPr>
        </p:nvGraphicFramePr>
        <p:xfrm>
          <a:off x="2684814" y="5047679"/>
          <a:ext cx="2937700" cy="206987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able 13">
            <a:extLst>
              <a:ext uri="{FF2B5EF4-FFF2-40B4-BE49-F238E27FC236}">
                <a16:creationId xmlns:a16="http://schemas.microsoft.com/office/drawing/2014/main" id="{953C6265-959D-D281-027E-548B9FD2B6C0}"/>
              </a:ext>
            </a:extLst>
          </p:cNvPr>
          <p:cNvGraphicFramePr>
            <a:graphicFrameLocks noGrp="1"/>
          </p:cNvGraphicFramePr>
          <p:nvPr>
            <p:extLst>
              <p:ext uri="{D42A27DB-BD31-4B8C-83A1-F6EECF244321}">
                <p14:modId xmlns:p14="http://schemas.microsoft.com/office/powerpoint/2010/main" val="4133554439"/>
              </p:ext>
            </p:extLst>
          </p:nvPr>
        </p:nvGraphicFramePr>
        <p:xfrm>
          <a:off x="5226047" y="5553075"/>
          <a:ext cx="6965953" cy="719709"/>
        </p:xfrm>
        <a:graphic>
          <a:graphicData uri="http://schemas.openxmlformats.org/drawingml/2006/table">
            <a:tbl>
              <a:tblPr>
                <a:tableStyleId>{5C22544A-7EE6-4342-B048-85BDC9FD1C3A}</a:tableStyleId>
              </a:tblPr>
              <a:tblGrid>
                <a:gridCol w="1221850">
                  <a:extLst>
                    <a:ext uri="{9D8B030D-6E8A-4147-A177-3AD203B41FA5}">
                      <a16:colId xmlns:a16="http://schemas.microsoft.com/office/drawing/2014/main" val="1187102464"/>
                    </a:ext>
                  </a:extLst>
                </a:gridCol>
                <a:gridCol w="2696498">
                  <a:extLst>
                    <a:ext uri="{9D8B030D-6E8A-4147-A177-3AD203B41FA5}">
                      <a16:colId xmlns:a16="http://schemas.microsoft.com/office/drawing/2014/main" val="2990571941"/>
                    </a:ext>
                  </a:extLst>
                </a:gridCol>
                <a:gridCol w="674125">
                  <a:extLst>
                    <a:ext uri="{9D8B030D-6E8A-4147-A177-3AD203B41FA5}">
                      <a16:colId xmlns:a16="http://schemas.microsoft.com/office/drawing/2014/main" val="4024525410"/>
                    </a:ext>
                  </a:extLst>
                </a:gridCol>
                <a:gridCol w="674125">
                  <a:extLst>
                    <a:ext uri="{9D8B030D-6E8A-4147-A177-3AD203B41FA5}">
                      <a16:colId xmlns:a16="http://schemas.microsoft.com/office/drawing/2014/main" val="2444735928"/>
                    </a:ext>
                  </a:extLst>
                </a:gridCol>
                <a:gridCol w="674125">
                  <a:extLst>
                    <a:ext uri="{9D8B030D-6E8A-4147-A177-3AD203B41FA5}">
                      <a16:colId xmlns:a16="http://schemas.microsoft.com/office/drawing/2014/main" val="4007565341"/>
                    </a:ext>
                  </a:extLst>
                </a:gridCol>
                <a:gridCol w="1025230">
                  <a:extLst>
                    <a:ext uri="{9D8B030D-6E8A-4147-A177-3AD203B41FA5}">
                      <a16:colId xmlns:a16="http://schemas.microsoft.com/office/drawing/2014/main" val="3127958439"/>
                    </a:ext>
                  </a:extLst>
                </a:gridCol>
              </a:tblGrid>
              <a:tr h="367511">
                <a:tc>
                  <a:txBody>
                    <a:bodyPr/>
                    <a:lstStyle/>
                    <a:p>
                      <a:pPr algn="l" fontAlgn="b"/>
                      <a:r>
                        <a:rPr lang="en-IN" sz="1100" u="none" strike="noStrike">
                          <a:effectLst/>
                          <a:highlight>
                            <a:srgbClr val="FFFF00"/>
                          </a:highlight>
                        </a:rPr>
                        <a:t>INTERPRETATION:</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US" sz="1100" u="none" strike="noStrike">
                          <a:effectLst/>
                        </a:rPr>
                        <a:t>Here we can observe linear trend in both charts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3492738"/>
                  </a:ext>
                </a:extLst>
              </a:tr>
              <a:tr h="35219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5">
                  <a:txBody>
                    <a:bodyPr/>
                    <a:lstStyle/>
                    <a:p>
                      <a:pPr algn="l" fontAlgn="b"/>
                      <a:r>
                        <a:rPr lang="en-US" sz="1100" u="none" strike="noStrike" dirty="0">
                          <a:effectLst/>
                        </a:rPr>
                        <a:t>so here zero correlation between </a:t>
                      </a:r>
                      <a:r>
                        <a:rPr lang="en-US" sz="1100" u="none" strike="noStrike" dirty="0" err="1">
                          <a:effectLst/>
                        </a:rPr>
                        <a:t>diplacement</a:t>
                      </a:r>
                      <a:r>
                        <a:rPr lang="en-US" sz="1100" u="none" strike="noStrike" dirty="0">
                          <a:effectLst/>
                        </a:rPr>
                        <a:t> and combined mileage ,displacement and distance</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96714489"/>
                  </a:ext>
                </a:extLst>
              </a:tr>
            </a:tbl>
          </a:graphicData>
        </a:graphic>
      </p:graphicFrame>
    </p:spTree>
    <p:extLst>
      <p:ext uri="{BB962C8B-B14F-4D97-AF65-F5344CB8AC3E}">
        <p14:creationId xmlns:p14="http://schemas.microsoft.com/office/powerpoint/2010/main" val="362854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356-32E5-86DC-1FA1-989E91B1A608}"/>
              </a:ext>
            </a:extLst>
          </p:cNvPr>
          <p:cNvSpPr>
            <a:spLocks noGrp="1"/>
          </p:cNvSpPr>
          <p:nvPr>
            <p:ph type="title"/>
          </p:nvPr>
        </p:nvSpPr>
        <p:spPr>
          <a:xfrm>
            <a:off x="1024128" y="585216"/>
            <a:ext cx="9720072" cy="186309"/>
          </a:xfrm>
        </p:spPr>
        <p:txBody>
          <a:bodyPr>
            <a:noAutofit/>
          </a:bodyPr>
          <a:lstStyle/>
          <a:p>
            <a:r>
              <a:rPr lang="en-IN" sz="1600" dirty="0">
                <a:highlight>
                  <a:srgbClr val="FFFF00"/>
                </a:highlight>
              </a:rPr>
              <a:t>Analysis continuous</a:t>
            </a:r>
          </a:p>
        </p:txBody>
      </p:sp>
      <p:graphicFrame>
        <p:nvGraphicFramePr>
          <p:cNvPr id="4" name="Content Placeholder 3">
            <a:extLst>
              <a:ext uri="{FF2B5EF4-FFF2-40B4-BE49-F238E27FC236}">
                <a16:creationId xmlns:a16="http://schemas.microsoft.com/office/drawing/2014/main" id="{CCD6B42C-20B4-414A-9384-61A4C50F6250}"/>
              </a:ext>
            </a:extLst>
          </p:cNvPr>
          <p:cNvGraphicFramePr>
            <a:graphicFrameLocks noGrp="1"/>
          </p:cNvGraphicFramePr>
          <p:nvPr>
            <p:ph idx="1"/>
            <p:extLst>
              <p:ext uri="{D42A27DB-BD31-4B8C-83A1-F6EECF244321}">
                <p14:modId xmlns:p14="http://schemas.microsoft.com/office/powerpoint/2010/main" val="477698771"/>
              </p:ext>
            </p:extLst>
          </p:nvPr>
        </p:nvGraphicFramePr>
        <p:xfrm>
          <a:off x="928689" y="1009650"/>
          <a:ext cx="3529012" cy="2276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0FF0E2D-AC43-4015-8134-9F671AB1FF3C}"/>
              </a:ext>
            </a:extLst>
          </p:cNvPr>
          <p:cNvGraphicFramePr>
            <a:graphicFrameLocks/>
          </p:cNvGraphicFramePr>
          <p:nvPr>
            <p:extLst>
              <p:ext uri="{D42A27DB-BD31-4B8C-83A1-F6EECF244321}">
                <p14:modId xmlns:p14="http://schemas.microsoft.com/office/powerpoint/2010/main" val="4074531003"/>
              </p:ext>
            </p:extLst>
          </p:nvPr>
        </p:nvGraphicFramePr>
        <p:xfrm>
          <a:off x="4457701" y="1081088"/>
          <a:ext cx="3383280" cy="2171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F88A422-6ECF-47CC-8AFE-3E1C1381184B}"/>
              </a:ext>
            </a:extLst>
          </p:cNvPr>
          <p:cNvGraphicFramePr>
            <a:graphicFrameLocks/>
          </p:cNvGraphicFramePr>
          <p:nvPr>
            <p:extLst>
              <p:ext uri="{D42A27DB-BD31-4B8C-83A1-F6EECF244321}">
                <p14:modId xmlns:p14="http://schemas.microsoft.com/office/powerpoint/2010/main" val="3077913573"/>
              </p:ext>
            </p:extLst>
          </p:nvPr>
        </p:nvGraphicFramePr>
        <p:xfrm>
          <a:off x="829724" y="3286125"/>
          <a:ext cx="3677126" cy="20669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A3426F97-8F62-49FE-BF06-DB28EF5FA919}"/>
              </a:ext>
            </a:extLst>
          </p:cNvPr>
          <p:cNvGraphicFramePr>
            <a:graphicFrameLocks/>
          </p:cNvGraphicFramePr>
          <p:nvPr>
            <p:extLst>
              <p:ext uri="{D42A27DB-BD31-4B8C-83A1-F6EECF244321}">
                <p14:modId xmlns:p14="http://schemas.microsoft.com/office/powerpoint/2010/main" val="3550750763"/>
              </p:ext>
            </p:extLst>
          </p:nvPr>
        </p:nvGraphicFramePr>
        <p:xfrm>
          <a:off x="4483515" y="3252788"/>
          <a:ext cx="3611880" cy="2133600"/>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DBEA0B5B-3C82-4272-FA28-EFEAC058A7AC}"/>
              </a:ext>
            </a:extLst>
          </p:cNvPr>
          <p:cNvSpPr txBox="1"/>
          <p:nvPr/>
        </p:nvSpPr>
        <p:spPr>
          <a:xfrm>
            <a:off x="8160641" y="-76200"/>
            <a:ext cx="3786472" cy="7386638"/>
          </a:xfrm>
          <a:prstGeom prst="rect">
            <a:avLst/>
          </a:prstGeom>
          <a:noFill/>
        </p:spPr>
        <p:txBody>
          <a:bodyPr wrap="square">
            <a:spAutoFit/>
          </a:bodyPr>
          <a:lstStyle/>
          <a:p>
            <a:r>
              <a:rPr lang="en-IN" sz="3200" dirty="0">
                <a:solidFill>
                  <a:srgbClr val="00B050"/>
                </a:solidFill>
              </a:rPr>
              <a:t>SUMMARY</a:t>
            </a:r>
          </a:p>
          <a:p>
            <a:r>
              <a:rPr lang="en-IN" sz="1800" dirty="0"/>
              <a:t>In task 1 we find top2 manufacturers based on widest number of car variants .so we can use pivot table and </a:t>
            </a:r>
            <a:r>
              <a:rPr lang="en-IN" sz="1800" dirty="0" err="1"/>
              <a:t>chart.here</a:t>
            </a:r>
            <a:r>
              <a:rPr lang="en-IN" sz="1800" baseline="0" dirty="0"/>
              <a:t> is the </a:t>
            </a:r>
            <a:r>
              <a:rPr lang="en-IN" sz="1800" baseline="0" dirty="0" err="1"/>
              <a:t>Suzuki,Mahindra</a:t>
            </a:r>
            <a:r>
              <a:rPr lang="en-IN" sz="1800" baseline="0" dirty="0"/>
              <a:t> are the top 2 manufacturers and </a:t>
            </a:r>
            <a:r>
              <a:rPr lang="en-IN" sz="1800" baseline="0" dirty="0" err="1"/>
              <a:t>Hatchback,Sedan,SUV</a:t>
            </a:r>
            <a:r>
              <a:rPr lang="en-IN" sz="1800" baseline="0" dirty="0"/>
              <a:t> are the widest range of variants .in task we </a:t>
            </a:r>
            <a:r>
              <a:rPr lang="en-IN" sz="1800" baseline="0" dirty="0" err="1"/>
              <a:t>comapre</a:t>
            </a:r>
            <a:r>
              <a:rPr lang="en-IN" sz="1800" baseline="0" dirty="0"/>
              <a:t> </a:t>
            </a:r>
            <a:r>
              <a:rPr lang="en-IN" sz="1800" baseline="0" dirty="0" err="1"/>
              <a:t>variatons</a:t>
            </a:r>
            <a:r>
              <a:rPr lang="en-IN" sz="1800" baseline="0" dirty="0"/>
              <a:t> between </a:t>
            </a:r>
            <a:r>
              <a:rPr lang="en-IN" sz="1800" baseline="0" dirty="0" err="1"/>
              <a:t>city_mileage</a:t>
            </a:r>
            <a:r>
              <a:rPr lang="en-IN" sz="1800" baseline="0" dirty="0"/>
              <a:t> data using different measure f </a:t>
            </a:r>
            <a:r>
              <a:rPr lang="en-IN" sz="1800" baseline="0" dirty="0" err="1"/>
              <a:t>disparison.finally</a:t>
            </a:r>
            <a:r>
              <a:rPr lang="en-IN" sz="1800" baseline="0" dirty="0"/>
              <a:t> we got Suzuki manufacturer offers the widest variation of city mileage.in task 3 we  draw </a:t>
            </a:r>
            <a:r>
              <a:rPr lang="en-IN" sz="1800" baseline="0" dirty="0" err="1"/>
              <a:t>scttor</a:t>
            </a:r>
            <a:r>
              <a:rPr lang="en-IN" sz="1800" baseline="0" dirty="0"/>
              <a:t> plot and find correlation </a:t>
            </a:r>
            <a:r>
              <a:rPr lang="en-IN" sz="1800" baseline="0" dirty="0" err="1"/>
              <a:t>value.here</a:t>
            </a:r>
            <a:r>
              <a:rPr lang="en-IN" sz="1800" baseline="0" dirty="0"/>
              <a:t> we observe negative relation between city mileage and fuel tank </a:t>
            </a:r>
            <a:r>
              <a:rPr lang="en-IN" sz="1800" baseline="0" dirty="0" err="1"/>
              <a:t>capacity.&amp;positive</a:t>
            </a:r>
            <a:r>
              <a:rPr lang="en-IN" sz="1800" baseline="0" dirty="0"/>
              <a:t> relation in displacement and fuel tank capacity.in task 4 we find fuel efficiency(combined </a:t>
            </a:r>
            <a:r>
              <a:rPr lang="en-IN" sz="1800" baseline="0" dirty="0" err="1"/>
              <a:t>mileage,distance</a:t>
            </a:r>
            <a:r>
              <a:rPr lang="en-IN" sz="1800" baseline="0" dirty="0"/>
              <a:t>).in task 5 we </a:t>
            </a:r>
            <a:r>
              <a:rPr lang="en-IN" sz="1800" baseline="0" dirty="0" err="1"/>
              <a:t>visyalize</a:t>
            </a:r>
            <a:r>
              <a:rPr lang="en-IN" sz="1800" baseline="0" dirty="0"/>
              <a:t> fuel efficiency distribution compare car </a:t>
            </a:r>
            <a:r>
              <a:rPr lang="en-IN" sz="1800" baseline="0" dirty="0" err="1"/>
              <a:t>makers,model,fuel</a:t>
            </a:r>
            <a:r>
              <a:rPr lang="en-IN" sz="1800" baseline="0" dirty="0"/>
              <a:t> </a:t>
            </a:r>
            <a:r>
              <a:rPr lang="en-IN" sz="1800" baseline="0" dirty="0" err="1"/>
              <a:t>type.and</a:t>
            </a:r>
            <a:r>
              <a:rPr lang="en-IN" sz="1800" baseline="0" dirty="0"/>
              <a:t> draw bar </a:t>
            </a:r>
            <a:r>
              <a:rPr lang="en-IN" sz="1800" baseline="0" dirty="0" err="1"/>
              <a:t>charts,next</a:t>
            </a:r>
            <a:r>
              <a:rPr lang="en-IN" sz="1800" baseline="0" dirty="0"/>
              <a:t> we insert </a:t>
            </a:r>
            <a:r>
              <a:rPr lang="en-IN" sz="1800" baseline="0" dirty="0" err="1"/>
              <a:t>scattor</a:t>
            </a:r>
            <a:r>
              <a:rPr lang="en-IN" sz="1800" baseline="0" dirty="0"/>
              <a:t> </a:t>
            </a:r>
            <a:r>
              <a:rPr lang="en-IN" sz="1800" baseline="0" dirty="0" err="1"/>
              <a:t>plot,find</a:t>
            </a:r>
            <a:r>
              <a:rPr lang="en-IN" sz="1800" baseline="0" dirty="0"/>
              <a:t> correlation value(R),then find measure of </a:t>
            </a:r>
            <a:r>
              <a:rPr lang="en-IN" sz="1800" baseline="0" dirty="0" err="1"/>
              <a:t>disparison</a:t>
            </a:r>
            <a:r>
              <a:rPr lang="en-IN" sz="1800" baseline="0" dirty="0"/>
              <a:t>. </a:t>
            </a:r>
            <a:r>
              <a:rPr lang="en-IN" sz="2800" dirty="0"/>
              <a:t>         </a:t>
            </a:r>
          </a:p>
        </p:txBody>
      </p:sp>
    </p:spTree>
    <p:extLst>
      <p:ext uri="{BB962C8B-B14F-4D97-AF65-F5344CB8AC3E}">
        <p14:creationId xmlns:p14="http://schemas.microsoft.com/office/powerpoint/2010/main" val="306252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F249CE-E837-384E-5DD8-94E5E846C48C}"/>
              </a:ext>
            </a:extLst>
          </p:cNvPr>
          <p:cNvSpPr>
            <a:spLocks noGrp="1"/>
          </p:cNvSpPr>
          <p:nvPr>
            <p:ph type="title"/>
          </p:nvPr>
        </p:nvSpPr>
        <p:spPr/>
        <p:txBody>
          <a:bodyPr/>
          <a:lstStyle/>
          <a:p>
            <a:r>
              <a:rPr lang="en-US" dirty="0">
                <a:solidFill>
                  <a:srgbClr val="00B050"/>
                </a:solidFill>
              </a:rPr>
              <a:t>Summary of automobile marketing</a:t>
            </a:r>
            <a:endParaRPr lang="en-IN" dirty="0">
              <a:solidFill>
                <a:srgbClr val="00B050"/>
              </a:solidFill>
            </a:endParaRPr>
          </a:p>
        </p:txBody>
      </p:sp>
      <p:sp>
        <p:nvSpPr>
          <p:cNvPr id="8" name="Content Placeholder 7">
            <a:extLst>
              <a:ext uri="{FF2B5EF4-FFF2-40B4-BE49-F238E27FC236}">
                <a16:creationId xmlns:a16="http://schemas.microsoft.com/office/drawing/2014/main" id="{1F3484C1-6F3E-AB83-D1EA-CF23CD9D9DB4}"/>
              </a:ext>
            </a:extLst>
          </p:cNvPr>
          <p:cNvSpPr>
            <a:spLocks noGrp="1"/>
          </p:cNvSpPr>
          <p:nvPr>
            <p:ph idx="1"/>
          </p:nvPr>
        </p:nvSpPr>
        <p:spPr/>
        <p:txBody>
          <a:bodyPr>
            <a:normAutofit fontScale="92500"/>
          </a:bodyPr>
          <a:lstStyle/>
          <a:p>
            <a:r>
              <a:rPr lang="en-IN" dirty="0"/>
              <a:t>In automobile market analysis has large amount of data. In these  data has so many car manufacturers details, number of car details in that data .and also body types and some features for that </a:t>
            </a:r>
            <a:r>
              <a:rPr lang="en-IN" dirty="0" err="1"/>
              <a:t>cars.we</a:t>
            </a:r>
            <a:r>
              <a:rPr lang="en-IN" dirty="0"/>
              <a:t> find top 10 cars and top 10 manufactures based on city mileage and based on displacement also in this </a:t>
            </a:r>
            <a:r>
              <a:rPr lang="en-IN" dirty="0" err="1"/>
              <a:t>analysis.and</a:t>
            </a:r>
            <a:r>
              <a:rPr lang="en-IN" dirty="0"/>
              <a:t> find good body types also. We find some outliers in this </a:t>
            </a:r>
            <a:r>
              <a:rPr lang="en-IN" dirty="0" err="1"/>
              <a:t>analysis.and</a:t>
            </a:r>
            <a:r>
              <a:rPr lang="en-IN" dirty="0"/>
              <a:t> create some pivot tables for the tasks. And insert some charts and graphs like </a:t>
            </a:r>
            <a:r>
              <a:rPr lang="en-IN" dirty="0" err="1"/>
              <a:t>piechart,column</a:t>
            </a:r>
            <a:r>
              <a:rPr lang="en-IN" dirty="0"/>
              <a:t> </a:t>
            </a:r>
            <a:r>
              <a:rPr lang="en-IN" dirty="0" err="1"/>
              <a:t>chart,bar</a:t>
            </a:r>
            <a:r>
              <a:rPr lang="en-IN" dirty="0"/>
              <a:t> </a:t>
            </a:r>
            <a:r>
              <a:rPr lang="en-IN" dirty="0" err="1"/>
              <a:t>char,clustered</a:t>
            </a:r>
            <a:r>
              <a:rPr lang="en-IN" dirty="0"/>
              <a:t> </a:t>
            </a:r>
            <a:r>
              <a:rPr lang="en-IN" dirty="0" err="1"/>
              <a:t>chart,and</a:t>
            </a:r>
            <a:r>
              <a:rPr lang="en-IN" dirty="0"/>
              <a:t> histogram charts </a:t>
            </a:r>
            <a:r>
              <a:rPr lang="en-IN" dirty="0" err="1"/>
              <a:t>also.and</a:t>
            </a:r>
            <a:r>
              <a:rPr lang="en-IN" dirty="0"/>
              <a:t> to find outliers insert some boxplot charts also. And insert some scatterplot </a:t>
            </a:r>
            <a:r>
              <a:rPr lang="en-IN" dirty="0" err="1"/>
              <a:t>charts.and</a:t>
            </a:r>
            <a:r>
              <a:rPr lang="en-IN" dirty="0"/>
              <a:t> calculate IQR in some tasks to find outliers.in this data lot of missing values there so impute the missing values with median and mode. And I wrote interpretations for all tasks, in this analysis there </a:t>
            </a:r>
            <a:r>
              <a:rPr lang="en-IN" dirty="0" err="1"/>
              <a:t>sFinally</a:t>
            </a:r>
            <a:r>
              <a:rPr lang="en-IN" dirty="0"/>
              <a:t> </a:t>
            </a:r>
            <a:r>
              <a:rPr lang="en-IN" dirty="0" err="1"/>
              <a:t>ome</a:t>
            </a:r>
            <a:r>
              <a:rPr lang="en-IN" dirty="0"/>
              <a:t> good manufacturers and some good cars for family </a:t>
            </a:r>
            <a:r>
              <a:rPr lang="en-IN" dirty="0" err="1"/>
              <a:t>usage,city</a:t>
            </a:r>
            <a:r>
              <a:rPr lang="en-IN" dirty="0"/>
              <a:t> compact, adventurers drives also based on their suitable </a:t>
            </a:r>
            <a:r>
              <a:rPr lang="en-IN" dirty="0" err="1"/>
              <a:t>features.i</a:t>
            </a:r>
            <a:r>
              <a:rPr lang="en-IN" dirty="0"/>
              <a:t> create Dashboard or all tasks for easy to understand with beautiful </a:t>
            </a:r>
            <a:r>
              <a:rPr lang="en-IN" dirty="0" err="1"/>
              <a:t>organization.Finally</a:t>
            </a:r>
            <a:r>
              <a:rPr lang="en-IN" dirty="0"/>
              <a:t> Land </a:t>
            </a:r>
            <a:r>
              <a:rPr lang="en-IN" dirty="0" err="1"/>
              <a:t>crusier</a:t>
            </a:r>
            <a:r>
              <a:rPr lang="en-IN" dirty="0"/>
              <a:t> is best for adventures drives.X7 is best for family </a:t>
            </a:r>
            <a:r>
              <a:rPr lang="en-IN" dirty="0" err="1"/>
              <a:t>usage.and</a:t>
            </a:r>
            <a:r>
              <a:rPr lang="en-IN" dirty="0"/>
              <a:t> Suzuki </a:t>
            </a:r>
            <a:r>
              <a:rPr lang="en-IN" dirty="0" err="1"/>
              <a:t>baleno</a:t>
            </a:r>
            <a:r>
              <a:rPr lang="en-IN" dirty="0"/>
              <a:t> is best for city </a:t>
            </a:r>
            <a:r>
              <a:rPr lang="en-IN" dirty="0" err="1"/>
              <a:t>compact.Hatchback</a:t>
            </a:r>
            <a:r>
              <a:rPr lang="en-IN" dirty="0"/>
              <a:t> ,</a:t>
            </a:r>
            <a:r>
              <a:rPr lang="en-IN" dirty="0" err="1"/>
              <a:t>Sedan,SUV</a:t>
            </a:r>
            <a:r>
              <a:rPr lang="en-IN" dirty="0"/>
              <a:t> are the most popular </a:t>
            </a:r>
            <a:r>
              <a:rPr lang="en-IN" dirty="0" err="1"/>
              <a:t>bodytypes</a:t>
            </a:r>
            <a:r>
              <a:rPr lang="en-IN" dirty="0"/>
              <a:t>. </a:t>
            </a:r>
          </a:p>
        </p:txBody>
      </p:sp>
    </p:spTree>
    <p:extLst>
      <p:ext uri="{BB962C8B-B14F-4D97-AF65-F5344CB8AC3E}">
        <p14:creationId xmlns:p14="http://schemas.microsoft.com/office/powerpoint/2010/main" val="17968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5C0-F822-AB12-F62F-5042CC497FF9}"/>
              </a:ext>
            </a:extLst>
          </p:cNvPr>
          <p:cNvSpPr>
            <a:spLocks noGrp="1"/>
          </p:cNvSpPr>
          <p:nvPr>
            <p:ph type="title"/>
          </p:nvPr>
        </p:nvSpPr>
        <p:spPr/>
        <p:txBody>
          <a:bodyPr/>
          <a:lstStyle/>
          <a:p>
            <a:r>
              <a:rPr lang="en-US" dirty="0">
                <a:highlight>
                  <a:srgbClr val="FFFF00"/>
                </a:highlight>
              </a:rPr>
              <a:t>Introduction of the project</a:t>
            </a:r>
            <a:endParaRPr lang="en-IN" dirty="0">
              <a:highlight>
                <a:srgbClr val="FFFF00"/>
              </a:highlight>
            </a:endParaRPr>
          </a:p>
        </p:txBody>
      </p:sp>
      <p:sp>
        <p:nvSpPr>
          <p:cNvPr id="3" name="Content Placeholder 2">
            <a:extLst>
              <a:ext uri="{FF2B5EF4-FFF2-40B4-BE49-F238E27FC236}">
                <a16:creationId xmlns:a16="http://schemas.microsoft.com/office/drawing/2014/main" id="{6D865F2D-D67E-6911-3E13-0F7D9F30A4A3}"/>
              </a:ext>
            </a:extLst>
          </p:cNvPr>
          <p:cNvSpPr>
            <a:spLocks noGrp="1"/>
          </p:cNvSpPr>
          <p:nvPr>
            <p:ph idx="1"/>
          </p:nvPr>
        </p:nvSpPr>
        <p:spPr/>
        <p:txBody>
          <a:bodyPr/>
          <a:lstStyle/>
          <a:p>
            <a:r>
              <a:rPr lang="en-IN" dirty="0"/>
              <a:t>In the automobile industry , a car manufacturer faces a shifting market where drivers are becoming increasingly eco-conscious, prioritizing fuel efficiency and safety alongside performance. Data analytic now applied at every stage of production. Smith, a data analyst with a popular automobile giant, needs to refer to a car dataset, identify the potential models to launch, and present insights about the most diverse car manufacturer in the given country. To arrive at conclusion, the upcoming task need to be performed.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1550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940-174B-750D-8232-51B111AB51E3}"/>
              </a:ext>
            </a:extLst>
          </p:cNvPr>
          <p:cNvSpPr>
            <a:spLocks noGrp="1"/>
          </p:cNvSpPr>
          <p:nvPr>
            <p:ph type="title"/>
          </p:nvPr>
        </p:nvSpPr>
        <p:spPr/>
        <p:txBody>
          <a:bodyPr/>
          <a:lstStyle/>
          <a:p>
            <a:r>
              <a:rPr lang="en-US" dirty="0">
                <a:highlight>
                  <a:srgbClr val="FFFF00"/>
                </a:highlight>
              </a:rPr>
              <a:t>Objectives</a:t>
            </a:r>
            <a:endParaRPr lang="en-IN" dirty="0">
              <a:highlight>
                <a:srgbClr val="FFFF00"/>
              </a:highlight>
            </a:endParaRPr>
          </a:p>
        </p:txBody>
      </p:sp>
      <p:sp>
        <p:nvSpPr>
          <p:cNvPr id="3" name="Content Placeholder 2">
            <a:extLst>
              <a:ext uri="{FF2B5EF4-FFF2-40B4-BE49-F238E27FC236}">
                <a16:creationId xmlns:a16="http://schemas.microsoft.com/office/drawing/2014/main" id="{C69FC626-898C-6031-DE1A-E39870FF3BC9}"/>
              </a:ext>
            </a:extLst>
          </p:cNvPr>
          <p:cNvSpPr>
            <a:spLocks noGrp="1"/>
          </p:cNvSpPr>
          <p:nvPr>
            <p:ph idx="1"/>
          </p:nvPr>
        </p:nvSpPr>
        <p:spPr/>
        <p:txBody>
          <a:bodyPr>
            <a:normAutofit/>
          </a:bodyPr>
          <a:lstStyle/>
          <a:p>
            <a:r>
              <a:rPr lang="en-US" dirty="0"/>
              <a:t>O1 he objective of the project is to analyze a car dataset to identify key factors for potential car models to be launched.</a:t>
            </a:r>
          </a:p>
          <a:p>
            <a:r>
              <a:rPr lang="en-US" dirty="0"/>
              <a:t>O2 Extract actionable insights from the given data, focusing on key areas such as new product development, innovation, competitive analysis, or benchmarking.</a:t>
            </a:r>
          </a:p>
          <a:p>
            <a:r>
              <a:rPr lang="en-US" dirty="0"/>
              <a:t>O3 Utilize the analytical skills acquired in previous sprints for this project, employing Excel as needed for the analysis requirements.</a:t>
            </a:r>
          </a:p>
          <a:p>
            <a:r>
              <a:rPr lang="en-US" dirty="0"/>
              <a:t>O4  The objective of this sprint is to clean the dataset (if required), perform the project tasks to identify the potential model, and present insights about the most diverse car manufacturer in the given country.</a:t>
            </a:r>
          </a:p>
          <a:p>
            <a:endParaRPr lang="en-IN" dirty="0"/>
          </a:p>
        </p:txBody>
      </p:sp>
    </p:spTree>
    <p:extLst>
      <p:ext uri="{BB962C8B-B14F-4D97-AF65-F5344CB8AC3E}">
        <p14:creationId xmlns:p14="http://schemas.microsoft.com/office/powerpoint/2010/main" val="9976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574316" y="926941"/>
            <a:ext cx="5157787" cy="310188"/>
          </a:xfrm>
        </p:spPr>
        <p:txBody>
          <a:bodyPr>
            <a:noAutofit/>
          </a:bodyPr>
          <a:lstStyle/>
          <a:p>
            <a:r>
              <a:rPr lang="en-US" sz="1600" dirty="0"/>
              <a:t>Business Question 1 identify the top 10 manufactures and top 10 cars based on city mileage</a:t>
            </a:r>
            <a:endParaRPr lang="en-IN" sz="1600" dirty="0"/>
          </a:p>
        </p:txBody>
      </p:sp>
      <p:sp>
        <p:nvSpPr>
          <p:cNvPr id="6" name="Text Placeholder 5">
            <a:extLst>
              <a:ext uri="{FF2B5EF4-FFF2-40B4-BE49-F238E27FC236}">
                <a16:creationId xmlns:a16="http://schemas.microsoft.com/office/drawing/2014/main" id="{40E4A26B-D0F4-5DC8-7352-E06A3F788C0C}"/>
              </a:ext>
            </a:extLst>
          </p:cNvPr>
          <p:cNvSpPr>
            <a:spLocks noGrp="1"/>
          </p:cNvSpPr>
          <p:nvPr>
            <p:ph type="body" sz="quarter" idx="3"/>
          </p:nvPr>
        </p:nvSpPr>
        <p:spPr>
          <a:xfrm>
            <a:off x="6083299" y="926941"/>
            <a:ext cx="5183188" cy="498447"/>
          </a:xfrm>
        </p:spPr>
        <p:txBody>
          <a:bodyPr>
            <a:normAutofit fontScale="92500" lnSpcReduction="20000"/>
          </a:bodyPr>
          <a:lstStyle/>
          <a:p>
            <a:r>
              <a:rPr lang="en-US" dirty="0"/>
              <a:t>Business Question2: </a:t>
            </a:r>
            <a:r>
              <a:rPr lang="en-US" sz="1600" dirty="0"/>
              <a:t>identify top 10 cars and makes based on </a:t>
            </a:r>
            <a:r>
              <a:rPr lang="en-US" sz="1600" dirty="0" err="1"/>
              <a:t>displacement,city</a:t>
            </a:r>
            <a:r>
              <a:rPr lang="en-US" sz="1600" dirty="0"/>
              <a:t> mileage</a:t>
            </a: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413871" y="4623540"/>
            <a:ext cx="5157787" cy="196783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solidFill>
                  <a:srgbClr val="FFC000"/>
                </a:solidFill>
              </a:rPr>
              <a:t>Interpretation:</a:t>
            </a:r>
            <a:r>
              <a:rPr lang="en-US" sz="1600" dirty="0" err="1"/>
              <a:t>we</a:t>
            </a:r>
            <a:r>
              <a:rPr lang="en-US" sz="1600" dirty="0"/>
              <a:t> observe Mahindra,Suzuki,renult,tata,Hyundai,Toyota,Volkswagen,skoda,BMW,Ford these are top 10 makers based on city mileage.E20 plus,Dzire,Ciaz,Baleno,Kwid,Tigor,Grandi10prime , </a:t>
            </a:r>
            <a:r>
              <a:rPr lang="en-US" sz="1600" dirty="0" err="1"/>
              <a:t>tiago,s_cross,nano</a:t>
            </a:r>
            <a:r>
              <a:rPr lang="en-US" sz="1600" dirty="0"/>
              <a:t> </a:t>
            </a:r>
            <a:r>
              <a:rPr lang="en-US" sz="1600" dirty="0" err="1"/>
              <a:t>gnex</a:t>
            </a:r>
            <a:r>
              <a:rPr lang="en-US" sz="1600" dirty="0"/>
              <a:t> are top 10 cars based on city mileage</a:t>
            </a:r>
          </a:p>
        </p:txBody>
      </p:sp>
      <p:sp>
        <p:nvSpPr>
          <p:cNvPr id="11" name="Text Placeholder 3">
            <a:extLst>
              <a:ext uri="{FF2B5EF4-FFF2-40B4-BE49-F238E27FC236}">
                <a16:creationId xmlns:a16="http://schemas.microsoft.com/office/drawing/2014/main" id="{F89DBE78-B906-EF6A-674A-29C72AB9032F}"/>
              </a:ext>
            </a:extLst>
          </p:cNvPr>
          <p:cNvSpPr txBox="1">
            <a:spLocks/>
          </p:cNvSpPr>
          <p:nvPr/>
        </p:nvSpPr>
        <p:spPr>
          <a:xfrm>
            <a:off x="5899148" y="3913184"/>
            <a:ext cx="5157787" cy="20527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FFC000"/>
                </a:solidFill>
              </a:rPr>
              <a:t>Interpretation:</a:t>
            </a:r>
            <a:r>
              <a:rPr lang="en-US" sz="1600" dirty="0"/>
              <a:t>Bmw,Ford,Toyota,Mahindra,Tata,Hyundai,Volkswagen,Skoda,Suzuki,Renault these are the top 10 makes bade on </a:t>
            </a:r>
            <a:r>
              <a:rPr lang="en-US" sz="1600" dirty="0" err="1"/>
              <a:t>displacement,city</a:t>
            </a:r>
            <a:r>
              <a:rPr lang="en-US" sz="1600" dirty="0"/>
              <a:t> mileage.7_series,mustang,land </a:t>
            </a:r>
            <a:r>
              <a:rPr lang="en-US" sz="1600" dirty="0" err="1"/>
              <a:t>crusier</a:t>
            </a:r>
            <a:r>
              <a:rPr lang="en-US" sz="1600" dirty="0"/>
              <a:t>, 6_series, m5,endeavour,x7,x5,z4roadster,5-series these are the top 10 cars based on </a:t>
            </a:r>
            <a:r>
              <a:rPr lang="en-US" sz="1600" dirty="0" err="1"/>
              <a:t>displacement,city</a:t>
            </a:r>
            <a:r>
              <a:rPr lang="en-US" sz="1600" dirty="0"/>
              <a:t> mileage</a:t>
            </a:r>
            <a:endParaRPr lang="en-IN"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41361" y="-29209"/>
            <a:ext cx="1137951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Analysis </a:t>
            </a:r>
            <a:endParaRPr lang="en-IN" dirty="0">
              <a:highlight>
                <a:srgbClr val="FFFF00"/>
              </a:highlight>
            </a:endParaRPr>
          </a:p>
        </p:txBody>
      </p:sp>
      <p:sp>
        <p:nvSpPr>
          <p:cNvPr id="7" name="Content Placeholder 6">
            <a:extLst>
              <a:ext uri="{FF2B5EF4-FFF2-40B4-BE49-F238E27FC236}">
                <a16:creationId xmlns:a16="http://schemas.microsoft.com/office/drawing/2014/main" id="{E09DD43C-D91D-E9B6-5A99-6BF273E2EAF3}"/>
              </a:ext>
            </a:extLst>
          </p:cNvPr>
          <p:cNvSpPr>
            <a:spLocks noGrp="1"/>
          </p:cNvSpPr>
          <p:nvPr>
            <p:ph sz="half" idx="2"/>
          </p:nvPr>
        </p:nvSpPr>
        <p:spPr>
          <a:xfrm>
            <a:off x="1328419" y="1369367"/>
            <a:ext cx="4754880" cy="3341572"/>
          </a:xfrm>
        </p:spPr>
        <p:txBody>
          <a:bodyPr/>
          <a:lstStyle/>
          <a:p>
            <a:pPr marL="0" indent="0">
              <a:buNone/>
            </a:pPr>
            <a:endParaRPr lang="en-IN" dirty="0"/>
          </a:p>
        </p:txBody>
      </p:sp>
      <p:graphicFrame>
        <p:nvGraphicFramePr>
          <p:cNvPr id="8" name="Chart 7">
            <a:extLst>
              <a:ext uri="{FF2B5EF4-FFF2-40B4-BE49-F238E27FC236}">
                <a16:creationId xmlns:a16="http://schemas.microsoft.com/office/drawing/2014/main" id="{7994CFD7-2E46-6C38-D2A3-251E1646E589}"/>
              </a:ext>
            </a:extLst>
          </p:cNvPr>
          <p:cNvGraphicFramePr>
            <a:graphicFrameLocks/>
          </p:cNvGraphicFramePr>
          <p:nvPr>
            <p:extLst>
              <p:ext uri="{D42A27DB-BD31-4B8C-83A1-F6EECF244321}">
                <p14:modId xmlns:p14="http://schemas.microsoft.com/office/powerpoint/2010/main" val="3955411882"/>
              </p:ext>
            </p:extLst>
          </p:nvPr>
        </p:nvGraphicFramePr>
        <p:xfrm>
          <a:off x="749914" y="1413067"/>
          <a:ext cx="5157787" cy="3166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9B8589B2-FE61-C154-C9C8-39464F5A28AA}"/>
              </a:ext>
            </a:extLst>
          </p:cNvPr>
          <p:cNvGraphicFramePr>
            <a:graphicFrameLocks noGrp="1"/>
          </p:cNvGraphicFramePr>
          <p:nvPr>
            <p:ph sz="quarter" idx="4"/>
            <p:extLst>
              <p:ext uri="{D42A27DB-BD31-4B8C-83A1-F6EECF244321}">
                <p14:modId xmlns:p14="http://schemas.microsoft.com/office/powerpoint/2010/main" val="3381811185"/>
              </p:ext>
            </p:extLst>
          </p:nvPr>
        </p:nvGraphicFramePr>
        <p:xfrm>
          <a:off x="6169024" y="1369367"/>
          <a:ext cx="4883150" cy="30772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732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839787" y="926941"/>
            <a:ext cx="5157787" cy="823912"/>
          </a:xfrm>
        </p:spPr>
        <p:txBody>
          <a:bodyPr>
            <a:normAutofit fontScale="92500"/>
          </a:bodyPr>
          <a:lstStyle/>
          <a:p>
            <a:r>
              <a:rPr lang="en-US" dirty="0"/>
              <a:t>Business Question 3:identify the top 3 car manufacturers based on hatchback </a:t>
            </a:r>
            <a:r>
              <a:rPr lang="en-US" dirty="0" err="1"/>
              <a:t>bodytype</a:t>
            </a:r>
            <a:endParaRPr lang="en-IN" dirty="0"/>
          </a:p>
        </p:txBody>
      </p:sp>
      <p:sp>
        <p:nvSpPr>
          <p:cNvPr id="6" name="Text Placeholder 5">
            <a:extLst>
              <a:ext uri="{FF2B5EF4-FFF2-40B4-BE49-F238E27FC236}">
                <a16:creationId xmlns:a16="http://schemas.microsoft.com/office/drawing/2014/main" id="{40E4A26B-D0F4-5DC8-7352-E06A3F788C0C}"/>
              </a:ext>
            </a:extLst>
          </p:cNvPr>
          <p:cNvSpPr>
            <a:spLocks noGrp="1"/>
          </p:cNvSpPr>
          <p:nvPr>
            <p:ph type="body" sz="quarter" idx="3"/>
          </p:nvPr>
        </p:nvSpPr>
        <p:spPr>
          <a:xfrm>
            <a:off x="6083299" y="926941"/>
            <a:ext cx="5183188" cy="823912"/>
          </a:xfrm>
        </p:spPr>
        <p:txBody>
          <a:bodyPr>
            <a:normAutofit fontScale="92500"/>
          </a:bodyPr>
          <a:lstStyle/>
          <a:p>
            <a:r>
              <a:rPr lang="en-US" dirty="0"/>
              <a:t>Business Question 4</a:t>
            </a: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841935" y="5394100"/>
            <a:ext cx="5157787" cy="1081153"/>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600" dirty="0">
                <a:solidFill>
                  <a:srgbClr val="FFC000"/>
                </a:solidFill>
              </a:rPr>
              <a:t>Interpretation:</a:t>
            </a:r>
            <a:r>
              <a:rPr lang="en-US" sz="2600" dirty="0"/>
              <a:t>Suzuki_21.88% ,Hyundai_17.32%, Mahindra_14.63% these are the top 3 </a:t>
            </a:r>
            <a:r>
              <a:rPr lang="en-US" sz="2600" dirty="0" err="1"/>
              <a:t>manufaturers</a:t>
            </a:r>
            <a:r>
              <a:rPr lang="en-US" sz="2600" dirty="0"/>
              <a:t> based on hatchback body type</a:t>
            </a:r>
            <a:br>
              <a:rPr lang="en-US" sz="2100" dirty="0"/>
            </a:br>
            <a:endParaRPr lang="en-IN" sz="2100" dirty="0"/>
          </a:p>
        </p:txBody>
      </p:sp>
      <p:sp>
        <p:nvSpPr>
          <p:cNvPr id="11" name="Text Placeholder 3">
            <a:extLst>
              <a:ext uri="{FF2B5EF4-FFF2-40B4-BE49-F238E27FC236}">
                <a16:creationId xmlns:a16="http://schemas.microsoft.com/office/drawing/2014/main" id="{F89DBE78-B906-EF6A-674A-29C72AB9032F}"/>
              </a:ext>
            </a:extLst>
          </p:cNvPr>
          <p:cNvSpPr txBox="1">
            <a:spLocks/>
          </p:cNvSpPr>
          <p:nvPr/>
        </p:nvSpPr>
        <p:spPr>
          <a:xfrm>
            <a:off x="6286259" y="5519103"/>
            <a:ext cx="51577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solidFill>
                  <a:srgbClr val="FFC000"/>
                </a:solidFill>
              </a:rPr>
              <a:t>INTERPRETATION: </a:t>
            </a:r>
            <a:r>
              <a:rPr lang="en-US" sz="1800" dirty="0"/>
              <a:t>WE HAVE TO SEE OUTLIER ANALYSIS IN THESE CAR MANUFACTURERS </a:t>
            </a:r>
            <a:r>
              <a:rPr lang="en-US" sz="1800" dirty="0" err="1"/>
              <a:t>Hyundai,BMW,Ford,Mahindra,Volkswegan,Tata</a:t>
            </a:r>
            <a:r>
              <a:rPr lang="en-US" sz="1800" dirty="0"/>
              <a:t> </a:t>
            </a:r>
            <a:endParaRPr lang="en-IN" sz="1800"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836191" y="-50244"/>
            <a:ext cx="1137951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Analysis  </a:t>
            </a:r>
            <a:r>
              <a:rPr lang="en-US" dirty="0"/>
              <a:t>                                                                                                                                        </a:t>
            </a:r>
            <a:r>
              <a:rPr lang="en-US" dirty="0">
                <a:highlight>
                  <a:srgbClr val="FFFF00"/>
                </a:highlight>
              </a:rPr>
              <a:t>(Cont….)</a:t>
            </a:r>
            <a:endParaRPr lang="en-IN" dirty="0">
              <a:highlight>
                <a:srgbClr val="FFFF00"/>
              </a:highlight>
            </a:endParaRPr>
          </a:p>
        </p:txBody>
      </p:sp>
      <p:graphicFrame>
        <p:nvGraphicFramePr>
          <p:cNvPr id="2" name="Content Placeholder 1">
            <a:extLst>
              <a:ext uri="{FF2B5EF4-FFF2-40B4-BE49-F238E27FC236}">
                <a16:creationId xmlns:a16="http://schemas.microsoft.com/office/drawing/2014/main" id="{328E9EA4-0674-D666-C0FC-CC975D8BED89}"/>
              </a:ext>
            </a:extLst>
          </p:cNvPr>
          <p:cNvGraphicFramePr>
            <a:graphicFrameLocks noGrp="1"/>
          </p:cNvGraphicFramePr>
          <p:nvPr>
            <p:ph sz="half" idx="2"/>
            <p:extLst>
              <p:ext uri="{D42A27DB-BD31-4B8C-83A1-F6EECF244321}">
                <p14:modId xmlns:p14="http://schemas.microsoft.com/office/powerpoint/2010/main" val="442421107"/>
              </p:ext>
            </p:extLst>
          </p:nvPr>
        </p:nvGraphicFramePr>
        <p:xfrm>
          <a:off x="839788" y="2057400"/>
          <a:ext cx="4987271" cy="333038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3" name="Content Placeholder 2">
                <a:extLst>
                  <a:ext uri="{FF2B5EF4-FFF2-40B4-BE49-F238E27FC236}">
                    <a16:creationId xmlns:a16="http://schemas.microsoft.com/office/drawing/2014/main" id="{C30F3EC9-0FB0-A5A1-96E8-1B6D6D06DA27}"/>
                  </a:ext>
                </a:extLst>
              </p:cNvPr>
              <p:cNvGraphicFramePr>
                <a:graphicFrameLocks noGrp="1"/>
              </p:cNvGraphicFramePr>
              <p:nvPr>
                <p:ph sz="quarter" idx="4"/>
                <p:extLst>
                  <p:ext uri="{D42A27DB-BD31-4B8C-83A1-F6EECF244321}">
                    <p14:modId xmlns:p14="http://schemas.microsoft.com/office/powerpoint/2010/main" val="1678017212"/>
                  </p:ext>
                </p:extLst>
              </p:nvPr>
            </p:nvGraphicFramePr>
            <p:xfrm>
              <a:off x="6096000" y="2057399"/>
              <a:ext cx="5183188" cy="33303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ontent Placeholder 2">
                <a:extLst>
                  <a:ext uri="{FF2B5EF4-FFF2-40B4-BE49-F238E27FC236}">
                    <a16:creationId xmlns:a16="http://schemas.microsoft.com/office/drawing/2014/main" id="{C30F3EC9-0FB0-A5A1-96E8-1B6D6D06DA27}"/>
                  </a:ext>
                </a:extLst>
              </p:cNvPr>
              <p:cNvPicPr>
                <a:picLocks noGrp="1" noRot="1" noChangeAspect="1" noMove="1" noResize="1" noEditPoints="1" noAdjustHandles="1" noChangeArrowheads="1" noChangeShapeType="1"/>
              </p:cNvPicPr>
              <p:nvPr/>
            </p:nvPicPr>
            <p:blipFill>
              <a:blip r:embed="rId4"/>
              <a:stretch>
                <a:fillRect/>
              </a:stretch>
            </p:blipFill>
            <p:spPr>
              <a:xfrm>
                <a:off x="6096000" y="2057399"/>
                <a:ext cx="5183188" cy="3330387"/>
              </a:xfrm>
              <a:prstGeom prst="rect">
                <a:avLst/>
              </a:prstGeom>
            </p:spPr>
          </p:pic>
        </mc:Fallback>
      </mc:AlternateContent>
    </p:spTree>
    <p:extLst>
      <p:ext uri="{BB962C8B-B14F-4D97-AF65-F5344CB8AC3E}">
        <p14:creationId xmlns:p14="http://schemas.microsoft.com/office/powerpoint/2010/main" val="40500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839787" y="487522"/>
            <a:ext cx="5157787" cy="439420"/>
          </a:xfrm>
        </p:spPr>
        <p:txBody>
          <a:bodyPr>
            <a:normAutofit fontScale="92500" lnSpcReduction="10000"/>
          </a:bodyPr>
          <a:lstStyle/>
          <a:p>
            <a:r>
              <a:rPr lang="en-US" dirty="0"/>
              <a:t>Business Question 5</a:t>
            </a:r>
            <a:endParaRPr lang="en-IN" dirty="0"/>
          </a:p>
        </p:txBody>
      </p:sp>
      <p:sp>
        <p:nvSpPr>
          <p:cNvPr id="6" name="Text Placeholder 5">
            <a:extLst>
              <a:ext uri="{FF2B5EF4-FFF2-40B4-BE49-F238E27FC236}">
                <a16:creationId xmlns:a16="http://schemas.microsoft.com/office/drawing/2014/main" id="{40E4A26B-D0F4-5DC8-7352-E06A3F788C0C}"/>
              </a:ext>
            </a:extLst>
          </p:cNvPr>
          <p:cNvSpPr>
            <a:spLocks noGrp="1"/>
          </p:cNvSpPr>
          <p:nvPr>
            <p:ph type="body" sz="quarter" idx="3"/>
          </p:nvPr>
        </p:nvSpPr>
        <p:spPr>
          <a:xfrm>
            <a:off x="6083299" y="487521"/>
            <a:ext cx="5183188" cy="627856"/>
          </a:xfrm>
        </p:spPr>
        <p:txBody>
          <a:bodyPr>
            <a:normAutofit fontScale="92500" lnSpcReduction="10000"/>
          </a:bodyPr>
          <a:lstStyle/>
          <a:p>
            <a:r>
              <a:rPr lang="en-US" dirty="0"/>
              <a:t>Business Question 6:ideb=</a:t>
            </a:r>
            <a:r>
              <a:rPr lang="en-US" dirty="0" err="1"/>
              <a:t>ntify</a:t>
            </a:r>
            <a:r>
              <a:rPr lang="en-US" dirty="0"/>
              <a:t> the best car for adventurers </a:t>
            </a:r>
            <a:r>
              <a:rPr lang="en-US" dirty="0" err="1"/>
              <a:t>drtives</a:t>
            </a: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741361" y="5651341"/>
            <a:ext cx="5157787" cy="10632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solidFill>
                  <a:srgbClr val="92D050"/>
                </a:solidFill>
              </a:rPr>
              <a:t>Interpretation:</a:t>
            </a:r>
            <a:r>
              <a:rPr lang="en-US" sz="1600" dirty="0" err="1"/>
              <a:t>R</a:t>
            </a:r>
            <a:r>
              <a:rPr lang="en-US" sz="1600" dirty="0"/>
              <a:t> value of </a:t>
            </a:r>
            <a:r>
              <a:rPr lang="en-US" sz="1600" dirty="0" err="1"/>
              <a:t>displacemet</a:t>
            </a:r>
            <a:r>
              <a:rPr lang="en-US" sz="1600" dirty="0"/>
              <a:t> &amp;city mileage is -3.446737 ,R </a:t>
            </a:r>
            <a:r>
              <a:rPr lang="en-US" sz="1600" dirty="0" err="1"/>
              <a:t>vaue</a:t>
            </a:r>
            <a:r>
              <a:rPr lang="en-US" sz="1600" dirty="0"/>
              <a:t> of fuel tank </a:t>
            </a:r>
            <a:r>
              <a:rPr lang="en-US" sz="1600" dirty="0" err="1"/>
              <a:t>capacity,city</a:t>
            </a:r>
            <a:r>
              <a:rPr lang="en-US" sz="1600" dirty="0"/>
              <a:t> mileage is -3.7619161.</a:t>
            </a:r>
            <a:endParaRPr lang="en-IN" dirty="0"/>
          </a:p>
        </p:txBody>
      </p:sp>
      <p:sp>
        <p:nvSpPr>
          <p:cNvPr id="11" name="Text Placeholder 3">
            <a:extLst>
              <a:ext uri="{FF2B5EF4-FFF2-40B4-BE49-F238E27FC236}">
                <a16:creationId xmlns:a16="http://schemas.microsoft.com/office/drawing/2014/main" id="{F89DBE78-B906-EF6A-674A-29C72AB9032F}"/>
              </a:ext>
            </a:extLst>
          </p:cNvPr>
          <p:cNvSpPr txBox="1">
            <a:spLocks/>
          </p:cNvSpPr>
          <p:nvPr/>
        </p:nvSpPr>
        <p:spPr>
          <a:xfrm>
            <a:off x="6108700" y="5412029"/>
            <a:ext cx="5157787" cy="106322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err="1">
                <a:solidFill>
                  <a:srgbClr val="92D050"/>
                </a:solidFill>
              </a:rPr>
              <a:t>Interpretation:</a:t>
            </a:r>
            <a:r>
              <a:rPr lang="en-US" sz="1800" dirty="0" err="1"/>
              <a:t>here</a:t>
            </a:r>
            <a:r>
              <a:rPr lang="en-US" sz="1800" dirty="0"/>
              <a:t> we observe Land </a:t>
            </a:r>
            <a:r>
              <a:rPr lang="en-US" sz="1800" dirty="0" err="1"/>
              <a:t>Crusier</a:t>
            </a:r>
            <a:r>
              <a:rPr lang="en-US" sz="1800" dirty="0"/>
              <a:t> is the best for adventures </a:t>
            </a:r>
            <a:r>
              <a:rPr lang="en-US" sz="1800" dirty="0" err="1"/>
              <a:t>drives.low</a:t>
            </a:r>
            <a:r>
              <a:rPr lang="en-US" sz="1800" dirty="0"/>
              <a:t> fuel warning is there </a:t>
            </a:r>
            <a:r>
              <a:rPr lang="en-US" sz="1800" dirty="0" err="1"/>
              <a:t>hill_ssist,traction</a:t>
            </a:r>
            <a:r>
              <a:rPr lang="en-US" sz="1800" dirty="0"/>
              <a:t> control are there and hand is </a:t>
            </a:r>
            <a:r>
              <a:rPr lang="en-US" sz="1800" dirty="0" err="1"/>
              <a:t>automatic.and</a:t>
            </a:r>
            <a:r>
              <a:rPr lang="en-US" sz="1800" dirty="0"/>
              <a:t> fuel tank capacity value is 93</a:t>
            </a:r>
            <a:endParaRPr lang="en-IN" sz="1800"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41361" y="-29209"/>
            <a:ext cx="11379519" cy="51673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Analysis (</a:t>
            </a:r>
            <a:r>
              <a:rPr lang="en-US" dirty="0" err="1">
                <a:highlight>
                  <a:srgbClr val="FFFF00"/>
                </a:highlight>
              </a:rPr>
              <a:t>Cont</a:t>
            </a:r>
            <a:r>
              <a:rPr lang="en-US" dirty="0">
                <a:highlight>
                  <a:srgbClr val="FFFF00"/>
                </a:highlight>
              </a:rPr>
              <a:t>…..)</a:t>
            </a:r>
            <a:r>
              <a:rPr lang="en-US" dirty="0"/>
              <a:t>                                                                                                                                      </a:t>
            </a:r>
            <a:endParaRPr lang="en-IN" dirty="0"/>
          </a:p>
        </p:txBody>
      </p:sp>
      <p:graphicFrame>
        <p:nvGraphicFramePr>
          <p:cNvPr id="2" name="Content Placeholder 1">
            <a:extLst>
              <a:ext uri="{FF2B5EF4-FFF2-40B4-BE49-F238E27FC236}">
                <a16:creationId xmlns:a16="http://schemas.microsoft.com/office/drawing/2014/main" id="{B74510DD-DD02-4FEA-5573-80768BAFDF5F}"/>
              </a:ext>
            </a:extLst>
          </p:cNvPr>
          <p:cNvGraphicFramePr>
            <a:graphicFrameLocks noGrp="1"/>
          </p:cNvGraphicFramePr>
          <p:nvPr>
            <p:ph sz="half" idx="2"/>
            <p:extLst>
              <p:ext uri="{D42A27DB-BD31-4B8C-83A1-F6EECF244321}">
                <p14:modId xmlns:p14="http://schemas.microsoft.com/office/powerpoint/2010/main" val="2061617181"/>
              </p:ext>
            </p:extLst>
          </p:nvPr>
        </p:nvGraphicFramePr>
        <p:xfrm>
          <a:off x="741361" y="997505"/>
          <a:ext cx="4519615" cy="21210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11160A7-9E79-CB42-3419-C6949786CDC5}"/>
              </a:ext>
            </a:extLst>
          </p:cNvPr>
          <p:cNvGraphicFramePr>
            <a:graphicFrameLocks/>
          </p:cNvGraphicFramePr>
          <p:nvPr>
            <p:extLst>
              <p:ext uri="{D42A27DB-BD31-4B8C-83A1-F6EECF244321}">
                <p14:modId xmlns:p14="http://schemas.microsoft.com/office/powerpoint/2010/main" val="1350073521"/>
              </p:ext>
            </p:extLst>
          </p:nvPr>
        </p:nvGraphicFramePr>
        <p:xfrm>
          <a:off x="839787" y="3198495"/>
          <a:ext cx="4519615" cy="2452846"/>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a:extLst>
              <a:ext uri="{FF2B5EF4-FFF2-40B4-BE49-F238E27FC236}">
                <a16:creationId xmlns:a16="http://schemas.microsoft.com/office/drawing/2014/main" id="{02D79326-9A26-3BF7-855B-6DA2B314B27E}"/>
              </a:ext>
            </a:extLst>
          </p:cNvPr>
          <p:cNvSpPr>
            <a:spLocks noGrp="1"/>
          </p:cNvSpPr>
          <p:nvPr>
            <p:ph sz="quarter" idx="4"/>
          </p:nvPr>
        </p:nvSpPr>
        <p:spPr>
          <a:xfrm>
            <a:off x="6297453" y="1632107"/>
            <a:ext cx="4754880" cy="3341572"/>
          </a:xfrm>
        </p:spPr>
        <p:txBody>
          <a:bodyPr/>
          <a:lstStyle/>
          <a:p>
            <a:r>
              <a:rPr lang="en-IN" dirty="0"/>
              <a:t>Land crusier:displacement:4461</a:t>
            </a:r>
          </a:p>
          <a:p>
            <a:r>
              <a:rPr lang="en-IN" dirty="0"/>
              <a:t>Max of city mileage is 5.3, width 1980, height 1910, length 4950, max of </a:t>
            </a:r>
            <a:r>
              <a:rPr lang="en-IN" dirty="0" err="1"/>
              <a:t>cyinders</a:t>
            </a:r>
            <a:r>
              <a:rPr lang="en-IN" dirty="0"/>
              <a:t> is 8, max of fuel thank capacity is 93.and low fuel warning is </a:t>
            </a:r>
            <a:r>
              <a:rPr lang="en-IN" dirty="0" err="1"/>
              <a:t>there,and</a:t>
            </a:r>
            <a:r>
              <a:rPr lang="en-IN" dirty="0"/>
              <a:t> handbrake is </a:t>
            </a:r>
            <a:r>
              <a:rPr lang="en-IN" dirty="0" err="1"/>
              <a:t>automatic.hill_assist</a:t>
            </a:r>
            <a:r>
              <a:rPr lang="en-IN" dirty="0"/>
              <a:t> is </a:t>
            </a:r>
            <a:r>
              <a:rPr lang="en-IN" dirty="0" err="1"/>
              <a:t>there,and</a:t>
            </a:r>
            <a:r>
              <a:rPr lang="en-IN" dirty="0"/>
              <a:t> </a:t>
            </a:r>
            <a:r>
              <a:rPr lang="en-IN" dirty="0" err="1"/>
              <a:t>impotant</a:t>
            </a:r>
            <a:r>
              <a:rPr lang="en-IN" dirty="0"/>
              <a:t> thing is </a:t>
            </a:r>
            <a:r>
              <a:rPr lang="en-IN" dirty="0" err="1"/>
              <a:t>tranction</a:t>
            </a:r>
            <a:r>
              <a:rPr lang="en-IN" dirty="0"/>
              <a:t> control also </a:t>
            </a:r>
            <a:r>
              <a:rPr lang="en-IN" dirty="0" err="1"/>
              <a:t>there.these</a:t>
            </a:r>
            <a:r>
              <a:rPr lang="en-IN" dirty="0"/>
              <a:t> important for adventurers drives</a:t>
            </a:r>
          </a:p>
        </p:txBody>
      </p:sp>
    </p:spTree>
    <p:extLst>
      <p:ext uri="{BB962C8B-B14F-4D97-AF65-F5344CB8AC3E}">
        <p14:creationId xmlns:p14="http://schemas.microsoft.com/office/powerpoint/2010/main" val="3344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839787" y="926941"/>
            <a:ext cx="5157787" cy="823912"/>
          </a:xfrm>
        </p:spPr>
        <p:txBody>
          <a:bodyPr/>
          <a:lstStyle/>
          <a:p>
            <a:r>
              <a:rPr lang="en-US" dirty="0"/>
              <a:t>Business Question 7:identify the best car for family usage.</a:t>
            </a:r>
            <a:endParaRPr lang="en-IN" dirty="0"/>
          </a:p>
        </p:txBody>
      </p:sp>
      <p:sp>
        <p:nvSpPr>
          <p:cNvPr id="5" name="Content Placeholder 4">
            <a:extLst>
              <a:ext uri="{FF2B5EF4-FFF2-40B4-BE49-F238E27FC236}">
                <a16:creationId xmlns:a16="http://schemas.microsoft.com/office/drawing/2014/main" id="{B71E11C3-22F0-84C1-2FFF-638E8F337326}"/>
              </a:ext>
            </a:extLst>
          </p:cNvPr>
          <p:cNvSpPr>
            <a:spLocks noGrp="1"/>
          </p:cNvSpPr>
          <p:nvPr>
            <p:ph sz="half" idx="2"/>
          </p:nvPr>
        </p:nvSpPr>
        <p:spPr>
          <a:xfrm>
            <a:off x="839787" y="2058035"/>
            <a:ext cx="5157787" cy="3684588"/>
          </a:xfrm>
        </p:spPr>
        <p:txBody>
          <a:bodyPr>
            <a:normAutofit/>
          </a:bodyPr>
          <a:lstStyle/>
          <a:p>
            <a:r>
              <a:rPr lang="en-IN" dirty="0"/>
              <a:t>X7: max of height 1805,max of length 5151, seating capacity is 7 ,max of width 2000.and </a:t>
            </a:r>
            <a:r>
              <a:rPr lang="en-IN" dirty="0" err="1"/>
              <a:t>hill_assist</a:t>
            </a:r>
            <a:r>
              <a:rPr lang="en-IN" dirty="0"/>
              <a:t> is there .and child safety </a:t>
            </a:r>
            <a:r>
              <a:rPr lang="en-IN" dirty="0" err="1"/>
              <a:t>locks,audiosystem</a:t>
            </a:r>
            <a:r>
              <a:rPr lang="en-IN" dirty="0"/>
              <a:t> is </a:t>
            </a:r>
            <a:r>
              <a:rPr lang="en-IN" dirty="0" err="1"/>
              <a:t>there.low</a:t>
            </a:r>
            <a:r>
              <a:rPr lang="en-IN" dirty="0"/>
              <a:t> fuel warning is </a:t>
            </a:r>
            <a:r>
              <a:rPr lang="en-IN" dirty="0" err="1"/>
              <a:t>there.hand</a:t>
            </a:r>
            <a:r>
              <a:rPr lang="en-IN" dirty="0"/>
              <a:t> </a:t>
            </a:r>
            <a:r>
              <a:rPr lang="en-IN" dirty="0" err="1"/>
              <a:t>brak</a:t>
            </a:r>
            <a:r>
              <a:rPr lang="en-IN" dirty="0"/>
              <a:t> is </a:t>
            </a:r>
            <a:r>
              <a:rPr lang="en-IN" dirty="0" err="1"/>
              <a:t>automatic.sun</a:t>
            </a:r>
            <a:r>
              <a:rPr lang="en-IN" dirty="0"/>
              <a:t> visor and high speed alert is in X7 .so </a:t>
            </a:r>
            <a:r>
              <a:rPr lang="en-IN" dirty="0" err="1"/>
              <a:t>thisis</a:t>
            </a:r>
            <a:r>
              <a:rPr lang="en-IN" dirty="0"/>
              <a:t> the best option for family usage</a:t>
            </a:r>
          </a:p>
        </p:txBody>
      </p:sp>
      <p:sp>
        <p:nvSpPr>
          <p:cNvPr id="6" name="Text Placeholder 5">
            <a:extLst>
              <a:ext uri="{FF2B5EF4-FFF2-40B4-BE49-F238E27FC236}">
                <a16:creationId xmlns:a16="http://schemas.microsoft.com/office/drawing/2014/main" id="{40E4A26B-D0F4-5DC8-7352-E06A3F788C0C}"/>
              </a:ext>
            </a:extLst>
          </p:cNvPr>
          <p:cNvSpPr>
            <a:spLocks noGrp="1"/>
          </p:cNvSpPr>
          <p:nvPr>
            <p:ph type="body" sz="quarter" idx="3"/>
          </p:nvPr>
        </p:nvSpPr>
        <p:spPr>
          <a:xfrm>
            <a:off x="6083299" y="926941"/>
            <a:ext cx="5183188" cy="823912"/>
          </a:xfrm>
        </p:spPr>
        <p:txBody>
          <a:bodyPr/>
          <a:lstStyle/>
          <a:p>
            <a:r>
              <a:rPr lang="en-US" dirty="0"/>
              <a:t>Business Question 8:identify the best car for city compact and family usage</a:t>
            </a:r>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noGrp="1"/>
          </p:cNvSpPr>
          <p:nvPr>
            <p:ph sz="quarter" idx="4"/>
          </p:nvPr>
        </p:nvSpPr>
        <p:spPr>
          <a:xfrm>
            <a:off x="6096000" y="2058035"/>
            <a:ext cx="5183188" cy="3684588"/>
          </a:xfrm>
        </p:spPr>
        <p:txBody>
          <a:bodyPr>
            <a:normAutofit/>
          </a:bodyPr>
          <a:lstStyle/>
          <a:p>
            <a:r>
              <a:rPr lang="en-IN" dirty="0"/>
              <a:t>Suzuki </a:t>
            </a:r>
            <a:r>
              <a:rPr lang="en-IN" dirty="0" err="1"/>
              <a:t>Baleno</a:t>
            </a:r>
            <a:r>
              <a:rPr lang="en-IN" dirty="0"/>
              <a:t> is the best for city </a:t>
            </a:r>
            <a:r>
              <a:rPr lang="en-IN" dirty="0" err="1"/>
              <a:t>comapacct.here</a:t>
            </a:r>
            <a:r>
              <a:rPr lang="en-IN" dirty="0"/>
              <a:t> </a:t>
            </a:r>
            <a:r>
              <a:rPr lang="en-IN" dirty="0" err="1"/>
              <a:t>fuem</a:t>
            </a:r>
            <a:r>
              <a:rPr lang="en-IN" dirty="0"/>
              <a:t> tank capacity 37, city mileage is 27.39,and </a:t>
            </a:r>
            <a:r>
              <a:rPr lang="en-IN" dirty="0" err="1"/>
              <a:t>height,length,widh</a:t>
            </a:r>
            <a:r>
              <a:rPr lang="en-IN" dirty="0"/>
              <a:t> all values in medium.so this the best for city compact .X7: max of height 1805,max of length 5151, seating capacity is 7 ,max of width 2000.and </a:t>
            </a:r>
            <a:r>
              <a:rPr lang="en-IN" dirty="0" err="1"/>
              <a:t>hill_assist</a:t>
            </a:r>
            <a:r>
              <a:rPr lang="en-IN" dirty="0"/>
              <a:t> is there .and child safety </a:t>
            </a:r>
            <a:r>
              <a:rPr lang="en-IN" dirty="0" err="1"/>
              <a:t>locks,audiosystem</a:t>
            </a:r>
            <a:r>
              <a:rPr lang="en-IN" dirty="0"/>
              <a:t> is </a:t>
            </a:r>
            <a:r>
              <a:rPr lang="en-IN" dirty="0" err="1"/>
              <a:t>there.low</a:t>
            </a:r>
            <a:r>
              <a:rPr lang="en-IN" dirty="0"/>
              <a:t> fuel warning is </a:t>
            </a:r>
            <a:r>
              <a:rPr lang="en-IN" dirty="0" err="1"/>
              <a:t>there.hand</a:t>
            </a:r>
            <a:r>
              <a:rPr lang="en-IN" dirty="0"/>
              <a:t> </a:t>
            </a:r>
            <a:r>
              <a:rPr lang="en-IN" dirty="0" err="1"/>
              <a:t>brak</a:t>
            </a:r>
            <a:r>
              <a:rPr lang="en-IN" dirty="0"/>
              <a:t> is </a:t>
            </a:r>
            <a:r>
              <a:rPr lang="en-IN" dirty="0" err="1"/>
              <a:t>automatic.sun</a:t>
            </a:r>
            <a:r>
              <a:rPr lang="en-IN" dirty="0"/>
              <a:t> visor and high speed alert is in X7 .so </a:t>
            </a:r>
            <a:r>
              <a:rPr lang="en-IN" dirty="0" err="1"/>
              <a:t>thisis</a:t>
            </a:r>
            <a:r>
              <a:rPr lang="en-IN" dirty="0"/>
              <a:t> the best option for family usage</a:t>
            </a:r>
          </a:p>
          <a:p>
            <a:pPr marL="0" indent="0">
              <a:buNone/>
            </a:pP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741361" y="5651341"/>
            <a:ext cx="51577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solidFill>
                  <a:srgbClr val="92D050"/>
                </a:solidFill>
              </a:rPr>
              <a:t>Interpretation:</a:t>
            </a:r>
            <a:r>
              <a:rPr lang="en-US" sz="2000" dirty="0"/>
              <a:t>X7 is the best for family </a:t>
            </a:r>
            <a:r>
              <a:rPr lang="en-US" sz="2000" dirty="0" err="1"/>
              <a:t>usage.there</a:t>
            </a:r>
            <a:r>
              <a:rPr lang="en-US" sz="2000" dirty="0"/>
              <a:t> is audio system option,sun-visor,hill_assist,,</a:t>
            </a:r>
            <a:r>
              <a:rPr lang="en-US" sz="2000" dirty="0" err="1"/>
              <a:t>high_speed</a:t>
            </a:r>
            <a:r>
              <a:rPr lang="en-US" sz="2000" dirty="0"/>
              <a:t> alert is </a:t>
            </a:r>
            <a:r>
              <a:rPr lang="en-US" sz="2000" dirty="0" err="1"/>
              <a:t>there.and</a:t>
            </a:r>
            <a:r>
              <a:rPr lang="en-US" sz="2000" dirty="0"/>
              <a:t> child </a:t>
            </a:r>
            <a:r>
              <a:rPr lang="en-US" sz="2000" dirty="0" err="1"/>
              <a:t>safty</a:t>
            </a:r>
            <a:r>
              <a:rPr lang="en-US" sz="2000" dirty="0"/>
              <a:t> </a:t>
            </a:r>
            <a:r>
              <a:rPr lang="en-US" sz="2000" dirty="0" err="1"/>
              <a:t>locks,low</a:t>
            </a:r>
            <a:r>
              <a:rPr lang="en-US" sz="2000" dirty="0"/>
              <a:t> fuel </a:t>
            </a:r>
            <a:r>
              <a:rPr lang="en-US" sz="2000" dirty="0" err="1"/>
              <a:t>warning,and</a:t>
            </a:r>
            <a:r>
              <a:rPr lang="en-US" sz="2000" dirty="0"/>
              <a:t> handbrake is </a:t>
            </a:r>
            <a:r>
              <a:rPr lang="en-US" sz="2000" dirty="0" err="1"/>
              <a:t>automatic.these</a:t>
            </a:r>
            <a:r>
              <a:rPr lang="en-US" sz="2000" dirty="0"/>
              <a:t> options are the best for family usage</a:t>
            </a:r>
            <a:endParaRPr lang="en-IN" sz="2000" dirty="0"/>
          </a:p>
        </p:txBody>
      </p:sp>
      <p:sp>
        <p:nvSpPr>
          <p:cNvPr id="11" name="Text Placeholder 3">
            <a:extLst>
              <a:ext uri="{FF2B5EF4-FFF2-40B4-BE49-F238E27FC236}">
                <a16:creationId xmlns:a16="http://schemas.microsoft.com/office/drawing/2014/main" id="{F89DBE78-B906-EF6A-674A-29C72AB9032F}"/>
              </a:ext>
            </a:extLst>
          </p:cNvPr>
          <p:cNvSpPr txBox="1">
            <a:spLocks/>
          </p:cNvSpPr>
          <p:nvPr/>
        </p:nvSpPr>
        <p:spPr>
          <a:xfrm>
            <a:off x="6108700" y="5651341"/>
            <a:ext cx="51577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err="1">
                <a:solidFill>
                  <a:srgbClr val="92D050"/>
                </a:solidFill>
              </a:rPr>
              <a:t>Interpretation:</a:t>
            </a:r>
            <a:r>
              <a:rPr lang="en-US" sz="1800" dirty="0" err="1"/>
              <a:t>Suzuki</a:t>
            </a:r>
            <a:r>
              <a:rPr lang="en-US" sz="1800" dirty="0"/>
              <a:t> </a:t>
            </a:r>
            <a:r>
              <a:rPr lang="en-US" sz="1800" dirty="0" err="1"/>
              <a:t>Baleno</a:t>
            </a:r>
            <a:r>
              <a:rPr lang="en-US" sz="1800" dirty="0"/>
              <a:t> is the best for city compact .based upon medium </a:t>
            </a:r>
            <a:r>
              <a:rPr lang="en-US" sz="1800" dirty="0" err="1"/>
              <a:t>city_mileage</a:t>
            </a:r>
            <a:r>
              <a:rPr lang="en-US" sz="1800" dirty="0"/>
              <a:t>, medium fuel tank capacity, medium </a:t>
            </a:r>
            <a:r>
              <a:rPr lang="en-US" sz="1800" dirty="0" err="1"/>
              <a:t>groud</a:t>
            </a:r>
            <a:r>
              <a:rPr lang="en-US" sz="1800" dirty="0"/>
              <a:t> </a:t>
            </a:r>
            <a:r>
              <a:rPr lang="en-US" sz="1800" dirty="0" err="1"/>
              <a:t>clearence</a:t>
            </a:r>
            <a:r>
              <a:rPr lang="en-US" sz="1800" dirty="0"/>
              <a:t> </a:t>
            </a:r>
            <a:r>
              <a:rPr lang="en-US" sz="1800" dirty="0" err="1"/>
              <a:t>i.it’s</a:t>
            </a:r>
            <a:r>
              <a:rPr lang="en-US" sz="1800" dirty="0"/>
              <a:t> sufficient for urban</a:t>
            </a:r>
            <a:endParaRPr lang="en-IN" sz="1800"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41361" y="-29209"/>
            <a:ext cx="1137951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Analysis</a:t>
            </a:r>
            <a:r>
              <a:rPr lang="en-US" dirty="0"/>
              <a:t>                                                                                                                                          </a:t>
            </a:r>
            <a:r>
              <a:rPr lang="en-US" dirty="0">
                <a:highlight>
                  <a:srgbClr val="FFFF00"/>
                </a:highlight>
              </a:rPr>
              <a:t>(Cont….)</a:t>
            </a:r>
            <a:endParaRPr lang="en-IN" dirty="0">
              <a:highlight>
                <a:srgbClr val="FFFF00"/>
              </a:highlight>
            </a:endParaRPr>
          </a:p>
        </p:txBody>
      </p:sp>
    </p:spTree>
    <p:extLst>
      <p:ext uri="{BB962C8B-B14F-4D97-AF65-F5344CB8AC3E}">
        <p14:creationId xmlns:p14="http://schemas.microsoft.com/office/powerpoint/2010/main" val="143182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839787" y="926941"/>
            <a:ext cx="5157787" cy="823912"/>
          </a:xfrm>
        </p:spPr>
        <p:txBody>
          <a:bodyPr>
            <a:normAutofit fontScale="92500" lnSpcReduction="20000"/>
          </a:bodyPr>
          <a:lstStyle/>
          <a:p>
            <a:r>
              <a:rPr lang="en-US" dirty="0"/>
              <a:t>Business Question 9: identify outliers for </a:t>
            </a:r>
            <a:r>
              <a:rPr lang="en-US" dirty="0" err="1"/>
              <a:t>displacement,city</a:t>
            </a:r>
            <a:r>
              <a:rPr lang="en-US" dirty="0"/>
              <a:t> </a:t>
            </a:r>
            <a:r>
              <a:rPr lang="en-US" dirty="0" err="1"/>
              <a:t>mileage,fuel</a:t>
            </a:r>
            <a:r>
              <a:rPr lang="en-US" dirty="0"/>
              <a:t> tank capacity using histogram method</a:t>
            </a:r>
            <a:endParaRPr lang="en-IN" dirty="0"/>
          </a:p>
        </p:txBody>
      </p:sp>
      <p:sp>
        <p:nvSpPr>
          <p:cNvPr id="6" name="Text Placeholder 5">
            <a:extLst>
              <a:ext uri="{FF2B5EF4-FFF2-40B4-BE49-F238E27FC236}">
                <a16:creationId xmlns:a16="http://schemas.microsoft.com/office/drawing/2014/main" id="{40E4A26B-D0F4-5DC8-7352-E06A3F788C0C}"/>
              </a:ext>
            </a:extLst>
          </p:cNvPr>
          <p:cNvSpPr>
            <a:spLocks noGrp="1"/>
          </p:cNvSpPr>
          <p:nvPr>
            <p:ph type="body" sz="quarter" idx="3"/>
          </p:nvPr>
        </p:nvSpPr>
        <p:spPr>
          <a:xfrm>
            <a:off x="6083299" y="926941"/>
            <a:ext cx="5183188" cy="823912"/>
          </a:xfrm>
        </p:spPr>
        <p:txBody>
          <a:bodyPr>
            <a:normAutofit fontScale="92500" lnSpcReduction="20000"/>
          </a:bodyPr>
          <a:lstStyle/>
          <a:p>
            <a:r>
              <a:rPr lang="en-US" dirty="0"/>
              <a:t>Business Question 10:identify the top 3 car manufacturers based on </a:t>
            </a:r>
            <a:r>
              <a:rPr lang="en-US" dirty="0" err="1"/>
              <a:t>hatchback,Sedan,SUV</a:t>
            </a:r>
            <a:r>
              <a:rPr lang="en-US" dirty="0"/>
              <a:t> body types. </a:t>
            </a: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741361" y="5651341"/>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p>
        </p:txBody>
      </p:sp>
      <p:sp>
        <p:nvSpPr>
          <p:cNvPr id="11" name="Text Placeholder 3">
            <a:extLst>
              <a:ext uri="{FF2B5EF4-FFF2-40B4-BE49-F238E27FC236}">
                <a16:creationId xmlns:a16="http://schemas.microsoft.com/office/drawing/2014/main" id="{F89DBE78-B906-EF6A-674A-29C72AB9032F}"/>
              </a:ext>
            </a:extLst>
          </p:cNvPr>
          <p:cNvSpPr txBox="1">
            <a:spLocks/>
          </p:cNvSpPr>
          <p:nvPr/>
        </p:nvSpPr>
        <p:spPr>
          <a:xfrm>
            <a:off x="6108700" y="5651341"/>
            <a:ext cx="5157787"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50"/>
                </a:solidFill>
              </a:rPr>
              <a:t>Interpretation:</a:t>
            </a:r>
            <a:r>
              <a:rPr lang="en-US" dirty="0"/>
              <a:t> </a:t>
            </a:r>
            <a:r>
              <a:rPr lang="en-US" dirty="0" err="1"/>
              <a:t>Suzuki,Hyiundai,Mahindra</a:t>
            </a:r>
            <a:r>
              <a:rPr lang="en-US" dirty="0"/>
              <a:t> are top 3 in </a:t>
            </a:r>
            <a:r>
              <a:rPr lang="en-US" dirty="0" err="1"/>
              <a:t>hatchback,sedan,suv</a:t>
            </a:r>
            <a:r>
              <a:rPr lang="en-US" dirty="0"/>
              <a:t> body types</a:t>
            </a:r>
            <a:endParaRPr lang="en-IN"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41361" y="-29209"/>
            <a:ext cx="1137951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Analysis</a:t>
            </a:r>
            <a:r>
              <a:rPr lang="en-US" dirty="0"/>
              <a:t>                                                                                                                                          </a:t>
            </a:r>
            <a:r>
              <a:rPr lang="en-US" dirty="0">
                <a:highlight>
                  <a:srgbClr val="FFFF00"/>
                </a:highlight>
              </a:rPr>
              <a:t>(Cont….)</a:t>
            </a:r>
            <a:endParaRPr lang="en-IN" dirty="0">
              <a:highlight>
                <a:srgbClr val="FFFF00"/>
              </a:highlight>
            </a:endParaRPr>
          </a:p>
        </p:txBody>
      </p:sp>
      <p:graphicFrame>
        <p:nvGraphicFramePr>
          <p:cNvPr id="2" name="Chart 1">
            <a:extLst>
              <a:ext uri="{FF2B5EF4-FFF2-40B4-BE49-F238E27FC236}">
                <a16:creationId xmlns:a16="http://schemas.microsoft.com/office/drawing/2014/main" id="{23D5C269-641B-026D-046A-1B247A3E049F}"/>
              </a:ext>
            </a:extLst>
          </p:cNvPr>
          <p:cNvGraphicFramePr>
            <a:graphicFrameLocks/>
          </p:cNvGraphicFramePr>
          <p:nvPr>
            <p:extLst>
              <p:ext uri="{D42A27DB-BD31-4B8C-83A1-F6EECF244321}">
                <p14:modId xmlns:p14="http://schemas.microsoft.com/office/powerpoint/2010/main" val="4083777345"/>
              </p:ext>
            </p:extLst>
          </p:nvPr>
        </p:nvGraphicFramePr>
        <p:xfrm>
          <a:off x="6504240" y="1882775"/>
          <a:ext cx="2922179" cy="18654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17BB879-FBCD-B6A0-D605-48454E577F9C}"/>
              </a:ext>
            </a:extLst>
          </p:cNvPr>
          <p:cNvGraphicFramePr>
            <a:graphicFrameLocks/>
          </p:cNvGraphicFramePr>
          <p:nvPr>
            <p:extLst>
              <p:ext uri="{D42A27DB-BD31-4B8C-83A1-F6EECF244321}">
                <p14:modId xmlns:p14="http://schemas.microsoft.com/office/powerpoint/2010/main" val="1654384665"/>
              </p:ext>
            </p:extLst>
          </p:nvPr>
        </p:nvGraphicFramePr>
        <p:xfrm>
          <a:off x="9287465" y="1779268"/>
          <a:ext cx="3065248" cy="1950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7C1D7AD-4327-7E0A-849E-DA6BE4CBAE17}"/>
              </a:ext>
            </a:extLst>
          </p:cNvPr>
          <p:cNvGraphicFramePr>
            <a:graphicFrameLocks/>
          </p:cNvGraphicFramePr>
          <p:nvPr>
            <p:extLst>
              <p:ext uri="{D42A27DB-BD31-4B8C-83A1-F6EECF244321}">
                <p14:modId xmlns:p14="http://schemas.microsoft.com/office/powerpoint/2010/main" val="1983201842"/>
              </p:ext>
            </p:extLst>
          </p:nvPr>
        </p:nvGraphicFramePr>
        <p:xfrm>
          <a:off x="7323073" y="3702675"/>
          <a:ext cx="3566493" cy="17925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6">
            <a:extLst>
              <a:ext uri="{FF2B5EF4-FFF2-40B4-BE49-F238E27FC236}">
                <a16:creationId xmlns:a16="http://schemas.microsoft.com/office/drawing/2014/main" id="{4946B242-A132-7D90-011A-BADF97A2EA37}"/>
              </a:ext>
            </a:extLst>
          </p:cNvPr>
          <p:cNvGraphicFramePr>
            <a:graphicFrameLocks noGrp="1"/>
          </p:cNvGraphicFramePr>
          <p:nvPr>
            <p:ph sz="half" idx="2"/>
            <p:extLst>
              <p:ext uri="{D42A27DB-BD31-4B8C-83A1-F6EECF244321}">
                <p14:modId xmlns:p14="http://schemas.microsoft.com/office/powerpoint/2010/main" val="2780060273"/>
              </p:ext>
            </p:extLst>
          </p:nvPr>
        </p:nvGraphicFramePr>
        <p:xfrm>
          <a:off x="676275" y="1882775"/>
          <a:ext cx="4754563" cy="33416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3B2DEA06-6C22-3D85-3B44-10FAFE1892FB}"/>
              </a:ext>
            </a:extLst>
          </p:cNvPr>
          <p:cNvGraphicFramePr>
            <a:graphicFrameLocks/>
          </p:cNvGraphicFramePr>
          <p:nvPr>
            <p:extLst>
              <p:ext uri="{D42A27DB-BD31-4B8C-83A1-F6EECF244321}">
                <p14:modId xmlns:p14="http://schemas.microsoft.com/office/powerpoint/2010/main" val="3066295741"/>
              </p:ext>
            </p:extLst>
          </p:nvPr>
        </p:nvGraphicFramePr>
        <p:xfrm>
          <a:off x="3438994" y="1882776"/>
          <a:ext cx="2922178" cy="202156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5630A494-5E3A-9786-B7D8-37397108F810}"/>
              </a:ext>
            </a:extLst>
          </p:cNvPr>
          <p:cNvGraphicFramePr>
            <a:graphicFrameLocks noChangeAspect="1"/>
          </p:cNvGraphicFramePr>
          <p:nvPr>
            <p:extLst>
              <p:ext uri="{D42A27DB-BD31-4B8C-83A1-F6EECF244321}">
                <p14:modId xmlns:p14="http://schemas.microsoft.com/office/powerpoint/2010/main" val="366518233"/>
              </p:ext>
            </p:extLst>
          </p:nvPr>
        </p:nvGraphicFramePr>
        <p:xfrm>
          <a:off x="984317" y="3904340"/>
          <a:ext cx="4656074" cy="220550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679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683DCE-42E5-AE80-223C-ADC3F8F6CDB9}"/>
              </a:ext>
            </a:extLst>
          </p:cNvPr>
          <p:cNvSpPr>
            <a:spLocks noGrp="1"/>
          </p:cNvSpPr>
          <p:nvPr>
            <p:ph type="body" idx="1"/>
          </p:nvPr>
        </p:nvSpPr>
        <p:spPr>
          <a:xfrm>
            <a:off x="839787" y="926941"/>
            <a:ext cx="5157787" cy="823912"/>
          </a:xfrm>
        </p:spPr>
        <p:txBody>
          <a:bodyPr/>
          <a:lstStyle/>
          <a:p>
            <a:r>
              <a:rPr lang="en-US" dirty="0"/>
              <a:t>Business Question 11:identify the most popular body types based on their count</a:t>
            </a:r>
            <a:endParaRPr lang="en-IN" dirty="0"/>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741361" y="5651341"/>
            <a:ext cx="515778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err="1">
                <a:highlight>
                  <a:srgbClr val="FF00FF"/>
                </a:highlight>
              </a:rPr>
              <a:t>Interpretation:</a:t>
            </a:r>
            <a:r>
              <a:rPr lang="en-US" sz="2000" dirty="0" err="1"/>
              <a:t>Hatchback</a:t>
            </a:r>
            <a:r>
              <a:rPr lang="en-US" sz="2000" dirty="0"/>
              <a:t> 34%, sedan 29%, SUV 28% these are the most popular body types</a:t>
            </a:r>
            <a:endParaRPr lang="en-IN" sz="2000" dirty="0"/>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41361" y="103029"/>
            <a:ext cx="1137951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highlight>
                  <a:srgbClr val="FFFF00"/>
                </a:highlight>
              </a:rPr>
              <a:t>Project Analysis</a:t>
            </a:r>
            <a:r>
              <a:rPr lang="en-US" dirty="0"/>
              <a:t>                                                                                                                  </a:t>
            </a:r>
            <a:r>
              <a:rPr lang="en-US" dirty="0">
                <a:highlight>
                  <a:srgbClr val="FFFF00"/>
                </a:highlight>
              </a:rPr>
              <a:t>(Cont….)</a:t>
            </a:r>
            <a:endParaRPr lang="en-IN" dirty="0">
              <a:highlight>
                <a:srgbClr val="FFFF00"/>
              </a:highlight>
            </a:endParaRPr>
          </a:p>
        </p:txBody>
      </p:sp>
      <p:graphicFrame>
        <p:nvGraphicFramePr>
          <p:cNvPr id="7" name="Content Placeholder 6">
            <a:extLst>
              <a:ext uri="{FF2B5EF4-FFF2-40B4-BE49-F238E27FC236}">
                <a16:creationId xmlns:a16="http://schemas.microsoft.com/office/drawing/2014/main" id="{9E9380CE-E664-A632-60B2-A13E85117568}"/>
              </a:ext>
            </a:extLst>
          </p:cNvPr>
          <p:cNvGraphicFramePr>
            <a:graphicFrameLocks noGrp="1"/>
          </p:cNvGraphicFramePr>
          <p:nvPr>
            <p:ph sz="half" idx="2"/>
          </p:nvPr>
        </p:nvGraphicFramePr>
        <p:xfrm>
          <a:off x="1566068" y="4272121"/>
          <a:ext cx="3670301" cy="731520"/>
        </p:xfrm>
        <a:graphic>
          <a:graphicData uri="http://schemas.openxmlformats.org/drawingml/2006/table">
            <a:tbl>
              <a:tblPr>
                <a:tableStyleId>{5C22544A-7EE6-4342-B048-85BDC9FD1C3A}</a:tableStyleId>
              </a:tblPr>
              <a:tblGrid>
                <a:gridCol w="1082739">
                  <a:extLst>
                    <a:ext uri="{9D8B030D-6E8A-4147-A177-3AD203B41FA5}">
                      <a16:colId xmlns:a16="http://schemas.microsoft.com/office/drawing/2014/main" val="1882207890"/>
                    </a:ext>
                  </a:extLst>
                </a:gridCol>
                <a:gridCol w="1220375">
                  <a:extLst>
                    <a:ext uri="{9D8B030D-6E8A-4147-A177-3AD203B41FA5}">
                      <a16:colId xmlns:a16="http://schemas.microsoft.com/office/drawing/2014/main" val="120088409"/>
                    </a:ext>
                  </a:extLst>
                </a:gridCol>
                <a:gridCol w="633127">
                  <a:extLst>
                    <a:ext uri="{9D8B030D-6E8A-4147-A177-3AD203B41FA5}">
                      <a16:colId xmlns:a16="http://schemas.microsoft.com/office/drawing/2014/main" val="4217895776"/>
                    </a:ext>
                  </a:extLst>
                </a:gridCol>
                <a:gridCol w="734060">
                  <a:extLst>
                    <a:ext uri="{9D8B030D-6E8A-4147-A177-3AD203B41FA5}">
                      <a16:colId xmlns:a16="http://schemas.microsoft.com/office/drawing/2014/main" val="422331725"/>
                    </a:ext>
                  </a:extLst>
                </a:gridCol>
              </a:tblGrid>
              <a:tr h="182880">
                <a:tc gridSpan="3">
                  <a:txBody>
                    <a:bodyPr/>
                    <a:lstStyle/>
                    <a:p>
                      <a:pPr algn="l" fontAlgn="b"/>
                      <a:r>
                        <a:rPr lang="en-US" sz="1100" u="none" strike="noStrike">
                          <a:effectLst/>
                        </a:rPr>
                        <a:t>we observe most popular car body types are </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230805"/>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Hatchback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5683211"/>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Sedan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227817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1858232"/>
                  </a:ext>
                </a:extLst>
              </a:tr>
            </a:tbl>
          </a:graphicData>
        </a:graphic>
      </p:graphicFrame>
      <p:graphicFrame>
        <p:nvGraphicFramePr>
          <p:cNvPr id="6" name="Chart 5">
            <a:extLst>
              <a:ext uri="{FF2B5EF4-FFF2-40B4-BE49-F238E27FC236}">
                <a16:creationId xmlns:a16="http://schemas.microsoft.com/office/drawing/2014/main" id="{CDF7B66C-22DD-D381-0244-50A2A8334A1A}"/>
              </a:ext>
            </a:extLst>
          </p:cNvPr>
          <p:cNvGraphicFramePr>
            <a:graphicFrameLocks/>
          </p:cNvGraphicFramePr>
          <p:nvPr>
            <p:extLst>
              <p:ext uri="{D42A27DB-BD31-4B8C-83A1-F6EECF244321}">
                <p14:modId xmlns:p14="http://schemas.microsoft.com/office/powerpoint/2010/main" val="917636541"/>
              </p:ext>
            </p:extLst>
          </p:nvPr>
        </p:nvGraphicFramePr>
        <p:xfrm>
          <a:off x="627530" y="1761968"/>
          <a:ext cx="4572000" cy="3345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011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958</TotalTime>
  <Words>1883</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Calibri</vt:lpstr>
      <vt:lpstr>Tw Cen MT</vt:lpstr>
      <vt:lpstr>Tw Cen MT Condensed</vt:lpstr>
      <vt:lpstr>Wingdings 3</vt:lpstr>
      <vt:lpstr>Integral</vt:lpstr>
      <vt:lpstr>PowerPoint Presentation</vt:lpstr>
      <vt:lpstr>Introduction of the project</vt:lpstr>
      <vt:lpstr>Objectives</vt:lpstr>
      <vt:lpstr>PowerPoint Presentation</vt:lpstr>
      <vt:lpstr>PowerPoint Presentation</vt:lpstr>
      <vt:lpstr>PowerPoint Presentation</vt:lpstr>
      <vt:lpstr>PowerPoint Presentation</vt:lpstr>
      <vt:lpstr>PowerPoint Presentation</vt:lpstr>
      <vt:lpstr>PowerPoint Presentation</vt:lpstr>
      <vt:lpstr>Analysis continuos part 2</vt:lpstr>
      <vt:lpstr>Analysis cont….</vt:lpstr>
      <vt:lpstr>Analysis cont….</vt:lpstr>
      <vt:lpstr>Analysis continuous</vt:lpstr>
      <vt:lpstr>Summary of automobile marketing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 Pandey</dc:creator>
  <cp:lastModifiedBy>sandhyaranisaini511@gmail.com</cp:lastModifiedBy>
  <cp:revision>13</cp:revision>
  <dcterms:created xsi:type="dcterms:W3CDTF">2024-06-28T04:23:14Z</dcterms:created>
  <dcterms:modified xsi:type="dcterms:W3CDTF">2024-09-11T15:03:38Z</dcterms:modified>
</cp:coreProperties>
</file>