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3"/>
  </p:sldMasterIdLst>
  <p:notesMasterIdLst>
    <p:notesMasterId r:id="rId21"/>
  </p:notesMasterIdLst>
  <p:sldIdLst>
    <p:sldId id="448" r:id="rId4"/>
    <p:sldId id="562" r:id="rId5"/>
    <p:sldId id="493" r:id="rId6"/>
    <p:sldId id="544" r:id="rId7"/>
    <p:sldId id="572" r:id="rId8"/>
    <p:sldId id="539" r:id="rId9"/>
    <p:sldId id="561" r:id="rId10"/>
    <p:sldId id="563" r:id="rId11"/>
    <p:sldId id="564" r:id="rId12"/>
    <p:sldId id="566" r:id="rId13"/>
    <p:sldId id="567" r:id="rId14"/>
    <p:sldId id="568" r:id="rId15"/>
    <p:sldId id="569" r:id="rId16"/>
    <p:sldId id="570" r:id="rId17"/>
    <p:sldId id="571" r:id="rId18"/>
    <p:sldId id="573" r:id="rId19"/>
    <p:sldId id="527" r:id="rId20"/>
  </p:sldIdLst>
  <p:sldSz cx="12192000" cy="6858000"/>
  <p:notesSz cx="6858000" cy="9144000"/>
  <p:embeddedFontLst>
    <p:embeddedFont>
      <p:font typeface="Amasis MT Pro Medium" panose="02040604050005020304" pitchFamily="18" charset="0"/>
      <p:regular r:id="rId22"/>
      <p:italic r:id="rId23"/>
    </p:embeddedFont>
    <p:embeddedFont>
      <p:font typeface="SRH" panose="020B0604020202020204" charset="0"/>
      <p:regular r:id="rId24"/>
      <p:bold r:id="rId25"/>
      <p:italic r:id="rId26"/>
      <p:boldItalic r:id="rId27"/>
    </p:embeddedFont>
    <p:embeddedFont>
      <p:font typeface="SRH Headline" panose="020B0604020202020204" charset="0"/>
      <p:regular r:id="rId28"/>
      <p:bold r:id="rId29"/>
    </p:embeddedFont>
    <p:embeddedFont>
      <p:font typeface="SRH Text" panose="020B0604020202020204" charset="0"/>
      <p:regular r:id="rId30"/>
      <p:bold r:id="rId31"/>
      <p:italic r:id="rId32"/>
      <p:boldItalic r:id="rId33"/>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id="{8E6C202D-32A9-4242-9C7F-061CD6AD0586}">
          <p14:sldIdLst>
            <p14:sldId id="448"/>
            <p14:sldId id="562"/>
            <p14:sldId id="493"/>
            <p14:sldId id="544"/>
            <p14:sldId id="572"/>
            <p14:sldId id="539"/>
            <p14:sldId id="561"/>
            <p14:sldId id="563"/>
            <p14:sldId id="564"/>
            <p14:sldId id="566"/>
            <p14:sldId id="567"/>
            <p14:sldId id="568"/>
            <p14:sldId id="569"/>
            <p14:sldId id="570"/>
            <p14:sldId id="571"/>
            <p14:sldId id="573"/>
            <p14:sldId id="527"/>
          </p14:sldIdLst>
        </p14:section>
        <p14:section name="Gliederung" id="{3FFF4A2F-D12C-4BB1-AEA5-1CF8C98DB087}">
          <p14:sldIdLst/>
        </p14:section>
        <p14:section name="Zwischenfolien und Kapitelfolien" id="{6D432A29-4352-4C87-985B-758A4577D1C2}">
          <p14:sldIdLst/>
        </p14:section>
        <p14:section name="Introfolien" id="{53E8CBC9-AB7B-47DF-B798-FD64F4AF0B2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759">
          <p15:clr>
            <a:srgbClr val="A4A3A4"/>
          </p15:clr>
        </p15:guide>
        <p15:guide id="4" orient="horz" pos="1091">
          <p15:clr>
            <a:srgbClr val="A4A3A4"/>
          </p15:clr>
        </p15:guide>
        <p15:guide id="5" pos="7462">
          <p15:clr>
            <a:srgbClr val="A4A3A4"/>
          </p15:clr>
        </p15:guide>
        <p15:guide id="6" pos="5204">
          <p15:clr>
            <a:srgbClr val="A4A3A4"/>
          </p15:clr>
        </p15:guide>
        <p15:guide id="7" pos="6005">
          <p15:clr>
            <a:srgbClr val="A4A3A4"/>
          </p15:clr>
        </p15:guide>
        <p15:guide id="8" pos="49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42D40"/>
    <a:srgbClr val="DF4807"/>
    <a:srgbClr val="66FF33"/>
    <a:srgbClr val="021E30"/>
    <a:srgbClr val="2C2E2E"/>
    <a:srgbClr val="B92659"/>
    <a:srgbClr val="6D7373"/>
    <a:srgbClr val="0067A0"/>
    <a:srgbClr val="AAA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0F768-F8F5-4D89-BE91-EAA88BD43A3F}" v="47" dt="2024-09-23T12:13:32.768"/>
  </p1510:revLst>
</p1510:revInfo>
</file>

<file path=ppt/tableStyles.xml><?xml version="1.0" encoding="utf-8"?>
<a:tblStyleLst xmlns:a="http://schemas.openxmlformats.org/drawingml/2006/main" def="{5ACB3F56-7768-405F-84FF-31046667B651}">
  <a:tblStyle styleId="{FEC09086-8A00-4FE0-B5C7-1A88A72B4ECC}" styleName="SRH: Standard-Tabelle">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inor">
          <a:prstClr val="black"/>
        </a:fontRef>
        <a:srgbClr val="2C2E2E"/>
      </a:tcTxStyle>
      <a:tcStyle>
        <a:tcBdr>
          <a:bottom>
            <a:ln w="25400" cmpd="sng">
              <a:solidFill>
                <a:schemeClr val="accent1"/>
              </a:solidFill>
            </a:ln>
          </a:bottom>
        </a:tcBdr>
        <a:fill>
          <a:noFill/>
        </a:fill>
      </a:tcStyle>
    </a:firstRow>
  </a:tblStyle>
  <a:tblStyle styleId="{5ACB3F56-7768-405F-84FF-31046667B651}" styleName="SRH: Für Überschrift">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ajor">
          <a:prstClr val="black"/>
        </a:fontRef>
        <a:srgbClr val="2C2E2E"/>
      </a:tcTxStyle>
      <a:tcStyle>
        <a:tcBdr>
          <a:bottom>
            <a:ln w="635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6327" autoAdjust="0"/>
  </p:normalViewPr>
  <p:slideViewPr>
    <p:cSldViewPr snapToGrid="0">
      <p:cViewPr>
        <p:scale>
          <a:sx n="70" d="100"/>
          <a:sy n="70" d="100"/>
        </p:scale>
        <p:origin x="780" y="52"/>
      </p:cViewPr>
      <p:guideLst>
        <p:guide orient="horz" pos="2160"/>
        <p:guide pos="3840"/>
        <p:guide orient="horz" pos="3759"/>
        <p:guide orient="horz" pos="1091"/>
        <p:guide pos="7462"/>
        <p:guide pos="5204"/>
        <p:guide pos="6005"/>
        <p:guide pos="497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5454"/>
    </p:cViewPr>
  </p:sorterViewPr>
  <p:notesViewPr>
    <p:cSldViewPr snapToGrid="0" showGuides="1">
      <p:cViewPr varScale="1">
        <p:scale>
          <a:sx n="45" d="100"/>
          <a:sy n="45" d="100"/>
        </p:scale>
        <p:origin x="-27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39" Type="http://schemas.microsoft.com/office/2015/10/relationships/revisionInfo" Target="revisionInfo.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0.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hya Tripathi" userId="10e5d281e08d8def" providerId="LiveId" clId="{0810F768-F8F5-4D89-BE91-EAA88BD43A3F}"/>
    <pc:docChg chg="undo custSel addSld delSld modSld sldOrd modSection">
      <pc:chgData name="Sandhya Tripathi" userId="10e5d281e08d8def" providerId="LiveId" clId="{0810F768-F8F5-4D89-BE91-EAA88BD43A3F}" dt="2024-09-23T12:31:56.201" v="3991"/>
      <pc:docMkLst>
        <pc:docMk/>
      </pc:docMkLst>
      <pc:sldChg chg="addSp delSp modSp mod">
        <pc:chgData name="Sandhya Tripathi" userId="10e5d281e08d8def" providerId="LiveId" clId="{0810F768-F8F5-4D89-BE91-EAA88BD43A3F}" dt="2024-09-22T07:09:42.591" v="3923" actId="1076"/>
        <pc:sldMkLst>
          <pc:docMk/>
          <pc:sldMk cId="131474217" sldId="448"/>
        </pc:sldMkLst>
        <pc:spChg chg="mod">
          <ac:chgData name="Sandhya Tripathi" userId="10e5d281e08d8def" providerId="LiveId" clId="{0810F768-F8F5-4D89-BE91-EAA88BD43A3F}" dt="2024-09-22T07:09:29.153" v="3920" actId="1076"/>
          <ac:spMkLst>
            <pc:docMk/>
            <pc:sldMk cId="131474217" sldId="448"/>
            <ac:spMk id="2" creationId="{B4234F27-DD57-8EA9-6C3D-7C64ADB972B7}"/>
          </ac:spMkLst>
        </pc:spChg>
        <pc:spChg chg="mod">
          <ac:chgData name="Sandhya Tripathi" userId="10e5d281e08d8def" providerId="LiveId" clId="{0810F768-F8F5-4D89-BE91-EAA88BD43A3F}" dt="2024-09-22T07:09:34.974" v="3921" actId="1076"/>
          <ac:spMkLst>
            <pc:docMk/>
            <pc:sldMk cId="131474217" sldId="448"/>
            <ac:spMk id="3" creationId="{D062EF82-FCFC-9AA7-3334-61AA312DB646}"/>
          </ac:spMkLst>
        </pc:spChg>
        <pc:spChg chg="mod">
          <ac:chgData name="Sandhya Tripathi" userId="10e5d281e08d8def" providerId="LiveId" clId="{0810F768-F8F5-4D89-BE91-EAA88BD43A3F}" dt="2024-09-22T07:09:29.153" v="3920" actId="1076"/>
          <ac:spMkLst>
            <pc:docMk/>
            <pc:sldMk cId="131474217" sldId="448"/>
            <ac:spMk id="4" creationId="{B5CB50DE-6234-301F-040B-68BED36C8732}"/>
          </ac:spMkLst>
        </pc:spChg>
        <pc:spChg chg="add del mod">
          <ac:chgData name="Sandhya Tripathi" userId="10e5d281e08d8def" providerId="LiveId" clId="{0810F768-F8F5-4D89-BE91-EAA88BD43A3F}" dt="2024-09-22T07:09:29.153" v="3920" actId="1076"/>
          <ac:spMkLst>
            <pc:docMk/>
            <pc:sldMk cId="131474217" sldId="448"/>
            <ac:spMk id="5" creationId="{F62039D9-964B-32FE-0321-E62A3BF9E0CB}"/>
          </ac:spMkLst>
        </pc:spChg>
        <pc:spChg chg="mod">
          <ac:chgData name="Sandhya Tripathi" userId="10e5d281e08d8def" providerId="LiveId" clId="{0810F768-F8F5-4D89-BE91-EAA88BD43A3F}" dt="2024-09-22T07:09:37.963" v="3922" actId="1076"/>
          <ac:spMkLst>
            <pc:docMk/>
            <pc:sldMk cId="131474217" sldId="448"/>
            <ac:spMk id="6" creationId="{3B4045A5-9BF7-8A24-BCA7-54A5BEA4BA30}"/>
          </ac:spMkLst>
        </pc:spChg>
        <pc:spChg chg="add del mod">
          <ac:chgData name="Sandhya Tripathi" userId="10e5d281e08d8def" providerId="LiveId" clId="{0810F768-F8F5-4D89-BE91-EAA88BD43A3F}" dt="2024-09-20T21:57:19.743" v="1244" actId="478"/>
          <ac:spMkLst>
            <pc:docMk/>
            <pc:sldMk cId="131474217" sldId="448"/>
            <ac:spMk id="7" creationId="{58E66645-8FCF-8151-4A1B-7727CE1DA2C2}"/>
          </ac:spMkLst>
        </pc:spChg>
        <pc:spChg chg="mod">
          <ac:chgData name="Sandhya Tripathi" userId="10e5d281e08d8def" providerId="LiveId" clId="{0810F768-F8F5-4D89-BE91-EAA88BD43A3F}" dt="2024-09-22T07:09:42.591" v="3923" actId="1076"/>
          <ac:spMkLst>
            <pc:docMk/>
            <pc:sldMk cId="131474217" sldId="448"/>
            <ac:spMk id="8" creationId="{626EEF6D-79AE-4055-1E16-36FF1B0FEA42}"/>
          </ac:spMkLst>
        </pc:spChg>
        <pc:spChg chg="mod">
          <ac:chgData name="Sandhya Tripathi" userId="10e5d281e08d8def" providerId="LiveId" clId="{0810F768-F8F5-4D89-BE91-EAA88BD43A3F}" dt="2024-09-22T07:09:29.153" v="3920" actId="1076"/>
          <ac:spMkLst>
            <pc:docMk/>
            <pc:sldMk cId="131474217" sldId="448"/>
            <ac:spMk id="9" creationId="{C7B85632-E4AE-45C1-B77F-DC305DB7A4D9}"/>
          </ac:spMkLst>
        </pc:spChg>
      </pc:sldChg>
      <pc:sldChg chg="addSp delSp modSp mod ord">
        <pc:chgData name="Sandhya Tripathi" userId="10e5d281e08d8def" providerId="LiveId" clId="{0810F768-F8F5-4D89-BE91-EAA88BD43A3F}" dt="2024-09-22T07:29:32.901" v="3949" actId="1076"/>
        <pc:sldMkLst>
          <pc:docMk/>
          <pc:sldMk cId="3956204232" sldId="449"/>
        </pc:sldMkLst>
        <pc:spChg chg="mod">
          <ac:chgData name="Sandhya Tripathi" userId="10e5d281e08d8def" providerId="LiveId" clId="{0810F768-F8F5-4D89-BE91-EAA88BD43A3F}" dt="2024-09-21T06:09:47.504" v="1607" actId="313"/>
          <ac:spMkLst>
            <pc:docMk/>
            <pc:sldMk cId="3956204232" sldId="449"/>
            <ac:spMk id="2" creationId="{00000000-0000-0000-0000-000000000000}"/>
          </ac:spMkLst>
        </pc:spChg>
        <pc:spChg chg="del">
          <ac:chgData name="Sandhya Tripathi" userId="10e5d281e08d8def" providerId="LiveId" clId="{0810F768-F8F5-4D89-BE91-EAA88BD43A3F}" dt="2024-09-21T05:58:18.899" v="1472" actId="478"/>
          <ac:spMkLst>
            <pc:docMk/>
            <pc:sldMk cId="3956204232" sldId="449"/>
            <ac:spMk id="8" creationId="{2036CC28-DAB4-BA43-955D-7428FB9B0529}"/>
          </ac:spMkLst>
        </pc:spChg>
        <pc:graphicFrameChg chg="add mod">
          <ac:chgData name="Sandhya Tripathi" userId="10e5d281e08d8def" providerId="LiveId" clId="{0810F768-F8F5-4D89-BE91-EAA88BD43A3F}" dt="2024-09-21T06:05:44.849" v="1597"/>
          <ac:graphicFrameMkLst>
            <pc:docMk/>
            <pc:sldMk cId="3956204232" sldId="449"/>
            <ac:graphicFrameMk id="19" creationId="{D10C4CB3-87B9-0A4B-DF0D-40090AD3D812}"/>
          </ac:graphicFrameMkLst>
        </pc:graphicFrameChg>
        <pc:graphicFrameChg chg="add mod">
          <ac:chgData name="Sandhya Tripathi" userId="10e5d281e08d8def" providerId="LiveId" clId="{0810F768-F8F5-4D89-BE91-EAA88BD43A3F}" dt="2024-09-21T12:56:34.391" v="2337"/>
          <ac:graphicFrameMkLst>
            <pc:docMk/>
            <pc:sldMk cId="3956204232" sldId="449"/>
            <ac:graphicFrameMk id="20" creationId="{6FB36C2B-4A60-2539-392C-20AE7629664A}"/>
          </ac:graphicFrameMkLst>
        </pc:graphicFrameChg>
        <pc:graphicFrameChg chg="add mod">
          <ac:chgData name="Sandhya Tripathi" userId="10e5d281e08d8def" providerId="LiveId" clId="{0810F768-F8F5-4D89-BE91-EAA88BD43A3F}" dt="2024-09-21T15:11:42.184" v="3780"/>
          <ac:graphicFrameMkLst>
            <pc:docMk/>
            <pc:sldMk cId="3956204232" sldId="449"/>
            <ac:graphicFrameMk id="21" creationId="{14123DF4-D5FC-F72E-E817-3DB992AF2574}"/>
          </ac:graphicFrameMkLst>
        </pc:graphicFrameChg>
        <pc:picChg chg="add del mod">
          <ac:chgData name="Sandhya Tripathi" userId="10e5d281e08d8def" providerId="LiveId" clId="{0810F768-F8F5-4D89-BE91-EAA88BD43A3F}" dt="2024-09-21T05:58:37.106" v="1478" actId="22"/>
          <ac:picMkLst>
            <pc:docMk/>
            <pc:sldMk cId="3956204232" sldId="449"/>
            <ac:picMk id="7" creationId="{D023517F-7064-9A0A-E72B-DCF2E3026C8A}"/>
          </ac:picMkLst>
        </pc:picChg>
        <pc:picChg chg="add del">
          <ac:chgData name="Sandhya Tripathi" userId="10e5d281e08d8def" providerId="LiveId" clId="{0810F768-F8F5-4D89-BE91-EAA88BD43A3F}" dt="2024-09-21T05:59:00.086" v="1480" actId="478"/>
          <ac:picMkLst>
            <pc:docMk/>
            <pc:sldMk cId="3956204232" sldId="449"/>
            <ac:picMk id="10" creationId="{FAEE1164-59CC-2ED4-66D6-5E4A47B70B0F}"/>
          </ac:picMkLst>
        </pc:picChg>
        <pc:picChg chg="add mod">
          <ac:chgData name="Sandhya Tripathi" userId="10e5d281e08d8def" providerId="LiveId" clId="{0810F768-F8F5-4D89-BE91-EAA88BD43A3F}" dt="2024-09-21T06:07:43.663" v="1601" actId="1076"/>
          <ac:picMkLst>
            <pc:docMk/>
            <pc:sldMk cId="3956204232" sldId="449"/>
            <ac:picMk id="12" creationId="{4100B567-2780-4122-0D60-28FAF4A90372}"/>
          </ac:picMkLst>
        </pc:picChg>
        <pc:picChg chg="add del">
          <ac:chgData name="Sandhya Tripathi" userId="10e5d281e08d8def" providerId="LiveId" clId="{0810F768-F8F5-4D89-BE91-EAA88BD43A3F}" dt="2024-09-21T06:00:21.982" v="1534" actId="478"/>
          <ac:picMkLst>
            <pc:docMk/>
            <pc:sldMk cId="3956204232" sldId="449"/>
            <ac:picMk id="14" creationId="{3DC0F9D3-FB87-F521-BBEE-2D959D034521}"/>
          </ac:picMkLst>
        </pc:picChg>
        <pc:picChg chg="add mod">
          <ac:chgData name="Sandhya Tripathi" userId="10e5d281e08d8def" providerId="LiveId" clId="{0810F768-F8F5-4D89-BE91-EAA88BD43A3F}" dt="2024-09-22T07:29:05.786" v="3948" actId="14100"/>
          <ac:picMkLst>
            <pc:docMk/>
            <pc:sldMk cId="3956204232" sldId="449"/>
            <ac:picMk id="16" creationId="{161C183F-F025-3C78-5D4B-69A1A8FC0246}"/>
          </ac:picMkLst>
        </pc:picChg>
        <pc:picChg chg="add mod">
          <ac:chgData name="Sandhya Tripathi" userId="10e5d281e08d8def" providerId="LiveId" clId="{0810F768-F8F5-4D89-BE91-EAA88BD43A3F}" dt="2024-09-22T07:29:32.901" v="3949" actId="1076"/>
          <ac:picMkLst>
            <pc:docMk/>
            <pc:sldMk cId="3956204232" sldId="449"/>
            <ac:picMk id="18" creationId="{0B34B44B-644A-4170-4DFB-E9FBBD87B582}"/>
          </ac:picMkLst>
        </pc:picChg>
      </pc:sldChg>
      <pc:sldChg chg="delSp modSp mod ord">
        <pc:chgData name="Sandhya Tripathi" userId="10e5d281e08d8def" providerId="LiveId" clId="{0810F768-F8F5-4D89-BE91-EAA88BD43A3F}" dt="2024-09-23T05:34:13.074" v="3984" actId="20577"/>
        <pc:sldMkLst>
          <pc:docMk/>
          <pc:sldMk cId="2929697040" sldId="493"/>
        </pc:sldMkLst>
        <pc:spChg chg="mod">
          <ac:chgData name="Sandhya Tripathi" userId="10e5d281e08d8def" providerId="LiveId" clId="{0810F768-F8F5-4D89-BE91-EAA88BD43A3F}" dt="2024-09-21T05:40:08.633" v="1270" actId="1076"/>
          <ac:spMkLst>
            <pc:docMk/>
            <pc:sldMk cId="2929697040" sldId="493"/>
            <ac:spMk id="2" creationId="{00000000-0000-0000-0000-000000000000}"/>
          </ac:spMkLst>
        </pc:spChg>
        <pc:spChg chg="mod">
          <ac:chgData name="Sandhya Tripathi" userId="10e5d281e08d8def" providerId="LiveId" clId="{0810F768-F8F5-4D89-BE91-EAA88BD43A3F}" dt="2024-09-23T05:34:13.074" v="3984" actId="20577"/>
          <ac:spMkLst>
            <pc:docMk/>
            <pc:sldMk cId="2929697040" sldId="493"/>
            <ac:spMk id="6" creationId="{00000000-0000-0000-0000-000000000000}"/>
          </ac:spMkLst>
        </pc:spChg>
        <pc:graphicFrameChg chg="del mod">
          <ac:chgData name="Sandhya Tripathi" userId="10e5d281e08d8def" providerId="LiveId" clId="{0810F768-F8F5-4D89-BE91-EAA88BD43A3F}" dt="2024-09-20T20:13:44.396" v="862" actId="478"/>
          <ac:graphicFrameMkLst>
            <pc:docMk/>
            <pc:sldMk cId="2929697040" sldId="493"/>
            <ac:graphicFrameMk id="7" creationId="{B86E9726-4A44-EB01-F55C-939D37045EF0}"/>
          </ac:graphicFrameMkLst>
        </pc:graphicFrameChg>
      </pc:sldChg>
      <pc:sldChg chg="delSp modSp del mod ord">
        <pc:chgData name="Sandhya Tripathi" userId="10e5d281e08d8def" providerId="LiveId" clId="{0810F768-F8F5-4D89-BE91-EAA88BD43A3F}" dt="2024-09-21T12:34:04.403" v="2243" actId="47"/>
        <pc:sldMkLst>
          <pc:docMk/>
          <pc:sldMk cId="3982312003" sldId="521"/>
        </pc:sldMkLst>
        <pc:spChg chg="mod">
          <ac:chgData name="Sandhya Tripathi" userId="10e5d281e08d8def" providerId="LiveId" clId="{0810F768-F8F5-4D89-BE91-EAA88BD43A3F}" dt="2024-09-21T10:45:15.134" v="1963" actId="20577"/>
          <ac:spMkLst>
            <pc:docMk/>
            <pc:sldMk cId="3982312003" sldId="521"/>
            <ac:spMk id="2" creationId="{00000000-0000-0000-0000-000000000000}"/>
          </ac:spMkLst>
        </pc:spChg>
        <pc:spChg chg="mod">
          <ac:chgData name="Sandhya Tripathi" userId="10e5d281e08d8def" providerId="LiveId" clId="{0810F768-F8F5-4D89-BE91-EAA88BD43A3F}" dt="2024-09-21T04:29:04.928" v="1267" actId="27636"/>
          <ac:spMkLst>
            <pc:docMk/>
            <pc:sldMk cId="3982312003" sldId="521"/>
            <ac:spMk id="8" creationId="{2036CC28-DAB4-BA43-955D-7428FB9B0529}"/>
          </ac:spMkLst>
        </pc:spChg>
        <pc:picChg chg="del">
          <ac:chgData name="Sandhya Tripathi" userId="10e5d281e08d8def" providerId="LiveId" clId="{0810F768-F8F5-4D89-BE91-EAA88BD43A3F}" dt="2024-09-21T04:29:11.549" v="1268" actId="478"/>
          <ac:picMkLst>
            <pc:docMk/>
            <pc:sldMk cId="3982312003" sldId="521"/>
            <ac:picMk id="7" creationId="{8185DBC6-A744-7CD3-49E3-2787FE438D3D}"/>
          </ac:picMkLst>
        </pc:picChg>
      </pc:sldChg>
      <pc:sldChg chg="addSp delSp modSp mod ord setBg addAnim delAnim">
        <pc:chgData name="Sandhya Tripathi" userId="10e5d281e08d8def" providerId="LiveId" clId="{0810F768-F8F5-4D89-BE91-EAA88BD43A3F}" dt="2024-09-22T07:05:33.009" v="3899" actId="255"/>
        <pc:sldMkLst>
          <pc:docMk/>
          <pc:sldMk cId="4180579073" sldId="522"/>
        </pc:sldMkLst>
        <pc:spChg chg="mod ord">
          <ac:chgData name="Sandhya Tripathi" userId="10e5d281e08d8def" providerId="LiveId" clId="{0810F768-F8F5-4D89-BE91-EAA88BD43A3F}" dt="2024-09-21T18:20:49.841" v="3878" actId="26606"/>
          <ac:spMkLst>
            <pc:docMk/>
            <pc:sldMk cId="4180579073" sldId="522"/>
            <ac:spMk id="3" creationId="{0C54DAEE-5313-386B-BF96-CF21183181DA}"/>
          </ac:spMkLst>
        </pc:spChg>
        <pc:spChg chg="mod ord">
          <ac:chgData name="Sandhya Tripathi" userId="10e5d281e08d8def" providerId="LiveId" clId="{0810F768-F8F5-4D89-BE91-EAA88BD43A3F}" dt="2024-09-21T18:20:49.841" v="3878" actId="26606"/>
          <ac:spMkLst>
            <pc:docMk/>
            <pc:sldMk cId="4180579073" sldId="522"/>
            <ac:spMk id="4" creationId="{22FFF6B7-3EB4-79CE-96BE-9958BA3E2B92}"/>
          </ac:spMkLst>
        </pc:spChg>
        <pc:spChg chg="mod ord">
          <ac:chgData name="Sandhya Tripathi" userId="10e5d281e08d8def" providerId="LiveId" clId="{0810F768-F8F5-4D89-BE91-EAA88BD43A3F}" dt="2024-09-22T07:05:33.009" v="3899" actId="255"/>
          <ac:spMkLst>
            <pc:docMk/>
            <pc:sldMk cId="4180579073" sldId="522"/>
            <ac:spMk id="6" creationId="{CA7903D3-C765-3627-CA36-B3BD543FDFBF}"/>
          </ac:spMkLst>
        </pc:spChg>
        <pc:spChg chg="mod">
          <ac:chgData name="Sandhya Tripathi" userId="10e5d281e08d8def" providerId="LiveId" clId="{0810F768-F8F5-4D89-BE91-EAA88BD43A3F}" dt="2024-09-21T18:20:49.841" v="3878" actId="26606"/>
          <ac:spMkLst>
            <pc:docMk/>
            <pc:sldMk cId="4180579073" sldId="522"/>
            <ac:spMk id="9" creationId="{F7231CF0-6FCC-D137-B4E1-3D6F59F65E2F}"/>
          </ac:spMkLst>
        </pc:spChg>
        <pc:spChg chg="add del">
          <ac:chgData name="Sandhya Tripathi" userId="10e5d281e08d8def" providerId="LiveId" clId="{0810F768-F8F5-4D89-BE91-EAA88BD43A3F}" dt="2024-09-21T18:20:49.841" v="3878" actId="26606"/>
          <ac:spMkLst>
            <pc:docMk/>
            <pc:sldMk cId="4180579073" sldId="522"/>
            <ac:spMk id="14" creationId="{6753252F-4873-4F63-801D-CC719279A7D5}"/>
          </ac:spMkLst>
        </pc:spChg>
        <pc:spChg chg="add del">
          <ac:chgData name="Sandhya Tripathi" userId="10e5d281e08d8def" providerId="LiveId" clId="{0810F768-F8F5-4D89-BE91-EAA88BD43A3F}" dt="2024-09-21T18:20:49.841" v="3878" actId="26606"/>
          <ac:spMkLst>
            <pc:docMk/>
            <pc:sldMk cId="4180579073" sldId="522"/>
            <ac:spMk id="16" creationId="{047C8CCB-F95D-4249-92DD-651249D3535A}"/>
          </ac:spMkLst>
        </pc:spChg>
        <pc:spChg chg="add del">
          <ac:chgData name="Sandhya Tripathi" userId="10e5d281e08d8def" providerId="LiveId" clId="{0810F768-F8F5-4D89-BE91-EAA88BD43A3F}" dt="2024-09-21T18:20:49.841" v="3878" actId="26606"/>
          <ac:spMkLst>
            <pc:docMk/>
            <pc:sldMk cId="4180579073" sldId="522"/>
            <ac:spMk id="21" creationId="{37C89E4B-3C9F-44B9-8B86-D9E3D112D8EC}"/>
          </ac:spMkLst>
        </pc:spChg>
        <pc:picChg chg="del">
          <ac:chgData name="Sandhya Tripathi" userId="10e5d281e08d8def" providerId="LiveId" clId="{0810F768-F8F5-4D89-BE91-EAA88BD43A3F}" dt="2024-09-20T18:54:28.512" v="462" actId="478"/>
          <ac:picMkLst>
            <pc:docMk/>
            <pc:sldMk cId="4180579073" sldId="522"/>
            <ac:picMk id="2" creationId="{00000000-0000-0000-0000-000000000000}"/>
          </ac:picMkLst>
        </pc:picChg>
        <pc:picChg chg="add mod ord">
          <ac:chgData name="Sandhya Tripathi" userId="10e5d281e08d8def" providerId="LiveId" clId="{0810F768-F8F5-4D89-BE91-EAA88BD43A3F}" dt="2024-09-21T18:20:59.714" v="3879" actId="1076"/>
          <ac:picMkLst>
            <pc:docMk/>
            <pc:sldMk cId="4180579073" sldId="522"/>
            <ac:picMk id="5" creationId="{674A6D39-D0DB-5409-5894-196C93B63FB3}"/>
          </ac:picMkLst>
        </pc:picChg>
        <pc:picChg chg="add del mod">
          <ac:chgData name="Sandhya Tripathi" userId="10e5d281e08d8def" providerId="LiveId" clId="{0810F768-F8F5-4D89-BE91-EAA88BD43A3F}" dt="2024-09-20T18:55:32.475" v="471" actId="478"/>
          <ac:picMkLst>
            <pc:docMk/>
            <pc:sldMk cId="4180579073" sldId="522"/>
            <ac:picMk id="7" creationId="{B128F02C-D8E9-80EE-DFF1-E16701A07125}"/>
          </ac:picMkLst>
        </pc:picChg>
        <pc:picChg chg="add del mod">
          <ac:chgData name="Sandhya Tripathi" userId="10e5d281e08d8def" providerId="LiveId" clId="{0810F768-F8F5-4D89-BE91-EAA88BD43A3F}" dt="2024-09-21T18:19:51.789" v="3865" actId="478"/>
          <ac:picMkLst>
            <pc:docMk/>
            <pc:sldMk cId="4180579073" sldId="522"/>
            <ac:picMk id="10" creationId="{F27AFCB5-8B56-CFAB-F9A5-255A6E52DF3C}"/>
          </ac:picMkLst>
        </pc:picChg>
        <pc:cxnChg chg="add del">
          <ac:chgData name="Sandhya Tripathi" userId="10e5d281e08d8def" providerId="LiveId" clId="{0810F768-F8F5-4D89-BE91-EAA88BD43A3F}" dt="2024-09-21T18:20:49.841" v="3878" actId="26606"/>
          <ac:cxnSpMkLst>
            <pc:docMk/>
            <pc:sldMk cId="4180579073" sldId="522"/>
            <ac:cxnSpMk id="23" creationId="{AA2EAA10-076F-46BD-8F0F-B9A2FB77A85C}"/>
          </ac:cxnSpMkLst>
        </pc:cxnChg>
        <pc:cxnChg chg="add del">
          <ac:chgData name="Sandhya Tripathi" userId="10e5d281e08d8def" providerId="LiveId" clId="{0810F768-F8F5-4D89-BE91-EAA88BD43A3F}" dt="2024-09-21T18:20:49.841" v="3878" actId="26606"/>
          <ac:cxnSpMkLst>
            <pc:docMk/>
            <pc:sldMk cId="4180579073" sldId="522"/>
            <ac:cxnSpMk id="25" creationId="{D891E407-403B-4764-86C9-33A56D3BCAA3}"/>
          </ac:cxnSpMkLst>
        </pc:cxnChg>
      </pc:sldChg>
      <pc:sldChg chg="del">
        <pc:chgData name="Sandhya Tripathi" userId="10e5d281e08d8def" providerId="LiveId" clId="{0810F768-F8F5-4D89-BE91-EAA88BD43A3F}" dt="2024-09-20T20:06:12.313" v="803" actId="47"/>
        <pc:sldMkLst>
          <pc:docMk/>
          <pc:sldMk cId="386699017" sldId="525"/>
        </pc:sldMkLst>
      </pc:sldChg>
      <pc:sldChg chg="delSp modSp mod">
        <pc:chgData name="Sandhya Tripathi" userId="10e5d281e08d8def" providerId="LiveId" clId="{0810F768-F8F5-4D89-BE91-EAA88BD43A3F}" dt="2024-09-22T08:35:52.574" v="3978" actId="478"/>
        <pc:sldMkLst>
          <pc:docMk/>
          <pc:sldMk cId="322662621" sldId="527"/>
        </pc:sldMkLst>
        <pc:spChg chg="del mod">
          <ac:chgData name="Sandhya Tripathi" userId="10e5d281e08d8def" providerId="LiveId" clId="{0810F768-F8F5-4D89-BE91-EAA88BD43A3F}" dt="2024-09-22T08:35:52.574" v="3978" actId="478"/>
          <ac:spMkLst>
            <pc:docMk/>
            <pc:sldMk cId="322662621" sldId="527"/>
            <ac:spMk id="9" creationId="{F4E4BCF9-DED5-0DBB-877C-0FBFA5580CA9}"/>
          </ac:spMkLst>
        </pc:spChg>
      </pc:sldChg>
      <pc:sldChg chg="modSp mod">
        <pc:chgData name="Sandhya Tripathi" userId="10e5d281e08d8def" providerId="LiveId" clId="{0810F768-F8F5-4D89-BE91-EAA88BD43A3F}" dt="2024-09-20T15:06:56.333" v="100" actId="20577"/>
        <pc:sldMkLst>
          <pc:docMk/>
          <pc:sldMk cId="3058097169" sldId="528"/>
        </pc:sldMkLst>
        <pc:spChg chg="mod">
          <ac:chgData name="Sandhya Tripathi" userId="10e5d281e08d8def" providerId="LiveId" clId="{0810F768-F8F5-4D89-BE91-EAA88BD43A3F}" dt="2024-09-20T15:06:56.333" v="100" actId="20577"/>
          <ac:spMkLst>
            <pc:docMk/>
            <pc:sldMk cId="3058097169" sldId="528"/>
            <ac:spMk id="8" creationId="{2036CC28-DAB4-BA43-955D-7428FB9B0529}"/>
          </ac:spMkLst>
        </pc:spChg>
      </pc:sldChg>
      <pc:sldChg chg="del">
        <pc:chgData name="Sandhya Tripathi" userId="10e5d281e08d8def" providerId="LiveId" clId="{0810F768-F8F5-4D89-BE91-EAA88BD43A3F}" dt="2024-09-20T18:09:52.105" v="343" actId="47"/>
        <pc:sldMkLst>
          <pc:docMk/>
          <pc:sldMk cId="940472504" sldId="529"/>
        </pc:sldMkLst>
      </pc:sldChg>
      <pc:sldChg chg="delSp modSp del mod ord">
        <pc:chgData name="Sandhya Tripathi" userId="10e5d281e08d8def" providerId="LiveId" clId="{0810F768-F8F5-4D89-BE91-EAA88BD43A3F}" dt="2024-09-21T17:35:05.640" v="3864" actId="47"/>
        <pc:sldMkLst>
          <pc:docMk/>
          <pc:sldMk cId="3840668644" sldId="530"/>
        </pc:sldMkLst>
        <pc:spChg chg="mod">
          <ac:chgData name="Sandhya Tripathi" userId="10e5d281e08d8def" providerId="LiveId" clId="{0810F768-F8F5-4D89-BE91-EAA88BD43A3F}" dt="2024-09-21T17:18:41.257" v="3837" actId="20577"/>
          <ac:spMkLst>
            <pc:docMk/>
            <pc:sldMk cId="3840668644" sldId="530"/>
            <ac:spMk id="2" creationId="{00000000-0000-0000-0000-000000000000}"/>
          </ac:spMkLst>
        </pc:spChg>
        <pc:spChg chg="del mod">
          <ac:chgData name="Sandhya Tripathi" userId="10e5d281e08d8def" providerId="LiveId" clId="{0810F768-F8F5-4D89-BE91-EAA88BD43A3F}" dt="2024-09-21T17:19:04.044" v="3841" actId="478"/>
          <ac:spMkLst>
            <pc:docMk/>
            <pc:sldMk cId="3840668644" sldId="530"/>
            <ac:spMk id="8" creationId="{2036CC28-DAB4-BA43-955D-7428FB9B0529}"/>
          </ac:spMkLst>
        </pc:spChg>
        <pc:picChg chg="del mod">
          <ac:chgData name="Sandhya Tripathi" userId="10e5d281e08d8def" providerId="LiveId" clId="{0810F768-F8F5-4D89-BE91-EAA88BD43A3F}" dt="2024-09-21T17:18:53.919" v="3838" actId="478"/>
          <ac:picMkLst>
            <pc:docMk/>
            <pc:sldMk cId="3840668644" sldId="530"/>
            <ac:picMk id="6" creationId="{00000000-0000-0000-0000-000000000000}"/>
          </ac:picMkLst>
        </pc:picChg>
        <pc:picChg chg="del mod">
          <ac:chgData name="Sandhya Tripathi" userId="10e5d281e08d8def" providerId="LiveId" clId="{0810F768-F8F5-4D89-BE91-EAA88BD43A3F}" dt="2024-09-21T17:18:55.969" v="3839" actId="478"/>
          <ac:picMkLst>
            <pc:docMk/>
            <pc:sldMk cId="3840668644" sldId="530"/>
            <ac:picMk id="7" creationId="{00000000-0000-0000-0000-000000000000}"/>
          </ac:picMkLst>
        </pc:picChg>
      </pc:sldChg>
      <pc:sldChg chg="del">
        <pc:chgData name="Sandhya Tripathi" userId="10e5d281e08d8def" providerId="LiveId" clId="{0810F768-F8F5-4D89-BE91-EAA88BD43A3F}" dt="2024-09-20T18:23:37.794" v="418" actId="47"/>
        <pc:sldMkLst>
          <pc:docMk/>
          <pc:sldMk cId="3539683107" sldId="531"/>
        </pc:sldMkLst>
      </pc:sldChg>
      <pc:sldChg chg="del ord">
        <pc:chgData name="Sandhya Tripathi" userId="10e5d281e08d8def" providerId="LiveId" clId="{0810F768-F8F5-4D89-BE91-EAA88BD43A3F}" dt="2024-09-21T12:49:51.067" v="2327" actId="47"/>
        <pc:sldMkLst>
          <pc:docMk/>
          <pc:sldMk cId="4249977855" sldId="532"/>
        </pc:sldMkLst>
      </pc:sldChg>
      <pc:sldChg chg="del ord">
        <pc:chgData name="Sandhya Tripathi" userId="10e5d281e08d8def" providerId="LiveId" clId="{0810F768-F8F5-4D89-BE91-EAA88BD43A3F}" dt="2024-09-21T12:49:47.256" v="2326" actId="47"/>
        <pc:sldMkLst>
          <pc:docMk/>
          <pc:sldMk cId="2165628213" sldId="534"/>
        </pc:sldMkLst>
      </pc:sldChg>
      <pc:sldChg chg="del">
        <pc:chgData name="Sandhya Tripathi" userId="10e5d281e08d8def" providerId="LiveId" clId="{0810F768-F8F5-4D89-BE91-EAA88BD43A3F}" dt="2024-09-21T13:23:47.276" v="3765" actId="47"/>
        <pc:sldMkLst>
          <pc:docMk/>
          <pc:sldMk cId="460531370" sldId="535"/>
        </pc:sldMkLst>
      </pc:sldChg>
      <pc:sldChg chg="modSp mod">
        <pc:chgData name="Sandhya Tripathi" userId="10e5d281e08d8def" providerId="LiveId" clId="{0810F768-F8F5-4D89-BE91-EAA88BD43A3F}" dt="2024-09-21T13:23:42.319" v="3764" actId="108"/>
        <pc:sldMkLst>
          <pc:docMk/>
          <pc:sldMk cId="2231418021" sldId="536"/>
        </pc:sldMkLst>
        <pc:spChg chg="mod">
          <ac:chgData name="Sandhya Tripathi" userId="10e5d281e08d8def" providerId="LiveId" clId="{0810F768-F8F5-4D89-BE91-EAA88BD43A3F}" dt="2024-09-21T13:23:42.319" v="3764" actId="108"/>
          <ac:spMkLst>
            <pc:docMk/>
            <pc:sldMk cId="2231418021" sldId="536"/>
            <ac:spMk id="3" creationId="{9E1E67C1-343C-E4A8-0DFF-9165B0C2868A}"/>
          </ac:spMkLst>
        </pc:spChg>
      </pc:sldChg>
      <pc:sldChg chg="addSp delSp modSp mod">
        <pc:chgData name="Sandhya Tripathi" userId="10e5d281e08d8def" providerId="LiveId" clId="{0810F768-F8F5-4D89-BE91-EAA88BD43A3F}" dt="2024-09-22T08:30:28.436" v="3975" actId="1076"/>
        <pc:sldMkLst>
          <pc:docMk/>
          <pc:sldMk cId="3995664461" sldId="537"/>
        </pc:sldMkLst>
        <pc:spChg chg="mod">
          <ac:chgData name="Sandhya Tripathi" userId="10e5d281e08d8def" providerId="LiveId" clId="{0810F768-F8F5-4D89-BE91-EAA88BD43A3F}" dt="2024-09-22T08:28:59.008" v="3963" actId="1076"/>
          <ac:spMkLst>
            <pc:docMk/>
            <pc:sldMk cId="3995664461" sldId="537"/>
            <ac:spMk id="2" creationId="{A5F00220-9BD5-4573-C9D4-5792E52196A0}"/>
          </ac:spMkLst>
        </pc:spChg>
        <pc:spChg chg="del mod">
          <ac:chgData name="Sandhya Tripathi" userId="10e5d281e08d8def" providerId="LiveId" clId="{0810F768-F8F5-4D89-BE91-EAA88BD43A3F}" dt="2024-09-22T08:26:52.180" v="3950" actId="478"/>
          <ac:spMkLst>
            <pc:docMk/>
            <pc:sldMk cId="3995664461" sldId="537"/>
            <ac:spMk id="3" creationId="{27BA7990-7D5D-52E5-EAEC-127D28EBFD87}"/>
          </ac:spMkLst>
        </pc:spChg>
        <pc:picChg chg="add mod">
          <ac:chgData name="Sandhya Tripathi" userId="10e5d281e08d8def" providerId="LiveId" clId="{0810F768-F8F5-4D89-BE91-EAA88BD43A3F}" dt="2024-09-22T08:30:07.108" v="3974" actId="1076"/>
          <ac:picMkLst>
            <pc:docMk/>
            <pc:sldMk cId="3995664461" sldId="537"/>
            <ac:picMk id="8" creationId="{1A35F80D-79A6-94EF-BFC2-90BE32CE7809}"/>
          </ac:picMkLst>
        </pc:picChg>
        <pc:picChg chg="add mod">
          <ac:chgData name="Sandhya Tripathi" userId="10e5d281e08d8def" providerId="LiveId" clId="{0810F768-F8F5-4D89-BE91-EAA88BD43A3F}" dt="2024-09-22T08:30:28.436" v="3975" actId="1076"/>
          <ac:picMkLst>
            <pc:docMk/>
            <pc:sldMk cId="3995664461" sldId="537"/>
            <ac:picMk id="10" creationId="{3D418255-36AE-0E38-C93C-5A3720D299BE}"/>
          </ac:picMkLst>
        </pc:picChg>
      </pc:sldChg>
      <pc:sldChg chg="modSp mod">
        <pc:chgData name="Sandhya Tripathi" userId="10e5d281e08d8def" providerId="LiveId" clId="{0810F768-F8F5-4D89-BE91-EAA88BD43A3F}" dt="2024-09-21T17:23:30.505" v="3855"/>
        <pc:sldMkLst>
          <pc:docMk/>
          <pc:sldMk cId="1321403740" sldId="538"/>
        </pc:sldMkLst>
        <pc:spChg chg="mod">
          <ac:chgData name="Sandhya Tripathi" userId="10e5d281e08d8def" providerId="LiveId" clId="{0810F768-F8F5-4D89-BE91-EAA88BD43A3F}" dt="2024-09-21T10:43:38.968" v="1946" actId="20577"/>
          <ac:spMkLst>
            <pc:docMk/>
            <pc:sldMk cId="1321403740" sldId="538"/>
            <ac:spMk id="2" creationId="{4592000D-8DB5-380A-319C-ADF5CF1AA903}"/>
          </ac:spMkLst>
        </pc:spChg>
        <pc:spChg chg="mod">
          <ac:chgData name="Sandhya Tripathi" userId="10e5d281e08d8def" providerId="LiveId" clId="{0810F768-F8F5-4D89-BE91-EAA88BD43A3F}" dt="2024-09-21T17:23:30.505" v="3855"/>
          <ac:spMkLst>
            <pc:docMk/>
            <pc:sldMk cId="1321403740" sldId="538"/>
            <ac:spMk id="3" creationId="{55CCD9FB-947D-C189-2AD4-4B0248E7D4C4}"/>
          </ac:spMkLst>
        </pc:spChg>
      </pc:sldChg>
      <pc:sldChg chg="addSp delSp modSp new mod">
        <pc:chgData name="Sandhya Tripathi" userId="10e5d281e08d8def" providerId="LiveId" clId="{0810F768-F8F5-4D89-BE91-EAA88BD43A3F}" dt="2024-09-20T18:04:33.823" v="134" actId="1076"/>
        <pc:sldMkLst>
          <pc:docMk/>
          <pc:sldMk cId="1034844143" sldId="539"/>
        </pc:sldMkLst>
        <pc:spChg chg="mod">
          <ac:chgData name="Sandhya Tripathi" userId="10e5d281e08d8def" providerId="LiveId" clId="{0810F768-F8F5-4D89-BE91-EAA88BD43A3F}" dt="2024-09-20T17:58:07.137" v="128" actId="122"/>
          <ac:spMkLst>
            <pc:docMk/>
            <pc:sldMk cId="1034844143" sldId="539"/>
            <ac:spMk id="2" creationId="{05B9EF9A-19BC-D8D3-7850-3886DDBACC01}"/>
          </ac:spMkLst>
        </pc:spChg>
        <pc:spChg chg="del">
          <ac:chgData name="Sandhya Tripathi" userId="10e5d281e08d8def" providerId="LiveId" clId="{0810F768-F8F5-4D89-BE91-EAA88BD43A3F}" dt="2024-09-20T17:54:43.423" v="114" actId="22"/>
          <ac:spMkLst>
            <pc:docMk/>
            <pc:sldMk cId="1034844143" sldId="539"/>
            <ac:spMk id="3" creationId="{39E746BB-CFDA-FB5D-EEA6-E75FA8ADB0F8}"/>
          </ac:spMkLst>
        </pc:spChg>
        <pc:picChg chg="add mod ord">
          <ac:chgData name="Sandhya Tripathi" userId="10e5d281e08d8def" providerId="LiveId" clId="{0810F768-F8F5-4D89-BE91-EAA88BD43A3F}" dt="2024-09-20T18:04:31.409" v="133" actId="1076"/>
          <ac:picMkLst>
            <pc:docMk/>
            <pc:sldMk cId="1034844143" sldId="539"/>
            <ac:picMk id="8" creationId="{8D195C62-8902-8D8D-D189-BCC98ACCE20A}"/>
          </ac:picMkLst>
        </pc:picChg>
        <pc:picChg chg="add mod">
          <ac:chgData name="Sandhya Tripathi" userId="10e5d281e08d8def" providerId="LiveId" clId="{0810F768-F8F5-4D89-BE91-EAA88BD43A3F}" dt="2024-09-20T18:04:33.823" v="134" actId="1076"/>
          <ac:picMkLst>
            <pc:docMk/>
            <pc:sldMk cId="1034844143" sldId="539"/>
            <ac:picMk id="10" creationId="{145CA888-6858-BAE1-C5C1-AB4D3240A46C}"/>
          </ac:picMkLst>
        </pc:picChg>
      </pc:sldChg>
      <pc:sldChg chg="addSp delSp modSp add mod">
        <pc:chgData name="Sandhya Tripathi" userId="10e5d281e08d8def" providerId="LiveId" clId="{0810F768-F8F5-4D89-BE91-EAA88BD43A3F}" dt="2024-09-23T08:44:25.494" v="3987" actId="1036"/>
        <pc:sldMkLst>
          <pc:docMk/>
          <pc:sldMk cId="1543614084" sldId="540"/>
        </pc:sldMkLst>
        <pc:spChg chg="mod">
          <ac:chgData name="Sandhya Tripathi" userId="10e5d281e08d8def" providerId="LiveId" clId="{0810F768-F8F5-4D89-BE91-EAA88BD43A3F}" dt="2024-09-20T19:17:45.616" v="622" actId="1076"/>
          <ac:spMkLst>
            <pc:docMk/>
            <pc:sldMk cId="1543614084" sldId="540"/>
            <ac:spMk id="2" creationId="{00000000-0000-0000-0000-000000000000}"/>
          </ac:spMkLst>
        </pc:spChg>
        <pc:spChg chg="del mod">
          <ac:chgData name="Sandhya Tripathi" userId="10e5d281e08d8def" providerId="LiveId" clId="{0810F768-F8F5-4D89-BE91-EAA88BD43A3F}" dt="2024-09-20T19:16:10.756" v="586" actId="478"/>
          <ac:spMkLst>
            <pc:docMk/>
            <pc:sldMk cId="1543614084" sldId="540"/>
            <ac:spMk id="8" creationId="{2036CC28-DAB4-BA43-955D-7428FB9B0529}"/>
          </ac:spMkLst>
        </pc:spChg>
        <pc:spChg chg="add del mod">
          <ac:chgData name="Sandhya Tripathi" userId="10e5d281e08d8def" providerId="LiveId" clId="{0810F768-F8F5-4D89-BE91-EAA88BD43A3F}" dt="2024-09-20T19:23:29.253" v="685" actId="21"/>
          <ac:spMkLst>
            <pc:docMk/>
            <pc:sldMk cId="1543614084" sldId="540"/>
            <ac:spMk id="11" creationId="{F8A01763-347D-AA8D-EDCA-8121B8D64C74}"/>
          </ac:spMkLst>
        </pc:spChg>
        <pc:graphicFrameChg chg="add del mod">
          <ac:chgData name="Sandhya Tripathi" userId="10e5d281e08d8def" providerId="LiveId" clId="{0810F768-F8F5-4D89-BE91-EAA88BD43A3F}" dt="2024-09-20T19:25:11.974" v="692" actId="478"/>
          <ac:graphicFrameMkLst>
            <pc:docMk/>
            <pc:sldMk cId="1543614084" sldId="540"/>
            <ac:graphicFrameMk id="14" creationId="{080F6CCD-3836-C3C8-383A-2B55B89DB23A}"/>
          </ac:graphicFrameMkLst>
        </pc:graphicFrameChg>
        <pc:graphicFrameChg chg="add del mod">
          <ac:chgData name="Sandhya Tripathi" userId="10e5d281e08d8def" providerId="LiveId" clId="{0810F768-F8F5-4D89-BE91-EAA88BD43A3F}" dt="2024-09-20T19:27:19.635" v="698" actId="478"/>
          <ac:graphicFrameMkLst>
            <pc:docMk/>
            <pc:sldMk cId="1543614084" sldId="540"/>
            <ac:graphicFrameMk id="15" creationId="{FC0B0B3A-2282-E521-6593-7BF4AB01783D}"/>
          </ac:graphicFrameMkLst>
        </pc:graphicFrameChg>
        <pc:graphicFrameChg chg="add del mod">
          <ac:chgData name="Sandhya Tripathi" userId="10e5d281e08d8def" providerId="LiveId" clId="{0810F768-F8F5-4D89-BE91-EAA88BD43A3F}" dt="2024-09-20T19:39:49.641" v="700" actId="478"/>
          <ac:graphicFrameMkLst>
            <pc:docMk/>
            <pc:sldMk cId="1543614084" sldId="540"/>
            <ac:graphicFrameMk id="16" creationId="{8E34A641-AE44-592A-7D60-02F74612A3C0}"/>
          </ac:graphicFrameMkLst>
        </pc:graphicFrameChg>
        <pc:graphicFrameChg chg="add mod">
          <ac:chgData name="Sandhya Tripathi" userId="10e5d281e08d8def" providerId="LiveId" clId="{0810F768-F8F5-4D89-BE91-EAA88BD43A3F}" dt="2024-09-21T14:20:29.661" v="3777"/>
          <ac:graphicFrameMkLst>
            <pc:docMk/>
            <pc:sldMk cId="1543614084" sldId="540"/>
            <ac:graphicFrameMk id="17" creationId="{53D4CD12-AC8C-EE7D-3D78-5122E0CA4A6D}"/>
          </ac:graphicFrameMkLst>
        </pc:graphicFrameChg>
        <pc:picChg chg="del">
          <ac:chgData name="Sandhya Tripathi" userId="10e5d281e08d8def" providerId="LiveId" clId="{0810F768-F8F5-4D89-BE91-EAA88BD43A3F}" dt="2024-09-20T19:16:00.879" v="583" actId="478"/>
          <ac:picMkLst>
            <pc:docMk/>
            <pc:sldMk cId="1543614084" sldId="540"/>
            <ac:picMk id="6" creationId="{00000000-0000-0000-0000-000000000000}"/>
          </ac:picMkLst>
        </pc:picChg>
        <pc:picChg chg="del">
          <ac:chgData name="Sandhya Tripathi" userId="10e5d281e08d8def" providerId="LiveId" clId="{0810F768-F8F5-4D89-BE91-EAA88BD43A3F}" dt="2024-09-20T19:16:03.625" v="584" actId="478"/>
          <ac:picMkLst>
            <pc:docMk/>
            <pc:sldMk cId="1543614084" sldId="540"/>
            <ac:picMk id="7" creationId="{00000000-0000-0000-0000-000000000000}"/>
          </ac:picMkLst>
        </pc:picChg>
        <pc:picChg chg="add del mod">
          <ac:chgData name="Sandhya Tripathi" userId="10e5d281e08d8def" providerId="LiveId" clId="{0810F768-F8F5-4D89-BE91-EAA88BD43A3F}" dt="2024-09-20T19:16:46.846" v="592" actId="478"/>
          <ac:picMkLst>
            <pc:docMk/>
            <pc:sldMk cId="1543614084" sldId="540"/>
            <ac:picMk id="10" creationId="{E6967232-BDF2-6494-DEAE-53081D79195F}"/>
          </ac:picMkLst>
        </pc:picChg>
        <pc:picChg chg="add mod">
          <ac:chgData name="Sandhya Tripathi" userId="10e5d281e08d8def" providerId="LiveId" clId="{0810F768-F8F5-4D89-BE91-EAA88BD43A3F}" dt="2024-09-23T08:44:25.494" v="3987" actId="1036"/>
          <ac:picMkLst>
            <pc:docMk/>
            <pc:sldMk cId="1543614084" sldId="540"/>
            <ac:picMk id="13" creationId="{7D3C17EB-D836-32FA-8DE2-CE7E813DCFAF}"/>
          </ac:picMkLst>
        </pc:picChg>
      </pc:sldChg>
      <pc:sldChg chg="modSp add del mod ord">
        <pc:chgData name="Sandhya Tripathi" userId="10e5d281e08d8def" providerId="LiveId" clId="{0810F768-F8F5-4D89-BE91-EAA88BD43A3F}" dt="2024-09-21T12:49:56.802" v="2328" actId="47"/>
        <pc:sldMkLst>
          <pc:docMk/>
          <pc:sldMk cId="1859306573" sldId="541"/>
        </pc:sldMkLst>
        <pc:spChg chg="mod">
          <ac:chgData name="Sandhya Tripathi" userId="10e5d281e08d8def" providerId="LiveId" clId="{0810F768-F8F5-4D89-BE91-EAA88BD43A3F}" dt="2024-09-20T20:04:36.671" v="768" actId="20577"/>
          <ac:spMkLst>
            <pc:docMk/>
            <pc:sldMk cId="1859306573" sldId="541"/>
            <ac:spMk id="2" creationId="{00000000-0000-0000-0000-000000000000}"/>
          </ac:spMkLst>
        </pc:spChg>
      </pc:sldChg>
      <pc:sldChg chg="modSp add mod">
        <pc:chgData name="Sandhya Tripathi" userId="10e5d281e08d8def" providerId="LiveId" clId="{0810F768-F8F5-4D89-BE91-EAA88BD43A3F}" dt="2024-09-21T17:25:18.159" v="3861" actId="20577"/>
        <pc:sldMkLst>
          <pc:docMk/>
          <pc:sldMk cId="3137890734" sldId="542"/>
        </pc:sldMkLst>
        <pc:spChg chg="mod">
          <ac:chgData name="Sandhya Tripathi" userId="10e5d281e08d8def" providerId="LiveId" clId="{0810F768-F8F5-4D89-BE91-EAA88BD43A3F}" dt="2024-09-21T05:42:58.577" v="1307" actId="20577"/>
          <ac:spMkLst>
            <pc:docMk/>
            <pc:sldMk cId="3137890734" sldId="542"/>
            <ac:spMk id="2" creationId="{7AE00FF8-25B9-F2A4-EA47-2CDD8E9B9B7A}"/>
          </ac:spMkLst>
        </pc:spChg>
        <pc:spChg chg="mod">
          <ac:chgData name="Sandhya Tripathi" userId="10e5d281e08d8def" providerId="LiveId" clId="{0810F768-F8F5-4D89-BE91-EAA88BD43A3F}" dt="2024-09-21T17:25:18.159" v="3861" actId="20577"/>
          <ac:spMkLst>
            <pc:docMk/>
            <pc:sldMk cId="3137890734" sldId="542"/>
            <ac:spMk id="3" creationId="{9E1E67C1-343C-E4A8-0DFF-9165B0C2868A}"/>
          </ac:spMkLst>
        </pc:spChg>
      </pc:sldChg>
      <pc:sldChg chg="addSp delSp modSp add mod">
        <pc:chgData name="Sandhya Tripathi" userId="10e5d281e08d8def" providerId="LiveId" clId="{0810F768-F8F5-4D89-BE91-EAA88BD43A3F}" dt="2024-09-21T16:02:17.906" v="3784" actId="1036"/>
        <pc:sldMkLst>
          <pc:docMk/>
          <pc:sldMk cId="1291075915" sldId="543"/>
        </pc:sldMkLst>
        <pc:spChg chg="del">
          <ac:chgData name="Sandhya Tripathi" userId="10e5d281e08d8def" providerId="LiveId" clId="{0810F768-F8F5-4D89-BE91-EAA88BD43A3F}" dt="2024-09-20T19:23:36.884" v="686" actId="478"/>
          <ac:spMkLst>
            <pc:docMk/>
            <pc:sldMk cId="1291075915" sldId="543"/>
            <ac:spMk id="2" creationId="{00000000-0000-0000-0000-000000000000}"/>
          </ac:spMkLst>
        </pc:spChg>
        <pc:spChg chg="add del mod">
          <ac:chgData name="Sandhya Tripathi" userId="10e5d281e08d8def" providerId="LiveId" clId="{0810F768-F8F5-4D89-BE91-EAA88BD43A3F}" dt="2024-09-20T19:23:42.571" v="687" actId="478"/>
          <ac:spMkLst>
            <pc:docMk/>
            <pc:sldMk cId="1291075915" sldId="543"/>
            <ac:spMk id="7" creationId="{4547AFB1-F692-5600-040A-66E604F014E9}"/>
          </ac:spMkLst>
        </pc:spChg>
        <pc:spChg chg="mod">
          <ac:chgData name="Sandhya Tripathi" userId="10e5d281e08d8def" providerId="LiveId" clId="{0810F768-F8F5-4D89-BE91-EAA88BD43A3F}" dt="2024-09-20T19:23:51.433" v="689" actId="1076"/>
          <ac:spMkLst>
            <pc:docMk/>
            <pc:sldMk cId="1291075915" sldId="543"/>
            <ac:spMk id="11" creationId="{F8A01763-347D-AA8D-EDCA-8121B8D64C74}"/>
          </ac:spMkLst>
        </pc:spChg>
        <pc:graphicFrameChg chg="add del mod">
          <ac:chgData name="Sandhya Tripathi" userId="10e5d281e08d8def" providerId="LiveId" clId="{0810F768-F8F5-4D89-BE91-EAA88BD43A3F}" dt="2024-09-20T19:52:59.587" v="738" actId="478"/>
          <ac:graphicFrameMkLst>
            <pc:docMk/>
            <pc:sldMk cId="1291075915" sldId="543"/>
            <ac:graphicFrameMk id="14" creationId="{62348DD8-E385-3C35-8CC9-5FF188B3BDB8}"/>
          </ac:graphicFrameMkLst>
        </pc:graphicFrameChg>
        <pc:graphicFrameChg chg="add del mod">
          <ac:chgData name="Sandhya Tripathi" userId="10e5d281e08d8def" providerId="LiveId" clId="{0810F768-F8F5-4D89-BE91-EAA88BD43A3F}" dt="2024-09-20T19:54:12.295" v="740" actId="478"/>
          <ac:graphicFrameMkLst>
            <pc:docMk/>
            <pc:sldMk cId="1291075915" sldId="543"/>
            <ac:graphicFrameMk id="15" creationId="{7CAA34E4-0584-C7C8-C3C3-DEC5F72A3FD1}"/>
          </ac:graphicFrameMkLst>
        </pc:graphicFrameChg>
        <pc:graphicFrameChg chg="add del mod">
          <ac:chgData name="Sandhya Tripathi" userId="10e5d281e08d8def" providerId="LiveId" clId="{0810F768-F8F5-4D89-BE91-EAA88BD43A3F}" dt="2024-09-20T19:54:58.361" v="742" actId="478"/>
          <ac:graphicFrameMkLst>
            <pc:docMk/>
            <pc:sldMk cId="1291075915" sldId="543"/>
            <ac:graphicFrameMk id="16" creationId="{31E869B8-DC60-308C-AD4A-896F9435DECB}"/>
          </ac:graphicFrameMkLst>
        </pc:graphicFrameChg>
        <pc:graphicFrameChg chg="add mod">
          <ac:chgData name="Sandhya Tripathi" userId="10e5d281e08d8def" providerId="LiveId" clId="{0810F768-F8F5-4D89-BE91-EAA88BD43A3F}" dt="2024-09-21T16:02:17.906" v="3784" actId="1036"/>
          <ac:graphicFrameMkLst>
            <pc:docMk/>
            <pc:sldMk cId="1291075915" sldId="543"/>
            <ac:graphicFrameMk id="17" creationId="{8E4ABC84-E467-B5AE-D734-79C711FC1D1B}"/>
          </ac:graphicFrameMkLst>
        </pc:graphicFrameChg>
        <pc:graphicFrameChg chg="add del mod">
          <ac:chgData name="Sandhya Tripathi" userId="10e5d281e08d8def" providerId="LiveId" clId="{0810F768-F8F5-4D89-BE91-EAA88BD43A3F}" dt="2024-09-20T19:59:07.826" v="748" actId="478"/>
          <ac:graphicFrameMkLst>
            <pc:docMk/>
            <pc:sldMk cId="1291075915" sldId="543"/>
            <ac:graphicFrameMk id="18" creationId="{D1C92B5B-5FC1-CE6E-EA5A-055322789F00}"/>
          </ac:graphicFrameMkLst>
        </pc:graphicFrameChg>
        <pc:picChg chg="add mod">
          <ac:chgData name="Sandhya Tripathi" userId="10e5d281e08d8def" providerId="LiveId" clId="{0810F768-F8F5-4D89-BE91-EAA88BD43A3F}" dt="2024-09-20T19:46:31.047" v="735" actId="1076"/>
          <ac:picMkLst>
            <pc:docMk/>
            <pc:sldMk cId="1291075915" sldId="543"/>
            <ac:picMk id="9" creationId="{78B7779A-FDE3-1202-A436-2012047E26B4}"/>
          </ac:picMkLst>
        </pc:picChg>
        <pc:picChg chg="add mod">
          <ac:chgData name="Sandhya Tripathi" userId="10e5d281e08d8def" providerId="LiveId" clId="{0810F768-F8F5-4D89-BE91-EAA88BD43A3F}" dt="2024-09-20T19:46:34.338" v="736" actId="1076"/>
          <ac:picMkLst>
            <pc:docMk/>
            <pc:sldMk cId="1291075915" sldId="543"/>
            <ac:picMk id="12" creationId="{6C562CAB-F123-159A-5C7D-5AFFDFCF0CC6}"/>
          </ac:picMkLst>
        </pc:picChg>
        <pc:picChg chg="del">
          <ac:chgData name="Sandhya Tripathi" userId="10e5d281e08d8def" providerId="LiveId" clId="{0810F768-F8F5-4D89-BE91-EAA88BD43A3F}" dt="2024-09-20T19:23:45.286" v="688" actId="478"/>
          <ac:picMkLst>
            <pc:docMk/>
            <pc:sldMk cId="1291075915" sldId="543"/>
            <ac:picMk id="13" creationId="{7D3C17EB-D836-32FA-8DE2-CE7E813DCFAF}"/>
          </ac:picMkLst>
        </pc:picChg>
      </pc:sldChg>
      <pc:sldChg chg="delSp modSp add mod ord">
        <pc:chgData name="Sandhya Tripathi" userId="10e5d281e08d8def" providerId="LiveId" clId="{0810F768-F8F5-4D89-BE91-EAA88BD43A3F}" dt="2024-09-23T12:31:56.201" v="3991"/>
        <pc:sldMkLst>
          <pc:docMk/>
          <pc:sldMk cId="1943919747" sldId="544"/>
        </pc:sldMkLst>
        <pc:spChg chg="mod">
          <ac:chgData name="Sandhya Tripathi" userId="10e5d281e08d8def" providerId="LiveId" clId="{0810F768-F8F5-4D89-BE91-EAA88BD43A3F}" dt="2024-09-20T20:12:55.171" v="850" actId="1076"/>
          <ac:spMkLst>
            <pc:docMk/>
            <pc:sldMk cId="1943919747" sldId="544"/>
            <ac:spMk id="2" creationId="{00000000-0000-0000-0000-000000000000}"/>
          </ac:spMkLst>
        </pc:spChg>
        <pc:spChg chg="mod">
          <ac:chgData name="Sandhya Tripathi" userId="10e5d281e08d8def" providerId="LiveId" clId="{0810F768-F8F5-4D89-BE91-EAA88BD43A3F}" dt="2024-09-21T17:17:22.264" v="3806" actId="20577"/>
          <ac:spMkLst>
            <pc:docMk/>
            <pc:sldMk cId="1943919747" sldId="544"/>
            <ac:spMk id="6" creationId="{00000000-0000-0000-0000-000000000000}"/>
          </ac:spMkLst>
        </pc:spChg>
        <pc:graphicFrameChg chg="del">
          <ac:chgData name="Sandhya Tripathi" userId="10e5d281e08d8def" providerId="LiveId" clId="{0810F768-F8F5-4D89-BE91-EAA88BD43A3F}" dt="2024-09-20T20:07:09.043" v="806" actId="21"/>
          <ac:graphicFrameMkLst>
            <pc:docMk/>
            <pc:sldMk cId="1943919747" sldId="544"/>
            <ac:graphicFrameMk id="7" creationId="{B86E9726-4A44-EB01-F55C-939D37045EF0}"/>
          </ac:graphicFrameMkLst>
        </pc:graphicFrameChg>
      </pc:sldChg>
      <pc:sldChg chg="addSp delSp modSp add mod ord">
        <pc:chgData name="Sandhya Tripathi" userId="10e5d281e08d8def" providerId="LiveId" clId="{0810F768-F8F5-4D89-BE91-EAA88BD43A3F}" dt="2024-09-21T12:56:26.026" v="2336" actId="20578"/>
        <pc:sldMkLst>
          <pc:docMk/>
          <pc:sldMk cId="763022604" sldId="545"/>
        </pc:sldMkLst>
        <pc:spChg chg="mod">
          <ac:chgData name="Sandhya Tripathi" userId="10e5d281e08d8def" providerId="LiveId" clId="{0810F768-F8F5-4D89-BE91-EAA88BD43A3F}" dt="2024-09-20T21:18:03.962" v="1070" actId="1076"/>
          <ac:spMkLst>
            <pc:docMk/>
            <pc:sldMk cId="763022604" sldId="545"/>
            <ac:spMk id="2" creationId="{00000000-0000-0000-0000-000000000000}"/>
          </ac:spMkLst>
        </pc:spChg>
        <pc:spChg chg="mod">
          <ac:chgData name="Sandhya Tripathi" userId="10e5d281e08d8def" providerId="LiveId" clId="{0810F768-F8F5-4D89-BE91-EAA88BD43A3F}" dt="2024-09-20T20:42:00.801" v="941" actId="26606"/>
          <ac:spMkLst>
            <pc:docMk/>
            <pc:sldMk cId="763022604" sldId="545"/>
            <ac:spMk id="3" creationId="{00000000-0000-0000-0000-000000000000}"/>
          </ac:spMkLst>
        </pc:spChg>
        <pc:spChg chg="mod">
          <ac:chgData name="Sandhya Tripathi" userId="10e5d281e08d8def" providerId="LiveId" clId="{0810F768-F8F5-4D89-BE91-EAA88BD43A3F}" dt="2024-09-20T20:42:00.801" v="941" actId="26606"/>
          <ac:spMkLst>
            <pc:docMk/>
            <pc:sldMk cId="763022604" sldId="545"/>
            <ac:spMk id="4" creationId="{00000000-0000-0000-0000-000000000000}"/>
          </ac:spMkLst>
        </pc:spChg>
        <pc:spChg chg="mod">
          <ac:chgData name="Sandhya Tripathi" userId="10e5d281e08d8def" providerId="LiveId" clId="{0810F768-F8F5-4D89-BE91-EAA88BD43A3F}" dt="2024-09-20T20:42:00.801" v="941" actId="26606"/>
          <ac:spMkLst>
            <pc:docMk/>
            <pc:sldMk cId="763022604" sldId="545"/>
            <ac:spMk id="5" creationId="{00000000-0000-0000-0000-000000000000}"/>
          </ac:spMkLst>
        </pc:spChg>
        <pc:spChg chg="del">
          <ac:chgData name="Sandhya Tripathi" userId="10e5d281e08d8def" providerId="LiveId" clId="{0810F768-F8F5-4D89-BE91-EAA88BD43A3F}" dt="2024-09-20T20:41:54.052" v="939" actId="478"/>
          <ac:spMkLst>
            <pc:docMk/>
            <pc:sldMk cId="763022604" sldId="545"/>
            <ac:spMk id="8" creationId="{2036CC28-DAB4-BA43-955D-7428FB9B0529}"/>
          </ac:spMkLst>
        </pc:spChg>
        <pc:graphicFrameChg chg="add del modGraphic">
          <ac:chgData name="Sandhya Tripathi" userId="10e5d281e08d8def" providerId="LiveId" clId="{0810F768-F8F5-4D89-BE91-EAA88BD43A3F}" dt="2024-09-21T12:56:22.272" v="2335" actId="27309"/>
          <ac:graphicFrameMkLst>
            <pc:docMk/>
            <pc:sldMk cId="763022604" sldId="545"/>
            <ac:graphicFrameMk id="8" creationId="{9FAAF08B-0DEA-7776-DDD1-E1DDD44BBE70}"/>
          </ac:graphicFrameMkLst>
        </pc:graphicFrameChg>
        <pc:picChg chg="add mod ord">
          <ac:chgData name="Sandhya Tripathi" userId="10e5d281e08d8def" providerId="LiveId" clId="{0810F768-F8F5-4D89-BE91-EAA88BD43A3F}" dt="2024-09-20T21:29:50.055" v="1098" actId="1076"/>
          <ac:picMkLst>
            <pc:docMk/>
            <pc:sldMk cId="763022604" sldId="545"/>
            <ac:picMk id="7" creationId="{7A043D81-9EBF-DEAB-E35F-0F7AB0CC2FD8}"/>
          </ac:picMkLst>
        </pc:picChg>
      </pc:sldChg>
      <pc:sldChg chg="addSp modSp add mod">
        <pc:chgData name="Sandhya Tripathi" userId="10e5d281e08d8def" providerId="LiveId" clId="{0810F768-F8F5-4D89-BE91-EAA88BD43A3F}" dt="2024-09-20T21:29:27.017" v="1093" actId="1076"/>
        <pc:sldMkLst>
          <pc:docMk/>
          <pc:sldMk cId="1107338387" sldId="546"/>
        </pc:sldMkLst>
        <pc:spChg chg="mod">
          <ac:chgData name="Sandhya Tripathi" userId="10e5d281e08d8def" providerId="LiveId" clId="{0810F768-F8F5-4D89-BE91-EAA88BD43A3F}" dt="2024-09-20T21:29:27.017" v="1093" actId="1076"/>
          <ac:spMkLst>
            <pc:docMk/>
            <pc:sldMk cId="1107338387" sldId="546"/>
            <ac:spMk id="2" creationId="{00000000-0000-0000-0000-000000000000}"/>
          </ac:spMkLst>
        </pc:spChg>
        <pc:picChg chg="add mod">
          <ac:chgData name="Sandhya Tripathi" userId="10e5d281e08d8def" providerId="LiveId" clId="{0810F768-F8F5-4D89-BE91-EAA88BD43A3F}" dt="2024-09-20T21:28:28.726" v="1074" actId="1076"/>
          <ac:picMkLst>
            <pc:docMk/>
            <pc:sldMk cId="1107338387" sldId="546"/>
            <ac:picMk id="8" creationId="{93FF9E35-DCE1-C7BD-E077-D466D41E468F}"/>
          </ac:picMkLst>
        </pc:picChg>
      </pc:sldChg>
      <pc:sldChg chg="addSp delSp modSp add mod ord">
        <pc:chgData name="Sandhya Tripathi" userId="10e5d281e08d8def" providerId="LiveId" clId="{0810F768-F8F5-4D89-BE91-EAA88BD43A3F}" dt="2024-09-21T18:37:11.329" v="3895"/>
        <pc:sldMkLst>
          <pc:docMk/>
          <pc:sldMk cId="2443185783" sldId="547"/>
        </pc:sldMkLst>
        <pc:spChg chg="mod">
          <ac:chgData name="Sandhya Tripathi" userId="10e5d281e08d8def" providerId="LiveId" clId="{0810F768-F8F5-4D89-BE91-EAA88BD43A3F}" dt="2024-09-20T21:49:28.139" v="1117" actId="1076"/>
          <ac:spMkLst>
            <pc:docMk/>
            <pc:sldMk cId="2443185783" sldId="547"/>
            <ac:spMk id="2" creationId="{00000000-0000-0000-0000-000000000000}"/>
          </ac:spMkLst>
        </pc:spChg>
        <pc:picChg chg="del mod">
          <ac:chgData name="Sandhya Tripathi" userId="10e5d281e08d8def" providerId="LiveId" clId="{0810F768-F8F5-4D89-BE91-EAA88BD43A3F}" dt="2024-09-20T21:48:59.736" v="1102" actId="478"/>
          <ac:picMkLst>
            <pc:docMk/>
            <pc:sldMk cId="2443185783" sldId="547"/>
            <ac:picMk id="7" creationId="{7A043D81-9EBF-DEAB-E35F-0F7AB0CC2FD8}"/>
          </ac:picMkLst>
        </pc:picChg>
        <pc:picChg chg="add mod">
          <ac:chgData name="Sandhya Tripathi" userId="10e5d281e08d8def" providerId="LiveId" clId="{0810F768-F8F5-4D89-BE91-EAA88BD43A3F}" dt="2024-09-20T21:49:32.416" v="1118" actId="1076"/>
          <ac:picMkLst>
            <pc:docMk/>
            <pc:sldMk cId="2443185783" sldId="547"/>
            <ac:picMk id="8" creationId="{0C51DC40-D224-75DF-6E39-3E1F48F4760B}"/>
          </ac:picMkLst>
        </pc:picChg>
        <pc:picChg chg="add del mod">
          <ac:chgData name="Sandhya Tripathi" userId="10e5d281e08d8def" providerId="LiveId" clId="{0810F768-F8F5-4D89-BE91-EAA88BD43A3F}" dt="2024-09-21T04:26:16.788" v="1252" actId="478"/>
          <ac:picMkLst>
            <pc:docMk/>
            <pc:sldMk cId="2443185783" sldId="547"/>
            <ac:picMk id="10" creationId="{25EBB47A-E508-7B26-E074-A194E694DEF0}"/>
          </ac:picMkLst>
        </pc:picChg>
      </pc:sldChg>
      <pc:sldChg chg="modSp add mod ord">
        <pc:chgData name="Sandhya Tripathi" userId="10e5d281e08d8def" providerId="LiveId" clId="{0810F768-F8F5-4D89-BE91-EAA88BD43A3F}" dt="2024-09-21T13:50:12.979" v="3775" actId="20577"/>
        <pc:sldMkLst>
          <pc:docMk/>
          <pc:sldMk cId="3797100257" sldId="548"/>
        </pc:sldMkLst>
        <pc:spChg chg="mod">
          <ac:chgData name="Sandhya Tripathi" userId="10e5d281e08d8def" providerId="LiveId" clId="{0810F768-F8F5-4D89-BE91-EAA88BD43A3F}" dt="2024-09-21T05:43:30.204" v="1355" actId="20577"/>
          <ac:spMkLst>
            <pc:docMk/>
            <pc:sldMk cId="3797100257" sldId="548"/>
            <ac:spMk id="2" creationId="{7AE00FF8-25B9-F2A4-EA47-2CDD8E9B9B7A}"/>
          </ac:spMkLst>
        </pc:spChg>
        <pc:spChg chg="mod">
          <ac:chgData name="Sandhya Tripathi" userId="10e5d281e08d8def" providerId="LiveId" clId="{0810F768-F8F5-4D89-BE91-EAA88BD43A3F}" dt="2024-09-21T13:50:12.979" v="3775" actId="20577"/>
          <ac:spMkLst>
            <pc:docMk/>
            <pc:sldMk cId="3797100257" sldId="548"/>
            <ac:spMk id="3" creationId="{9E1E67C1-343C-E4A8-0DFF-9165B0C2868A}"/>
          </ac:spMkLst>
        </pc:spChg>
      </pc:sldChg>
      <pc:sldChg chg="addSp delSp modSp add mod ord">
        <pc:chgData name="Sandhya Tripathi" userId="10e5d281e08d8def" providerId="LiveId" clId="{0810F768-F8F5-4D89-BE91-EAA88BD43A3F}" dt="2024-09-21T10:22:51.276" v="1898" actId="1076"/>
        <pc:sldMkLst>
          <pc:docMk/>
          <pc:sldMk cId="4123303445" sldId="549"/>
        </pc:sldMkLst>
        <pc:spChg chg="mod">
          <ac:chgData name="Sandhya Tripathi" userId="10e5d281e08d8def" providerId="LiveId" clId="{0810F768-F8F5-4D89-BE91-EAA88BD43A3F}" dt="2024-09-21T10:08:34.013" v="1835" actId="1076"/>
          <ac:spMkLst>
            <pc:docMk/>
            <pc:sldMk cId="4123303445" sldId="549"/>
            <ac:spMk id="2" creationId="{4592000D-8DB5-380A-319C-ADF5CF1AA903}"/>
          </ac:spMkLst>
        </pc:spChg>
        <pc:spChg chg="del mod">
          <ac:chgData name="Sandhya Tripathi" userId="10e5d281e08d8def" providerId="LiveId" clId="{0810F768-F8F5-4D89-BE91-EAA88BD43A3F}" dt="2024-09-21T09:34:47.181" v="1663" actId="478"/>
          <ac:spMkLst>
            <pc:docMk/>
            <pc:sldMk cId="4123303445" sldId="549"/>
            <ac:spMk id="3" creationId="{55CCD9FB-947D-C189-2AD4-4B0248E7D4C4}"/>
          </ac:spMkLst>
        </pc:spChg>
        <pc:spChg chg="add del mod">
          <ac:chgData name="Sandhya Tripathi" userId="10e5d281e08d8def" providerId="LiveId" clId="{0810F768-F8F5-4D89-BE91-EAA88BD43A3F}" dt="2024-09-21T09:34:50.787" v="1664" actId="478"/>
          <ac:spMkLst>
            <pc:docMk/>
            <pc:sldMk cId="4123303445" sldId="549"/>
            <ac:spMk id="8" creationId="{106907FD-10F2-C5EA-DAB4-E335DD49A30F}"/>
          </ac:spMkLst>
        </pc:spChg>
        <pc:picChg chg="add del">
          <ac:chgData name="Sandhya Tripathi" userId="10e5d281e08d8def" providerId="LiveId" clId="{0810F768-F8F5-4D89-BE91-EAA88BD43A3F}" dt="2024-09-21T09:35:06.149" v="1666" actId="478"/>
          <ac:picMkLst>
            <pc:docMk/>
            <pc:sldMk cId="4123303445" sldId="549"/>
            <ac:picMk id="10" creationId="{F957033B-B7BF-DAA1-1ED1-3B50C00FBCF0}"/>
          </ac:picMkLst>
        </pc:picChg>
        <pc:picChg chg="add del mod">
          <ac:chgData name="Sandhya Tripathi" userId="10e5d281e08d8def" providerId="LiveId" clId="{0810F768-F8F5-4D89-BE91-EAA88BD43A3F}" dt="2024-09-21T10:08:03.572" v="1808" actId="478"/>
          <ac:picMkLst>
            <pc:docMk/>
            <pc:sldMk cId="4123303445" sldId="549"/>
            <ac:picMk id="12" creationId="{F7971AC3-C6C0-477F-8D26-91E992A2E974}"/>
          </ac:picMkLst>
        </pc:picChg>
        <pc:picChg chg="add del mod">
          <ac:chgData name="Sandhya Tripathi" userId="10e5d281e08d8def" providerId="LiveId" clId="{0810F768-F8F5-4D89-BE91-EAA88BD43A3F}" dt="2024-09-21T10:08:05.346" v="1809" actId="478"/>
          <ac:picMkLst>
            <pc:docMk/>
            <pc:sldMk cId="4123303445" sldId="549"/>
            <ac:picMk id="14" creationId="{5EDDB3B7-87BF-C3DD-868F-103A54E474F0}"/>
          </ac:picMkLst>
        </pc:picChg>
        <pc:picChg chg="add del mod">
          <ac:chgData name="Sandhya Tripathi" userId="10e5d281e08d8def" providerId="LiveId" clId="{0810F768-F8F5-4D89-BE91-EAA88BD43A3F}" dt="2024-09-21T10:08:01.508" v="1807" actId="478"/>
          <ac:picMkLst>
            <pc:docMk/>
            <pc:sldMk cId="4123303445" sldId="549"/>
            <ac:picMk id="16" creationId="{5DED3BDA-F0D7-120C-3366-1A1660E3C362}"/>
          </ac:picMkLst>
        </pc:picChg>
        <pc:picChg chg="add mod">
          <ac:chgData name="Sandhya Tripathi" userId="10e5d281e08d8def" providerId="LiveId" clId="{0810F768-F8F5-4D89-BE91-EAA88BD43A3F}" dt="2024-09-21T10:22:51.276" v="1898" actId="1076"/>
          <ac:picMkLst>
            <pc:docMk/>
            <pc:sldMk cId="4123303445" sldId="549"/>
            <ac:picMk id="18" creationId="{CF4F4A8F-3DF2-A8D3-0C7B-7AE92D0BD76C}"/>
          </ac:picMkLst>
        </pc:picChg>
      </pc:sldChg>
      <pc:sldChg chg="addSp delSp modSp add mod ord">
        <pc:chgData name="Sandhya Tripathi" userId="10e5d281e08d8def" providerId="LiveId" clId="{0810F768-F8F5-4D89-BE91-EAA88BD43A3F}" dt="2024-09-23T11:53:41.909" v="3988"/>
        <pc:sldMkLst>
          <pc:docMk/>
          <pc:sldMk cId="4007317011" sldId="550"/>
        </pc:sldMkLst>
        <pc:spChg chg="mod">
          <ac:chgData name="Sandhya Tripathi" userId="10e5d281e08d8def" providerId="LiveId" clId="{0810F768-F8F5-4D89-BE91-EAA88BD43A3F}" dt="2024-09-21T09:51:10.414" v="1789" actId="20577"/>
          <ac:spMkLst>
            <pc:docMk/>
            <pc:sldMk cId="4007317011" sldId="550"/>
            <ac:spMk id="2" creationId="{4592000D-8DB5-380A-319C-ADF5CF1AA903}"/>
          </ac:spMkLst>
        </pc:spChg>
        <pc:graphicFrameChg chg="add mod">
          <ac:chgData name="Sandhya Tripathi" userId="10e5d281e08d8def" providerId="LiveId" clId="{0810F768-F8F5-4D89-BE91-EAA88BD43A3F}" dt="2024-09-23T11:53:41.909" v="3988"/>
          <ac:graphicFrameMkLst>
            <pc:docMk/>
            <pc:sldMk cId="4007317011" sldId="550"/>
            <ac:graphicFrameMk id="17" creationId="{C61166DC-EACF-1B39-63AA-E9AEC22C9E78}"/>
          </ac:graphicFrameMkLst>
        </pc:graphicFrameChg>
        <pc:picChg chg="add mod">
          <ac:chgData name="Sandhya Tripathi" userId="10e5d281e08d8def" providerId="LiveId" clId="{0810F768-F8F5-4D89-BE91-EAA88BD43A3F}" dt="2024-09-21T10:24:21.334" v="1916" actId="1076"/>
          <ac:picMkLst>
            <pc:docMk/>
            <pc:sldMk cId="4007317011" sldId="550"/>
            <ac:picMk id="7" creationId="{BDF6AEBF-9A76-DDEF-E101-59DF2B92B2C6}"/>
          </ac:picMkLst>
        </pc:picChg>
        <pc:picChg chg="add mod">
          <ac:chgData name="Sandhya Tripathi" userId="10e5d281e08d8def" providerId="LiveId" clId="{0810F768-F8F5-4D89-BE91-EAA88BD43A3F}" dt="2024-09-21T10:24:07.513" v="1912" actId="1076"/>
          <ac:picMkLst>
            <pc:docMk/>
            <pc:sldMk cId="4007317011" sldId="550"/>
            <ac:picMk id="9" creationId="{D0066DAF-D7E9-C933-41E6-8B8F8EFC070B}"/>
          </ac:picMkLst>
        </pc:picChg>
        <pc:picChg chg="add mod">
          <ac:chgData name="Sandhya Tripathi" userId="10e5d281e08d8def" providerId="LiveId" clId="{0810F768-F8F5-4D89-BE91-EAA88BD43A3F}" dt="2024-09-21T10:24:08.951" v="1913" actId="1076"/>
          <ac:picMkLst>
            <pc:docMk/>
            <pc:sldMk cId="4007317011" sldId="550"/>
            <ac:picMk id="11" creationId="{3734B7C4-F57D-05BF-8FD0-EE0C418CE745}"/>
          </ac:picMkLst>
        </pc:picChg>
        <pc:picChg chg="del">
          <ac:chgData name="Sandhya Tripathi" userId="10e5d281e08d8def" providerId="LiveId" clId="{0810F768-F8F5-4D89-BE91-EAA88BD43A3F}" dt="2024-09-21T09:54:50.601" v="1793" actId="478"/>
          <ac:picMkLst>
            <pc:docMk/>
            <pc:sldMk cId="4007317011" sldId="550"/>
            <ac:picMk id="12" creationId="{F7971AC3-C6C0-477F-8D26-91E992A2E974}"/>
          </ac:picMkLst>
        </pc:picChg>
        <pc:picChg chg="del">
          <ac:chgData name="Sandhya Tripathi" userId="10e5d281e08d8def" providerId="LiveId" clId="{0810F768-F8F5-4D89-BE91-EAA88BD43A3F}" dt="2024-09-21T09:56:33.297" v="1796" actId="478"/>
          <ac:picMkLst>
            <pc:docMk/>
            <pc:sldMk cId="4007317011" sldId="550"/>
            <ac:picMk id="14" creationId="{5EDDB3B7-87BF-C3DD-868F-103A54E474F0}"/>
          </ac:picMkLst>
        </pc:picChg>
        <pc:picChg chg="add mod">
          <ac:chgData name="Sandhya Tripathi" userId="10e5d281e08d8def" providerId="LiveId" clId="{0810F768-F8F5-4D89-BE91-EAA88BD43A3F}" dt="2024-09-21T10:24:16.057" v="1915" actId="1076"/>
          <ac:picMkLst>
            <pc:docMk/>
            <pc:sldMk cId="4007317011" sldId="550"/>
            <ac:picMk id="15" creationId="{21EE6B2E-082A-A602-9C2B-8F813C766EA1}"/>
          </ac:picMkLst>
        </pc:picChg>
        <pc:picChg chg="del">
          <ac:chgData name="Sandhya Tripathi" userId="10e5d281e08d8def" providerId="LiveId" clId="{0810F768-F8F5-4D89-BE91-EAA88BD43A3F}" dt="2024-09-21T09:53:51.738" v="1791" actId="478"/>
          <ac:picMkLst>
            <pc:docMk/>
            <pc:sldMk cId="4007317011" sldId="550"/>
            <ac:picMk id="16" creationId="{5DED3BDA-F0D7-120C-3366-1A1660E3C362}"/>
          </ac:picMkLst>
        </pc:picChg>
      </pc:sldChg>
      <pc:sldChg chg="addSp delSp modSp add mod">
        <pc:chgData name="Sandhya Tripathi" userId="10e5d281e08d8def" providerId="LiveId" clId="{0810F768-F8F5-4D89-BE91-EAA88BD43A3F}" dt="2024-09-23T12:13:32.768" v="3989"/>
        <pc:sldMkLst>
          <pc:docMk/>
          <pc:sldMk cId="3890333155" sldId="551"/>
        </pc:sldMkLst>
        <pc:graphicFrameChg chg="add del mod">
          <ac:chgData name="Sandhya Tripathi" userId="10e5d281e08d8def" providerId="LiveId" clId="{0810F768-F8F5-4D89-BE91-EAA88BD43A3F}" dt="2024-09-21T10:27:54.887" v="1918" actId="478"/>
          <ac:graphicFrameMkLst>
            <pc:docMk/>
            <pc:sldMk cId="3890333155" sldId="551"/>
            <ac:graphicFrameMk id="8" creationId="{0D6872F4-7039-F444-18D7-5AA3B0E3C594}"/>
          </ac:graphicFrameMkLst>
        </pc:graphicFrameChg>
        <pc:graphicFrameChg chg="add mod">
          <ac:chgData name="Sandhya Tripathi" userId="10e5d281e08d8def" providerId="LiveId" clId="{0810F768-F8F5-4D89-BE91-EAA88BD43A3F}" dt="2024-09-23T12:13:32.768" v="3989"/>
          <ac:graphicFrameMkLst>
            <pc:docMk/>
            <pc:sldMk cId="3890333155" sldId="551"/>
            <ac:graphicFrameMk id="9" creationId="{7497783C-C7E7-8F96-0EE3-F57EAD34430F}"/>
          </ac:graphicFrameMkLst>
        </pc:graphicFrameChg>
        <pc:picChg chg="add mod">
          <ac:chgData name="Sandhya Tripathi" userId="10e5d281e08d8def" providerId="LiveId" clId="{0810F768-F8F5-4D89-BE91-EAA88BD43A3F}" dt="2024-09-21T10:11:06.050" v="1871" actId="14100"/>
          <ac:picMkLst>
            <pc:docMk/>
            <pc:sldMk cId="3890333155" sldId="551"/>
            <ac:picMk id="7" creationId="{03DFDA31-CF8B-4C5B-D782-458BBA96FC72}"/>
          </ac:picMkLst>
        </pc:picChg>
        <pc:picChg chg="mod">
          <ac:chgData name="Sandhya Tripathi" userId="10e5d281e08d8def" providerId="LiveId" clId="{0810F768-F8F5-4D89-BE91-EAA88BD43A3F}" dt="2024-09-21T10:11:32.871" v="1875" actId="1076"/>
          <ac:picMkLst>
            <pc:docMk/>
            <pc:sldMk cId="3890333155" sldId="551"/>
            <ac:picMk id="12" creationId="{F7971AC3-C6C0-477F-8D26-91E992A2E974}"/>
          </ac:picMkLst>
        </pc:picChg>
        <pc:picChg chg="mod">
          <ac:chgData name="Sandhya Tripathi" userId="10e5d281e08d8def" providerId="LiveId" clId="{0810F768-F8F5-4D89-BE91-EAA88BD43A3F}" dt="2024-09-21T10:11:36.611" v="1877" actId="1076"/>
          <ac:picMkLst>
            <pc:docMk/>
            <pc:sldMk cId="3890333155" sldId="551"/>
            <ac:picMk id="14" creationId="{5EDDB3B7-87BF-C3DD-868F-103A54E474F0}"/>
          </ac:picMkLst>
        </pc:picChg>
        <pc:picChg chg="mod">
          <ac:chgData name="Sandhya Tripathi" userId="10e5d281e08d8def" providerId="LiveId" clId="{0810F768-F8F5-4D89-BE91-EAA88BD43A3F}" dt="2024-09-21T10:11:41.866" v="1878" actId="1076"/>
          <ac:picMkLst>
            <pc:docMk/>
            <pc:sldMk cId="3890333155" sldId="551"/>
            <ac:picMk id="16" creationId="{5DED3BDA-F0D7-120C-3366-1A1660E3C362}"/>
          </ac:picMkLst>
        </pc:picChg>
      </pc:sldChg>
      <pc:sldChg chg="delSp add del mod">
        <pc:chgData name="Sandhya Tripathi" userId="10e5d281e08d8def" providerId="LiveId" clId="{0810F768-F8F5-4D89-BE91-EAA88BD43A3F}" dt="2024-09-21T10:07:52.554" v="1805" actId="47"/>
        <pc:sldMkLst>
          <pc:docMk/>
          <pc:sldMk cId="4119485209" sldId="551"/>
        </pc:sldMkLst>
        <pc:picChg chg="del">
          <ac:chgData name="Sandhya Tripathi" userId="10e5d281e08d8def" providerId="LiveId" clId="{0810F768-F8F5-4D89-BE91-EAA88BD43A3F}" dt="2024-09-21T10:07:49.530" v="1804" actId="478"/>
          <ac:picMkLst>
            <pc:docMk/>
            <pc:sldMk cId="4119485209" sldId="551"/>
            <ac:picMk id="10" creationId="{F27AFCB5-8B56-CFAB-F9A5-255A6E52DF3C}"/>
          </ac:picMkLst>
        </pc:picChg>
      </pc:sldChg>
      <pc:sldChg chg="addSp delSp modSp add mod ord">
        <pc:chgData name="Sandhya Tripathi" userId="10e5d281e08d8def" providerId="LiveId" clId="{0810F768-F8F5-4D89-BE91-EAA88BD43A3F}" dt="2024-09-21T10:22:29.275" v="1894" actId="1076"/>
        <pc:sldMkLst>
          <pc:docMk/>
          <pc:sldMk cId="1185967001" sldId="552"/>
        </pc:sldMkLst>
        <pc:spChg chg="mod">
          <ac:chgData name="Sandhya Tripathi" userId="10e5d281e08d8def" providerId="LiveId" clId="{0810F768-F8F5-4D89-BE91-EAA88BD43A3F}" dt="2024-09-21T10:22:15.851" v="1892" actId="1076"/>
          <ac:spMkLst>
            <pc:docMk/>
            <pc:sldMk cId="1185967001" sldId="552"/>
            <ac:spMk id="2" creationId="{4592000D-8DB5-380A-319C-ADF5CF1AA903}"/>
          </ac:spMkLst>
        </pc:spChg>
        <pc:picChg chg="add del mod">
          <ac:chgData name="Sandhya Tripathi" userId="10e5d281e08d8def" providerId="LiveId" clId="{0810F768-F8F5-4D89-BE91-EAA88BD43A3F}" dt="2024-09-21T10:21:46.686" v="1885" actId="478"/>
          <ac:picMkLst>
            <pc:docMk/>
            <pc:sldMk cId="1185967001" sldId="552"/>
            <ac:picMk id="7" creationId="{AAE829F0-7026-6971-99B5-40E683C89A0E}"/>
          </ac:picMkLst>
        </pc:picChg>
        <pc:picChg chg="add mod">
          <ac:chgData name="Sandhya Tripathi" userId="10e5d281e08d8def" providerId="LiveId" clId="{0810F768-F8F5-4D89-BE91-EAA88BD43A3F}" dt="2024-09-21T10:22:29.275" v="1894" actId="1076"/>
          <ac:picMkLst>
            <pc:docMk/>
            <pc:sldMk cId="1185967001" sldId="552"/>
            <ac:picMk id="9" creationId="{754AB691-B877-E512-0057-60025A5841DB}"/>
          </ac:picMkLst>
        </pc:picChg>
        <pc:picChg chg="del">
          <ac:chgData name="Sandhya Tripathi" userId="10e5d281e08d8def" providerId="LiveId" clId="{0810F768-F8F5-4D89-BE91-EAA88BD43A3F}" dt="2024-09-21T10:21:11.856" v="1882" actId="478"/>
          <ac:picMkLst>
            <pc:docMk/>
            <pc:sldMk cId="1185967001" sldId="552"/>
            <ac:picMk id="18" creationId="{CF4F4A8F-3DF2-A8D3-0C7B-7AE92D0BD76C}"/>
          </ac:picMkLst>
        </pc:picChg>
      </pc:sldChg>
      <pc:sldChg chg="addSp delSp modSp add mod ord">
        <pc:chgData name="Sandhya Tripathi" userId="10e5d281e08d8def" providerId="LiveId" clId="{0810F768-F8F5-4D89-BE91-EAA88BD43A3F}" dt="2024-09-22T07:07:29.632" v="3908" actId="113"/>
        <pc:sldMkLst>
          <pc:docMk/>
          <pc:sldMk cId="754369855" sldId="553"/>
        </pc:sldMkLst>
        <pc:spChg chg="mod">
          <ac:chgData name="Sandhya Tripathi" userId="10e5d281e08d8def" providerId="LiveId" clId="{0810F768-F8F5-4D89-BE91-EAA88BD43A3F}" dt="2024-09-21T12:32:15.423" v="2228" actId="20577"/>
          <ac:spMkLst>
            <pc:docMk/>
            <pc:sldMk cId="754369855" sldId="553"/>
            <ac:spMk id="2" creationId="{00000000-0000-0000-0000-000000000000}"/>
          </ac:spMkLst>
        </pc:spChg>
        <pc:spChg chg="mod">
          <ac:chgData name="Sandhya Tripathi" userId="10e5d281e08d8def" providerId="LiveId" clId="{0810F768-F8F5-4D89-BE91-EAA88BD43A3F}" dt="2024-09-22T07:07:29.632" v="3908" actId="113"/>
          <ac:spMkLst>
            <pc:docMk/>
            <pc:sldMk cId="754369855" sldId="553"/>
            <ac:spMk id="5" creationId="{00000000-0000-0000-0000-000000000000}"/>
          </ac:spMkLst>
        </pc:spChg>
        <pc:spChg chg="del mod">
          <ac:chgData name="Sandhya Tripathi" userId="10e5d281e08d8def" providerId="LiveId" clId="{0810F768-F8F5-4D89-BE91-EAA88BD43A3F}" dt="2024-09-21T12:31:59.890" v="2203" actId="478"/>
          <ac:spMkLst>
            <pc:docMk/>
            <pc:sldMk cId="754369855" sldId="553"/>
            <ac:spMk id="8" creationId="{2036CC28-DAB4-BA43-955D-7428FB9B0529}"/>
          </ac:spMkLst>
        </pc:spChg>
        <pc:picChg chg="add mod">
          <ac:chgData name="Sandhya Tripathi" userId="10e5d281e08d8def" providerId="LiveId" clId="{0810F768-F8F5-4D89-BE91-EAA88BD43A3F}" dt="2024-09-21T12:33:20.463" v="2242" actId="1076"/>
          <ac:picMkLst>
            <pc:docMk/>
            <pc:sldMk cId="754369855" sldId="553"/>
            <ac:picMk id="7" creationId="{2C49B243-C6A9-5082-5EED-30A792E16172}"/>
          </ac:picMkLst>
        </pc:picChg>
        <pc:picChg chg="add mod">
          <ac:chgData name="Sandhya Tripathi" userId="10e5d281e08d8def" providerId="LiveId" clId="{0810F768-F8F5-4D89-BE91-EAA88BD43A3F}" dt="2024-09-21T12:33:15.391" v="2241" actId="1076"/>
          <ac:picMkLst>
            <pc:docMk/>
            <pc:sldMk cId="754369855" sldId="553"/>
            <ac:picMk id="10" creationId="{287F054B-CA7A-C861-EE5A-54BF74E8FD11}"/>
          </ac:picMkLst>
        </pc:picChg>
      </pc:sldChg>
      <pc:sldChg chg="addSp delSp modSp add mod ord">
        <pc:chgData name="Sandhya Tripathi" userId="10e5d281e08d8def" providerId="LiveId" clId="{0810F768-F8F5-4D89-BE91-EAA88BD43A3F}" dt="2024-09-22T07:06:19.613" v="3902" actId="1076"/>
        <pc:sldMkLst>
          <pc:docMk/>
          <pc:sldMk cId="1984809146" sldId="554"/>
        </pc:sldMkLst>
        <pc:spChg chg="mod">
          <ac:chgData name="Sandhya Tripathi" userId="10e5d281e08d8def" providerId="LiveId" clId="{0810F768-F8F5-4D89-BE91-EAA88BD43A3F}" dt="2024-09-21T12:26:57.762" v="2117" actId="20577"/>
          <ac:spMkLst>
            <pc:docMk/>
            <pc:sldMk cId="1984809146" sldId="554"/>
            <ac:spMk id="2" creationId="{00000000-0000-0000-0000-000000000000}"/>
          </ac:spMkLst>
        </pc:spChg>
        <pc:spChg chg="mod">
          <ac:chgData name="Sandhya Tripathi" userId="10e5d281e08d8def" providerId="LiveId" clId="{0810F768-F8F5-4D89-BE91-EAA88BD43A3F}" dt="2024-09-22T07:06:19.613" v="3902" actId="1076"/>
          <ac:spMkLst>
            <pc:docMk/>
            <pc:sldMk cId="1984809146" sldId="554"/>
            <ac:spMk id="5" creationId="{00000000-0000-0000-0000-000000000000}"/>
          </ac:spMkLst>
        </pc:spChg>
        <pc:spChg chg="del mod">
          <ac:chgData name="Sandhya Tripathi" userId="10e5d281e08d8def" providerId="LiveId" clId="{0810F768-F8F5-4D89-BE91-EAA88BD43A3F}" dt="2024-09-21T11:47:19.412" v="2084" actId="478"/>
          <ac:spMkLst>
            <pc:docMk/>
            <pc:sldMk cId="1984809146" sldId="554"/>
            <ac:spMk id="8" creationId="{2036CC28-DAB4-BA43-955D-7428FB9B0529}"/>
          </ac:spMkLst>
        </pc:spChg>
        <pc:graphicFrameChg chg="add del mod">
          <ac:chgData name="Sandhya Tripathi" userId="10e5d281e08d8def" providerId="LiveId" clId="{0810F768-F8F5-4D89-BE91-EAA88BD43A3F}" dt="2024-09-21T12:41:18.014" v="2278" actId="478"/>
          <ac:graphicFrameMkLst>
            <pc:docMk/>
            <pc:sldMk cId="1984809146" sldId="554"/>
            <ac:graphicFrameMk id="11" creationId="{2EE077FB-555F-C99C-B8C7-BE0F1F865431}"/>
          </ac:graphicFrameMkLst>
        </pc:graphicFrameChg>
        <pc:picChg chg="add mod">
          <ac:chgData name="Sandhya Tripathi" userId="10e5d281e08d8def" providerId="LiveId" clId="{0810F768-F8F5-4D89-BE91-EAA88BD43A3F}" dt="2024-09-21T12:27:02.134" v="2118" actId="1076"/>
          <ac:picMkLst>
            <pc:docMk/>
            <pc:sldMk cId="1984809146" sldId="554"/>
            <ac:picMk id="7" creationId="{9D98F01D-4CE0-ADA0-360B-0E3B49F44C98}"/>
          </ac:picMkLst>
        </pc:picChg>
        <pc:picChg chg="add del mod">
          <ac:chgData name="Sandhya Tripathi" userId="10e5d281e08d8def" providerId="LiveId" clId="{0810F768-F8F5-4D89-BE91-EAA88BD43A3F}" dt="2024-09-21T12:26:31.408" v="2097" actId="478"/>
          <ac:picMkLst>
            <pc:docMk/>
            <pc:sldMk cId="1984809146" sldId="554"/>
            <ac:picMk id="10" creationId="{C63226C5-03E9-2976-1291-DD765211CB0C}"/>
          </ac:picMkLst>
        </pc:picChg>
      </pc:sldChg>
      <pc:sldChg chg="addSp delSp modSp add mod">
        <pc:chgData name="Sandhya Tripathi" userId="10e5d281e08d8def" providerId="LiveId" clId="{0810F768-F8F5-4D89-BE91-EAA88BD43A3F}" dt="2024-09-21T11:11:18.697" v="2053" actId="1076"/>
        <pc:sldMkLst>
          <pc:docMk/>
          <pc:sldMk cId="3933457746" sldId="555"/>
        </pc:sldMkLst>
        <pc:spChg chg="mod">
          <ac:chgData name="Sandhya Tripathi" userId="10e5d281e08d8def" providerId="LiveId" clId="{0810F768-F8F5-4D89-BE91-EAA88BD43A3F}" dt="2024-09-21T11:11:14.338" v="2052" actId="20577"/>
          <ac:spMkLst>
            <pc:docMk/>
            <pc:sldMk cId="3933457746" sldId="555"/>
            <ac:spMk id="2" creationId="{4592000D-8DB5-380A-319C-ADF5CF1AA903}"/>
          </ac:spMkLst>
        </pc:spChg>
        <pc:graphicFrameChg chg="del">
          <ac:chgData name="Sandhya Tripathi" userId="10e5d281e08d8def" providerId="LiveId" clId="{0810F768-F8F5-4D89-BE91-EAA88BD43A3F}" dt="2024-09-21T11:04:18.640" v="1993" actId="478"/>
          <ac:graphicFrameMkLst>
            <pc:docMk/>
            <pc:sldMk cId="3933457746" sldId="555"/>
            <ac:graphicFrameMk id="9" creationId="{7497783C-C7E7-8F96-0EE3-F57EAD34430F}"/>
          </ac:graphicFrameMkLst>
        </pc:graphicFrameChg>
        <pc:picChg chg="del mod">
          <ac:chgData name="Sandhya Tripathi" userId="10e5d281e08d8def" providerId="LiveId" clId="{0810F768-F8F5-4D89-BE91-EAA88BD43A3F}" dt="2024-09-21T11:01:20.694" v="1977" actId="478"/>
          <ac:picMkLst>
            <pc:docMk/>
            <pc:sldMk cId="3933457746" sldId="555"/>
            <ac:picMk id="7" creationId="{03DFDA31-CF8B-4C5B-D782-458BBA96FC72}"/>
          </ac:picMkLst>
        </pc:picChg>
        <pc:picChg chg="add mod">
          <ac:chgData name="Sandhya Tripathi" userId="10e5d281e08d8def" providerId="LiveId" clId="{0810F768-F8F5-4D89-BE91-EAA88BD43A3F}" dt="2024-09-21T11:11:18.697" v="2053" actId="1076"/>
          <ac:picMkLst>
            <pc:docMk/>
            <pc:sldMk cId="3933457746" sldId="555"/>
            <ac:picMk id="8" creationId="{B13BF40B-7B30-B3BC-A506-6CBC543417AC}"/>
          </ac:picMkLst>
        </pc:picChg>
        <pc:picChg chg="add del mod">
          <ac:chgData name="Sandhya Tripathi" userId="10e5d281e08d8def" providerId="LiveId" clId="{0810F768-F8F5-4D89-BE91-EAA88BD43A3F}" dt="2024-09-21T11:10:41.689" v="2040" actId="478"/>
          <ac:picMkLst>
            <pc:docMk/>
            <pc:sldMk cId="3933457746" sldId="555"/>
            <ac:picMk id="11" creationId="{BCA75854-7CA9-3D21-C1FB-90EEE17C2AA8}"/>
          </ac:picMkLst>
        </pc:picChg>
        <pc:picChg chg="del">
          <ac:chgData name="Sandhya Tripathi" userId="10e5d281e08d8def" providerId="LiveId" clId="{0810F768-F8F5-4D89-BE91-EAA88BD43A3F}" dt="2024-09-21T11:01:23.138" v="1978" actId="478"/>
          <ac:picMkLst>
            <pc:docMk/>
            <pc:sldMk cId="3933457746" sldId="555"/>
            <ac:picMk id="12" creationId="{F7971AC3-C6C0-477F-8D26-91E992A2E974}"/>
          </ac:picMkLst>
        </pc:picChg>
        <pc:picChg chg="del mod">
          <ac:chgData name="Sandhya Tripathi" userId="10e5d281e08d8def" providerId="LiveId" clId="{0810F768-F8F5-4D89-BE91-EAA88BD43A3F}" dt="2024-09-21T11:01:25.791" v="1980" actId="478"/>
          <ac:picMkLst>
            <pc:docMk/>
            <pc:sldMk cId="3933457746" sldId="555"/>
            <ac:picMk id="14" creationId="{5EDDB3B7-87BF-C3DD-868F-103A54E474F0}"/>
          </ac:picMkLst>
        </pc:picChg>
        <pc:picChg chg="add del mod">
          <ac:chgData name="Sandhya Tripathi" userId="10e5d281e08d8def" providerId="LiveId" clId="{0810F768-F8F5-4D89-BE91-EAA88BD43A3F}" dt="2024-09-21T11:10:39.317" v="2039" actId="478"/>
          <ac:picMkLst>
            <pc:docMk/>
            <pc:sldMk cId="3933457746" sldId="555"/>
            <ac:picMk id="15" creationId="{2306B93D-2054-E0F4-1A05-DB4E0C47CEC7}"/>
          </ac:picMkLst>
        </pc:picChg>
        <pc:picChg chg="del">
          <ac:chgData name="Sandhya Tripathi" userId="10e5d281e08d8def" providerId="LiveId" clId="{0810F768-F8F5-4D89-BE91-EAA88BD43A3F}" dt="2024-09-21T11:01:18.419" v="1975" actId="478"/>
          <ac:picMkLst>
            <pc:docMk/>
            <pc:sldMk cId="3933457746" sldId="555"/>
            <ac:picMk id="16" creationId="{5DED3BDA-F0D7-120C-3366-1A1660E3C362}"/>
          </ac:picMkLst>
        </pc:picChg>
      </pc:sldChg>
      <pc:sldChg chg="addSp delSp modSp add mod ord">
        <pc:chgData name="Sandhya Tripathi" userId="10e5d281e08d8def" providerId="LiveId" clId="{0810F768-F8F5-4D89-BE91-EAA88BD43A3F}" dt="2024-09-21T11:46:52.110" v="2082" actId="1076"/>
        <pc:sldMkLst>
          <pc:docMk/>
          <pc:sldMk cId="1414346767" sldId="556"/>
        </pc:sldMkLst>
        <pc:spChg chg="mod">
          <ac:chgData name="Sandhya Tripathi" userId="10e5d281e08d8def" providerId="LiveId" clId="{0810F768-F8F5-4D89-BE91-EAA88BD43A3F}" dt="2024-09-21T11:11:55.417" v="2076" actId="20577"/>
          <ac:spMkLst>
            <pc:docMk/>
            <pc:sldMk cId="1414346767" sldId="556"/>
            <ac:spMk id="2" creationId="{4592000D-8DB5-380A-319C-ADF5CF1AA903}"/>
          </ac:spMkLst>
        </pc:spChg>
        <pc:picChg chg="add mod">
          <ac:chgData name="Sandhya Tripathi" userId="10e5d281e08d8def" providerId="LiveId" clId="{0810F768-F8F5-4D89-BE91-EAA88BD43A3F}" dt="2024-09-21T11:46:52.110" v="2082" actId="1076"/>
          <ac:picMkLst>
            <pc:docMk/>
            <pc:sldMk cId="1414346767" sldId="556"/>
            <ac:picMk id="7" creationId="{B6D6CC0E-745A-1FA9-F334-018FA94CB44A}"/>
          </ac:picMkLst>
        </pc:picChg>
        <pc:picChg chg="del">
          <ac:chgData name="Sandhya Tripathi" userId="10e5d281e08d8def" providerId="LiveId" clId="{0810F768-F8F5-4D89-BE91-EAA88BD43A3F}" dt="2024-09-21T11:46:44.184" v="2079" actId="478"/>
          <ac:picMkLst>
            <pc:docMk/>
            <pc:sldMk cId="1414346767" sldId="556"/>
            <ac:picMk id="8" creationId="{B13BF40B-7B30-B3BC-A506-6CBC543417AC}"/>
          </ac:picMkLst>
        </pc:picChg>
      </pc:sldChg>
      <pc:sldChg chg="addSp delSp modSp add mod ord">
        <pc:chgData name="Sandhya Tripathi" userId="10e5d281e08d8def" providerId="LiveId" clId="{0810F768-F8F5-4D89-BE91-EAA88BD43A3F}" dt="2024-09-22T07:06:48.622" v="3905" actId="113"/>
        <pc:sldMkLst>
          <pc:docMk/>
          <pc:sldMk cId="312313211" sldId="557"/>
        </pc:sldMkLst>
        <pc:spChg chg="mod">
          <ac:chgData name="Sandhya Tripathi" userId="10e5d281e08d8def" providerId="LiveId" clId="{0810F768-F8F5-4D89-BE91-EAA88BD43A3F}" dt="2024-09-21T12:28:11.548" v="2185" actId="20577"/>
          <ac:spMkLst>
            <pc:docMk/>
            <pc:sldMk cId="312313211" sldId="557"/>
            <ac:spMk id="2" creationId="{00000000-0000-0000-0000-000000000000}"/>
          </ac:spMkLst>
        </pc:spChg>
        <pc:spChg chg="mod">
          <ac:chgData name="Sandhya Tripathi" userId="10e5d281e08d8def" providerId="LiveId" clId="{0810F768-F8F5-4D89-BE91-EAA88BD43A3F}" dt="2024-09-22T07:06:48.622" v="3905" actId="113"/>
          <ac:spMkLst>
            <pc:docMk/>
            <pc:sldMk cId="312313211" sldId="557"/>
            <ac:spMk id="5" creationId="{00000000-0000-0000-0000-000000000000}"/>
          </ac:spMkLst>
        </pc:spChg>
        <pc:graphicFrameChg chg="add mod">
          <ac:chgData name="Sandhya Tripathi" userId="10e5d281e08d8def" providerId="LiveId" clId="{0810F768-F8F5-4D89-BE91-EAA88BD43A3F}" dt="2024-09-21T12:53:31.404" v="2329"/>
          <ac:graphicFrameMkLst>
            <pc:docMk/>
            <pc:sldMk cId="312313211" sldId="557"/>
            <ac:graphicFrameMk id="6" creationId="{8384583E-287C-8EB6-0EB3-955C20765481}"/>
          </ac:graphicFrameMkLst>
        </pc:graphicFrameChg>
        <pc:picChg chg="del">
          <ac:chgData name="Sandhya Tripathi" userId="10e5d281e08d8def" providerId="LiveId" clId="{0810F768-F8F5-4D89-BE91-EAA88BD43A3F}" dt="2024-09-21T12:28:19.255" v="2186" actId="478"/>
          <ac:picMkLst>
            <pc:docMk/>
            <pc:sldMk cId="312313211" sldId="557"/>
            <ac:picMk id="7" creationId="{9D98F01D-4CE0-ADA0-360B-0E3B49F44C98}"/>
          </ac:picMkLst>
        </pc:picChg>
        <pc:picChg chg="mod">
          <ac:chgData name="Sandhya Tripathi" userId="10e5d281e08d8def" providerId="LiveId" clId="{0810F768-F8F5-4D89-BE91-EAA88BD43A3F}" dt="2024-09-21T12:29:29.178" v="2196" actId="14100"/>
          <ac:picMkLst>
            <pc:docMk/>
            <pc:sldMk cId="312313211" sldId="557"/>
            <ac:picMk id="10" creationId="{C63226C5-03E9-2976-1291-DD765211CB0C}"/>
          </ac:picMkLst>
        </pc:picChg>
      </pc:sldChg>
      <pc:sldChg chg="addSp delSp modSp add mod ord">
        <pc:chgData name="Sandhya Tripathi" userId="10e5d281e08d8def" providerId="LiveId" clId="{0810F768-F8F5-4D89-BE91-EAA88BD43A3F}" dt="2024-09-22T07:07:56.182" v="3911" actId="113"/>
        <pc:sldMkLst>
          <pc:docMk/>
          <pc:sldMk cId="1750113245" sldId="558"/>
        </pc:sldMkLst>
        <pc:spChg chg="mod">
          <ac:chgData name="Sandhya Tripathi" userId="10e5d281e08d8def" providerId="LiveId" clId="{0810F768-F8F5-4D89-BE91-EAA88BD43A3F}" dt="2024-09-21T12:36:14.678" v="2256" actId="20577"/>
          <ac:spMkLst>
            <pc:docMk/>
            <pc:sldMk cId="1750113245" sldId="558"/>
            <ac:spMk id="2" creationId="{00000000-0000-0000-0000-000000000000}"/>
          </ac:spMkLst>
        </pc:spChg>
        <pc:spChg chg="mod">
          <ac:chgData name="Sandhya Tripathi" userId="10e5d281e08d8def" providerId="LiveId" clId="{0810F768-F8F5-4D89-BE91-EAA88BD43A3F}" dt="2024-09-22T07:07:56.182" v="3911" actId="113"/>
          <ac:spMkLst>
            <pc:docMk/>
            <pc:sldMk cId="1750113245" sldId="558"/>
            <ac:spMk id="5" creationId="{00000000-0000-0000-0000-000000000000}"/>
          </ac:spMkLst>
        </pc:spChg>
        <pc:picChg chg="del">
          <ac:chgData name="Sandhya Tripathi" userId="10e5d281e08d8def" providerId="LiveId" clId="{0810F768-F8F5-4D89-BE91-EAA88BD43A3F}" dt="2024-09-21T12:35:58.504" v="2247" actId="478"/>
          <ac:picMkLst>
            <pc:docMk/>
            <pc:sldMk cId="1750113245" sldId="558"/>
            <ac:picMk id="7" creationId="{9D98F01D-4CE0-ADA0-360B-0E3B49F44C98}"/>
          </ac:picMkLst>
        </pc:picChg>
        <pc:picChg chg="add mod">
          <ac:chgData name="Sandhya Tripathi" userId="10e5d281e08d8def" providerId="LiveId" clId="{0810F768-F8F5-4D89-BE91-EAA88BD43A3F}" dt="2024-09-21T12:36:06.705" v="2250" actId="14100"/>
          <ac:picMkLst>
            <pc:docMk/>
            <pc:sldMk cId="1750113245" sldId="558"/>
            <ac:picMk id="8" creationId="{ABD7700C-C3F8-8225-A2A7-259DEEDF0F50}"/>
          </ac:picMkLst>
        </pc:picChg>
      </pc:sldChg>
      <pc:sldChg chg="addSp delSp modSp add mod ord">
        <pc:chgData name="Sandhya Tripathi" userId="10e5d281e08d8def" providerId="LiveId" clId="{0810F768-F8F5-4D89-BE91-EAA88BD43A3F}" dt="2024-09-22T07:08:17.266" v="3916" actId="114"/>
        <pc:sldMkLst>
          <pc:docMk/>
          <pc:sldMk cId="4162565075" sldId="559"/>
        </pc:sldMkLst>
        <pc:spChg chg="mod">
          <ac:chgData name="Sandhya Tripathi" userId="10e5d281e08d8def" providerId="LiveId" clId="{0810F768-F8F5-4D89-BE91-EAA88BD43A3F}" dt="2024-09-21T12:41:52.916" v="2297" actId="20577"/>
          <ac:spMkLst>
            <pc:docMk/>
            <pc:sldMk cId="4162565075" sldId="559"/>
            <ac:spMk id="2" creationId="{00000000-0000-0000-0000-000000000000}"/>
          </ac:spMkLst>
        </pc:spChg>
        <pc:spChg chg="mod">
          <ac:chgData name="Sandhya Tripathi" userId="10e5d281e08d8def" providerId="LiveId" clId="{0810F768-F8F5-4D89-BE91-EAA88BD43A3F}" dt="2024-09-22T07:08:17.266" v="3916" actId="114"/>
          <ac:spMkLst>
            <pc:docMk/>
            <pc:sldMk cId="4162565075" sldId="559"/>
            <ac:spMk id="5" creationId="{00000000-0000-0000-0000-000000000000}"/>
          </ac:spMkLst>
        </pc:spChg>
        <pc:graphicFrameChg chg="del mod">
          <ac:chgData name="Sandhya Tripathi" userId="10e5d281e08d8def" providerId="LiveId" clId="{0810F768-F8F5-4D89-BE91-EAA88BD43A3F}" dt="2024-09-21T12:42:02.478" v="2299" actId="478"/>
          <ac:graphicFrameMkLst>
            <pc:docMk/>
            <pc:sldMk cId="4162565075" sldId="559"/>
            <ac:graphicFrameMk id="6" creationId="{8384583E-287C-8EB6-0EB3-955C20765481}"/>
          </ac:graphicFrameMkLst>
        </pc:graphicFrameChg>
        <pc:graphicFrameChg chg="add mod">
          <ac:chgData name="Sandhya Tripathi" userId="10e5d281e08d8def" providerId="LiveId" clId="{0810F768-F8F5-4D89-BE91-EAA88BD43A3F}" dt="2024-09-21T12:54:50.847" v="2330"/>
          <ac:graphicFrameMkLst>
            <pc:docMk/>
            <pc:sldMk cId="4162565075" sldId="559"/>
            <ac:graphicFrameMk id="12" creationId="{B24B5569-A169-9142-1256-4B641AEF7EF8}"/>
          </ac:graphicFrameMkLst>
        </pc:graphicFrameChg>
        <pc:picChg chg="add mod">
          <ac:chgData name="Sandhya Tripathi" userId="10e5d281e08d8def" providerId="LiveId" clId="{0810F768-F8F5-4D89-BE91-EAA88BD43A3F}" dt="2024-09-21T12:48:40.541" v="2325" actId="1076"/>
          <ac:picMkLst>
            <pc:docMk/>
            <pc:sldMk cId="4162565075" sldId="559"/>
            <ac:picMk id="8" creationId="{BB18CF1F-70DB-EBC5-D224-1AF44AA1899E}"/>
          </ac:picMkLst>
        </pc:picChg>
        <pc:picChg chg="del">
          <ac:chgData name="Sandhya Tripathi" userId="10e5d281e08d8def" providerId="LiveId" clId="{0810F768-F8F5-4D89-BE91-EAA88BD43A3F}" dt="2024-09-21T12:37:55.811" v="2268" actId="478"/>
          <ac:picMkLst>
            <pc:docMk/>
            <pc:sldMk cId="4162565075" sldId="559"/>
            <ac:picMk id="10" creationId="{C63226C5-03E9-2976-1291-DD765211CB0C}"/>
          </ac:picMkLst>
        </pc:picChg>
        <pc:picChg chg="add del mod">
          <ac:chgData name="Sandhya Tripathi" userId="10e5d281e08d8def" providerId="LiveId" clId="{0810F768-F8F5-4D89-BE91-EAA88BD43A3F}" dt="2024-09-21T12:38:51.815" v="2274" actId="478"/>
          <ac:picMkLst>
            <pc:docMk/>
            <pc:sldMk cId="4162565075" sldId="559"/>
            <ac:picMk id="11" creationId="{72E92ECE-4C0D-A5E6-7A08-3D0E948D6CAC}"/>
          </ac:picMkLst>
        </pc:picChg>
      </pc:sldChg>
      <pc:sldChg chg="addSp delSp modSp add mod ord">
        <pc:chgData name="Sandhya Tripathi" userId="10e5d281e08d8def" providerId="LiveId" clId="{0810F768-F8F5-4D89-BE91-EAA88BD43A3F}" dt="2024-09-22T07:08:36.411" v="3919" actId="113"/>
        <pc:sldMkLst>
          <pc:docMk/>
          <pc:sldMk cId="954732323" sldId="560"/>
        </pc:sldMkLst>
        <pc:spChg chg="mod">
          <ac:chgData name="Sandhya Tripathi" userId="10e5d281e08d8def" providerId="LiveId" clId="{0810F768-F8F5-4D89-BE91-EAA88BD43A3F}" dt="2024-09-22T07:08:36.411" v="3919" actId="113"/>
          <ac:spMkLst>
            <pc:docMk/>
            <pc:sldMk cId="954732323" sldId="560"/>
            <ac:spMk id="5" creationId="{00000000-0000-0000-0000-000000000000}"/>
          </ac:spMkLst>
        </pc:spChg>
        <pc:picChg chg="del">
          <ac:chgData name="Sandhya Tripathi" userId="10e5d281e08d8def" providerId="LiveId" clId="{0810F768-F8F5-4D89-BE91-EAA88BD43A3F}" dt="2024-09-21T12:46:38.539" v="2316" actId="478"/>
          <ac:picMkLst>
            <pc:docMk/>
            <pc:sldMk cId="954732323" sldId="560"/>
            <ac:picMk id="7" creationId="{2C49B243-C6A9-5082-5EED-30A792E16172}"/>
          </ac:picMkLst>
        </pc:picChg>
        <pc:picChg chg="add del mod">
          <ac:chgData name="Sandhya Tripathi" userId="10e5d281e08d8def" providerId="LiveId" clId="{0810F768-F8F5-4D89-BE91-EAA88BD43A3F}" dt="2024-09-21T12:45:32.479" v="2309" actId="478"/>
          <ac:picMkLst>
            <pc:docMk/>
            <pc:sldMk cId="954732323" sldId="560"/>
            <ac:picMk id="8" creationId="{857B56AE-8B8B-1F00-6368-3591E9726F26}"/>
          </ac:picMkLst>
        </pc:picChg>
        <pc:picChg chg="del">
          <ac:chgData name="Sandhya Tripathi" userId="10e5d281e08d8def" providerId="LiveId" clId="{0810F768-F8F5-4D89-BE91-EAA88BD43A3F}" dt="2024-09-21T12:45:02.226" v="2302" actId="478"/>
          <ac:picMkLst>
            <pc:docMk/>
            <pc:sldMk cId="954732323" sldId="560"/>
            <ac:picMk id="10" creationId="{287F054B-CA7A-C861-EE5A-54BF74E8FD11}"/>
          </ac:picMkLst>
        </pc:picChg>
        <pc:picChg chg="add mod">
          <ac:chgData name="Sandhya Tripathi" userId="10e5d281e08d8def" providerId="LiveId" clId="{0810F768-F8F5-4D89-BE91-EAA88BD43A3F}" dt="2024-09-21T12:45:51.090" v="2315" actId="1076"/>
          <ac:picMkLst>
            <pc:docMk/>
            <pc:sldMk cId="954732323" sldId="560"/>
            <ac:picMk id="11" creationId="{228DA3D4-C1A8-B684-0E79-0F750FD19D59}"/>
          </ac:picMkLst>
        </pc:picChg>
        <pc:picChg chg="add mod">
          <ac:chgData name="Sandhya Tripathi" userId="10e5d281e08d8def" providerId="LiveId" clId="{0810F768-F8F5-4D89-BE91-EAA88BD43A3F}" dt="2024-09-21T12:55:50.129" v="2331" actId="14100"/>
          <ac:picMkLst>
            <pc:docMk/>
            <pc:sldMk cId="954732323" sldId="560"/>
            <ac:picMk id="13" creationId="{8B7647DE-AECE-F70F-B375-225223856148}"/>
          </ac:picMkLst>
        </pc:picChg>
      </pc:sldChg>
      <pc:sldChg chg="add">
        <pc:chgData name="Sandhya Tripathi" userId="10e5d281e08d8def" providerId="LiveId" clId="{0810F768-F8F5-4D89-BE91-EAA88BD43A3F}" dt="2024-09-21T17:18:12.503" v="3807" actId="2890"/>
        <pc:sldMkLst>
          <pc:docMk/>
          <pc:sldMk cId="940806903" sldId="561"/>
        </pc:sldMkLst>
      </pc:sldChg>
      <pc:sldChg chg="addSp delSp modSp new mod">
        <pc:chgData name="Sandhya Tripathi" userId="10e5d281e08d8def" providerId="LiveId" clId="{0810F768-F8F5-4D89-BE91-EAA88BD43A3F}" dt="2024-09-21T18:25:27.305" v="3893" actId="1076"/>
        <pc:sldMkLst>
          <pc:docMk/>
          <pc:sldMk cId="2284605447" sldId="562"/>
        </pc:sldMkLst>
        <pc:spChg chg="del">
          <ac:chgData name="Sandhya Tripathi" userId="10e5d281e08d8def" providerId="LiveId" clId="{0810F768-F8F5-4D89-BE91-EAA88BD43A3F}" dt="2024-09-21T18:24:47.456" v="3885" actId="478"/>
          <ac:spMkLst>
            <pc:docMk/>
            <pc:sldMk cId="2284605447" sldId="562"/>
            <ac:spMk id="2" creationId="{61715020-4D8A-93A0-9742-1C1E79949116}"/>
          </ac:spMkLst>
        </pc:spChg>
        <pc:spChg chg="del">
          <ac:chgData name="Sandhya Tripathi" userId="10e5d281e08d8def" providerId="LiveId" clId="{0810F768-F8F5-4D89-BE91-EAA88BD43A3F}" dt="2024-09-21T18:24:49.688" v="3886" actId="478"/>
          <ac:spMkLst>
            <pc:docMk/>
            <pc:sldMk cId="2284605447" sldId="562"/>
            <ac:spMk id="3" creationId="{33231E5C-A052-2ADD-2565-FD371E969B56}"/>
          </ac:spMkLst>
        </pc:spChg>
        <pc:picChg chg="add del">
          <ac:chgData name="Sandhya Tripathi" userId="10e5d281e08d8def" providerId="LiveId" clId="{0810F768-F8F5-4D89-BE91-EAA88BD43A3F}" dt="2024-09-21T18:24:29.037" v="3880" actId="478"/>
          <ac:picMkLst>
            <pc:docMk/>
            <pc:sldMk cId="2284605447" sldId="562"/>
            <ac:picMk id="8" creationId="{377A54C1-4CD1-DBDD-9470-CAE5F3EF0755}"/>
          </ac:picMkLst>
        </pc:picChg>
        <pc:picChg chg="add del mod">
          <ac:chgData name="Sandhya Tripathi" userId="10e5d281e08d8def" providerId="LiveId" clId="{0810F768-F8F5-4D89-BE91-EAA88BD43A3F}" dt="2024-09-21T18:24:40.390" v="3884" actId="22"/>
          <ac:picMkLst>
            <pc:docMk/>
            <pc:sldMk cId="2284605447" sldId="562"/>
            <ac:picMk id="10" creationId="{85B2C204-613E-2A6B-2055-860344815D07}"/>
          </ac:picMkLst>
        </pc:picChg>
        <pc:picChg chg="add mod">
          <ac:chgData name="Sandhya Tripathi" userId="10e5d281e08d8def" providerId="LiveId" clId="{0810F768-F8F5-4D89-BE91-EAA88BD43A3F}" dt="2024-09-21T18:25:27.305" v="3893" actId="1076"/>
          <ac:picMkLst>
            <pc:docMk/>
            <pc:sldMk cId="2284605447" sldId="562"/>
            <ac:picMk id="12" creationId="{C5FFC4D7-D0C2-8A98-A737-E93D5FEB56E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A3E2A-35AE-479C-B172-30C9CAEEE094}" type="datetimeFigureOut">
              <a:rPr lang="de-DE" smtClean="0"/>
              <a:t>25.09.2024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1045-FCBB-4EC9-AB5F-AA4CFDEA61CB}" type="slidenum">
              <a:rPr lang="de-DE" smtClean="0"/>
              <a:t>‹#›</a:t>
            </a:fld>
            <a:endParaRPr lang="de-DE"/>
          </a:p>
        </p:txBody>
      </p:sp>
    </p:spTree>
    <p:extLst>
      <p:ext uri="{BB962C8B-B14F-4D97-AF65-F5344CB8AC3E}">
        <p14:creationId xmlns:p14="http://schemas.microsoft.com/office/powerpoint/2010/main" val="3027728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Logo Farbe">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dirty="0"/>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dirty="0"/>
              <a:t>Mastertextformat bearbeiten</a:t>
            </a:r>
          </a:p>
        </p:txBody>
      </p:sp>
    </p:spTree>
    <p:extLst>
      <p:ext uri="{BB962C8B-B14F-4D97-AF65-F5344CB8AC3E}">
        <p14:creationId xmlns:p14="http://schemas.microsoft.com/office/powerpoint/2010/main" val="270933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Zwischenfolie Statements, Farbe">
    <p:bg>
      <p:bgPr>
        <a:solidFill>
          <a:schemeClr val="accent1"/>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bg1"/>
                </a:solidFill>
              </a:defRPr>
            </a:lvl1pPr>
          </a:lstStyle>
          <a:p>
            <a:r>
              <a:rPr lang="de-DE" dirty="0"/>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7951F96B-EAD3-4463-A69A-3E71158E1D2F}" type="datetime1">
              <a:rPr lang="en-CA" smtClean="0"/>
              <a:t>2024-09-25</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BBB8731D-4AC9-4D2E-9335-0D0C7773E29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163730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ext, 1/2 Bild">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3210823F-C337-45F6-8F6B-044DECDD1A8A}"/>
              </a:ext>
            </a:extLst>
          </p:cNvPr>
          <p:cNvSpPr>
            <a:spLocks noGrp="1"/>
          </p:cNvSpPr>
          <p:nvPr>
            <p:ph type="pic" sz="quarter" idx="15"/>
          </p:nvPr>
        </p:nvSpPr>
        <p:spPr>
          <a:xfrm>
            <a:off x="6095999" y="0"/>
            <a:ext cx="6096000" cy="6858000"/>
          </a:xfrm>
          <a:solidFill>
            <a:schemeClr val="accent1">
              <a:lumMod val="20000"/>
              <a:lumOff val="80000"/>
            </a:schemeClr>
          </a:solidFill>
        </p:spPr>
        <p:txBody>
          <a:bodyPr/>
          <a:lstStyle/>
          <a:p>
            <a:endParaRPr lang="de-DE"/>
          </a:p>
        </p:txBody>
      </p:sp>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5367600" cy="835093"/>
          </a:xfrm>
        </p:spPr>
        <p:txBody>
          <a:bodyPr/>
          <a:lstStyle/>
          <a:p>
            <a:r>
              <a:rPr lang="de-DE" dirty="0"/>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5367600" cy="42300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4E6EEB9E-3259-4DD1-94A2-8A4966AEFF94}" type="datetime1">
              <a:rPr lang="en-CA" smtClean="0"/>
              <a:t>2024-09-25</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5" name="SmartArt-Platzhalter 14">
            <a:extLst>
              <a:ext uri="{FF2B5EF4-FFF2-40B4-BE49-F238E27FC236}">
                <a16:creationId xmlns:a16="http://schemas.microsoft.com/office/drawing/2014/main" id="{1542430D-7D46-45F4-82FB-B364BE702A78}"/>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2712850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3 Text, 1/3 Bild">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E79D314D-0FA1-4618-90FA-5E022E6AE8C2}" type="datetime1">
              <a:rPr lang="en-CA" smtClean="0"/>
              <a:t>2024-09-25</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584400" cy="4230000"/>
          </a:xfrm>
          <a:solidFill>
            <a:schemeClr val="accent1">
              <a:lumMod val="20000"/>
              <a:lumOff val="80000"/>
            </a:schemeClr>
          </a:solidFill>
        </p:spPr>
        <p:txBody>
          <a:bodyPr/>
          <a:lstStyle/>
          <a:p>
            <a:endParaRPr lang="de-DE"/>
          </a:p>
        </p:txBody>
      </p:sp>
    </p:spTree>
    <p:extLst>
      <p:ext uri="{BB962C8B-B14F-4D97-AF65-F5344CB8AC3E}">
        <p14:creationId xmlns:p14="http://schemas.microsoft.com/office/powerpoint/2010/main" val="340754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3 Text, 1/3 Bild im Anschnitt">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dirty="0"/>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CEA008BF-FEAD-43E7-9CAF-769810368B80}" type="datetime1">
              <a:rPr lang="en-CA" smtClean="0"/>
              <a:t>2024-09-25</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943800" cy="4230000"/>
          </a:xfrm>
          <a:solidFill>
            <a:schemeClr val="accent1">
              <a:lumMod val="20000"/>
              <a:lumOff val="80000"/>
            </a:schemeClr>
          </a:solidFill>
        </p:spPr>
        <p:txBody>
          <a:bodyPr/>
          <a:lstStyle/>
          <a:p>
            <a:endParaRPr lang="de-DE"/>
          </a:p>
        </p:txBody>
      </p:sp>
    </p:spTree>
    <p:extLst>
      <p:ext uri="{BB962C8B-B14F-4D97-AF65-F5344CB8AC3E}">
        <p14:creationId xmlns:p14="http://schemas.microsoft.com/office/powerpoint/2010/main" val="27452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 Inhalt auf warm grey">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7269AF68-988A-4253-A129-3A4AAE090308}"/>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Form 28">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6E3E2"/>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59999" y="358969"/>
            <a:ext cx="9158400" cy="835093"/>
          </a:xfrm>
        </p:spPr>
        <p:txBody>
          <a:bodyPr/>
          <a:lstStyle/>
          <a:p>
            <a:r>
              <a:rPr lang="de-DE"/>
              <a:t>Mastertitelformat bearbeiten</a:t>
            </a:r>
          </a:p>
        </p:txBody>
      </p:sp>
      <p:sp>
        <p:nvSpPr>
          <p:cNvPr id="8" name="Textplatzhalter 7">
            <a:extLst>
              <a:ext uri="{FF2B5EF4-FFF2-40B4-BE49-F238E27FC236}">
                <a16:creationId xmlns:a16="http://schemas.microsoft.com/office/drawing/2014/main" id="{111897A1-EA56-4E00-87BD-78D97639AC34}"/>
              </a:ext>
            </a:extLst>
          </p:cNvPr>
          <p:cNvSpPr>
            <a:spLocks noGrp="1"/>
          </p:cNvSpPr>
          <p:nvPr>
            <p:ph type="body" sz="quarter" idx="13"/>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6B12FFB6-ACFB-4239-9E1C-A5040C4373A5}" type="datetime1">
              <a:rPr lang="en-CA" smtClean="0"/>
              <a:t>2024-09-25</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405122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m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dirty="0"/>
              <a:t>Mastertitelformat bearbeiten</a:t>
            </a:r>
          </a:p>
        </p:txBody>
      </p:sp>
      <p:sp>
        <p:nvSpPr>
          <p:cNvPr id="9" name="Diagrammplatzhalter 8">
            <a:extLst>
              <a:ext uri="{FF2B5EF4-FFF2-40B4-BE49-F238E27FC236}">
                <a16:creationId xmlns:a16="http://schemas.microsoft.com/office/drawing/2014/main" id="{255DC5E6-3687-4930-935D-6959AEFDD585}"/>
              </a:ext>
            </a:extLst>
          </p:cNvPr>
          <p:cNvSpPr>
            <a:spLocks noGrp="1"/>
          </p:cNvSpPr>
          <p:nvPr>
            <p:ph type="chart" sz="quarter" idx="14"/>
          </p:nvPr>
        </p:nvSpPr>
        <p:spPr>
          <a:xfrm>
            <a:off x="2047627" y="1944000"/>
            <a:ext cx="3868373" cy="3204000"/>
          </a:xfrm>
        </p:spPr>
        <p:txBody>
          <a:bodyPr/>
          <a:lstStyle/>
          <a:p>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1E588329-837A-4387-A7A2-F5CC21097A8C}" type="datetime1">
              <a:rPr lang="en-CA" smtClean="0"/>
              <a:t>2024-09-25</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8" name="Textplatzhalter 17">
            <a:extLst>
              <a:ext uri="{FF2B5EF4-FFF2-40B4-BE49-F238E27FC236}">
                <a16:creationId xmlns:a16="http://schemas.microsoft.com/office/drawing/2014/main" id="{0DA6BB21-4596-46E1-A515-1F684F164C83}"/>
              </a:ext>
            </a:extLst>
          </p:cNvPr>
          <p:cNvSpPr>
            <a:spLocks noGrp="1"/>
          </p:cNvSpPr>
          <p:nvPr>
            <p:ph type="body" sz="quarter" idx="16"/>
          </p:nvPr>
        </p:nvSpPr>
        <p:spPr>
          <a:xfrm>
            <a:off x="2047627"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
        <p:nvSpPr>
          <p:cNvPr id="28" name="Textplatzhalter 17">
            <a:extLst>
              <a:ext uri="{FF2B5EF4-FFF2-40B4-BE49-F238E27FC236}">
                <a16:creationId xmlns:a16="http://schemas.microsoft.com/office/drawing/2014/main" id="{03911FAF-8E7F-48D9-B333-619FD953D2D7}"/>
              </a:ext>
            </a:extLst>
          </p:cNvPr>
          <p:cNvSpPr>
            <a:spLocks noGrp="1"/>
          </p:cNvSpPr>
          <p:nvPr>
            <p:ph type="body" sz="quarter" idx="18"/>
          </p:nvPr>
        </p:nvSpPr>
        <p:spPr>
          <a:xfrm>
            <a:off x="6276000"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
        <p:nvSpPr>
          <p:cNvPr id="30" name="Diagrammplatzhalter 8">
            <a:extLst>
              <a:ext uri="{FF2B5EF4-FFF2-40B4-BE49-F238E27FC236}">
                <a16:creationId xmlns:a16="http://schemas.microsoft.com/office/drawing/2014/main" id="{82F84FDF-40D0-4981-B1F5-E20639CEDD2E}"/>
              </a:ext>
            </a:extLst>
          </p:cNvPr>
          <p:cNvSpPr>
            <a:spLocks noGrp="1"/>
          </p:cNvSpPr>
          <p:nvPr>
            <p:ph type="chart" sz="quarter" idx="19"/>
          </p:nvPr>
        </p:nvSpPr>
        <p:spPr>
          <a:xfrm>
            <a:off x="6276000" y="1944000"/>
            <a:ext cx="3868373" cy="3204000"/>
          </a:xfrm>
        </p:spPr>
        <p:txBody>
          <a:bodyPr/>
          <a:lstStyle/>
          <a:p>
            <a:endParaRPr lang="de-DE" dirty="0"/>
          </a:p>
        </p:txBody>
      </p:sp>
    </p:spTree>
    <p:extLst>
      <p:ext uri="{BB962C8B-B14F-4D97-AF65-F5344CB8AC3E}">
        <p14:creationId xmlns:p14="http://schemas.microsoft.com/office/powerpoint/2010/main" val="2307548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ell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dirty="0"/>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CBE76D93-2663-46CE-9BB5-446FCDE7681F}" type="datetime1">
              <a:rPr lang="en-CA" smtClean="0"/>
              <a:t>2024-09-25</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endParaRPr lang="de-DE" dirty="0"/>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Tree>
    <p:extLst>
      <p:ext uri="{BB962C8B-B14F-4D97-AF65-F5344CB8AC3E}">
        <p14:creationId xmlns:p14="http://schemas.microsoft.com/office/powerpoint/2010/main" val="4111989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elle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dirty="0"/>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F1A14E70-3D5B-497E-B09F-128291212C13}" type="datetime1">
              <a:rPr lang="en-CA" smtClean="0"/>
              <a:t>2024-09-25</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endParaRPr lang="de-DE" dirty="0"/>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Tree>
    <p:extLst>
      <p:ext uri="{BB962C8B-B14F-4D97-AF65-F5344CB8AC3E}">
        <p14:creationId xmlns:p14="http://schemas.microsoft.com/office/powerpoint/2010/main" val="1917264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le und Text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p>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1454DA56-61B8-480A-BB40-0D3B717F58BF}" type="datetime1">
              <a:rPr lang="en-CA" smtClean="0"/>
              <a:t>2024-09-25</a:t>
            </a:fld>
            <a:endParaRPr lang="de-DE" dirty="0"/>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p>
            <a:endParaRPr lang="de-DE" dirty="0"/>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435398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elle und Text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EAEAC5D7-D415-4F93-8D36-D9EBE7AB4F2C}" type="datetime1">
              <a:rPr lang="en-CA" smtClean="0"/>
              <a:t>2024-09-25</a:t>
            </a:fld>
            <a:endParaRPr lang="de-DE" dirty="0"/>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endParaRPr lang="de-DE" dirty="0"/>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6473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Logo weiß">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dirty="0"/>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dirty="0"/>
              <a:t>Mastertextformat bearbeiten</a:t>
            </a:r>
          </a:p>
        </p:txBody>
      </p:sp>
      <p:sp>
        <p:nvSpPr>
          <p:cNvPr id="8" name="srh Logo">
            <a:extLst>
              <a:ext uri="{FF2B5EF4-FFF2-40B4-BE49-F238E27FC236}">
                <a16:creationId xmlns:a16="http://schemas.microsoft.com/office/drawing/2014/main" id="{E2C8FFD0-489D-45A2-BC98-F4AC2B86D4D2}"/>
              </a:ext>
            </a:extLst>
          </p:cNvPr>
          <p:cNvSpPr>
            <a:spLocks noGrp="1"/>
          </p:cNvSpPr>
          <p:nvPr>
            <p:ph type="dgm" sz="quarter" idx="16"/>
          </p:nvPr>
        </p:nvSpPr>
        <p:spPr>
          <a:xfrm>
            <a:off x="630000" y="458084"/>
            <a:ext cx="948335" cy="73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2120683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000F0B-E229-41CB-A4F2-F8C9A639788D}"/>
              </a:ext>
            </a:extLst>
          </p:cNvPr>
          <p:cNvSpPr>
            <a:spLocks noGrp="1"/>
          </p:cNvSpPr>
          <p:nvPr>
            <p:ph type="title"/>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A62F7646-8D03-45EC-8E97-CDD3EE9FD585}"/>
              </a:ext>
            </a:extLst>
          </p:cNvPr>
          <p:cNvSpPr>
            <a:spLocks noGrp="1"/>
          </p:cNvSpPr>
          <p:nvPr>
            <p:ph type="dt" sz="half" idx="10"/>
          </p:nvPr>
        </p:nvSpPr>
        <p:spPr/>
        <p:txBody>
          <a:bodyPr/>
          <a:lstStyle/>
          <a:p>
            <a:fld id="{DE901313-4C5E-4E9E-AC83-7178900017B5}" type="datetime1">
              <a:rPr lang="en-CA" smtClean="0"/>
              <a:t>2024-09-25</a:t>
            </a:fld>
            <a:endParaRPr lang="de-DE"/>
          </a:p>
        </p:txBody>
      </p:sp>
      <p:sp>
        <p:nvSpPr>
          <p:cNvPr id="4" name="Fußzeilenplatzhalter 3">
            <a:extLst>
              <a:ext uri="{FF2B5EF4-FFF2-40B4-BE49-F238E27FC236}">
                <a16:creationId xmlns:a16="http://schemas.microsoft.com/office/drawing/2014/main" id="{3016804B-B392-4877-981F-8DAC2CB200CE}"/>
              </a:ext>
            </a:extLst>
          </p:cNvPr>
          <p:cNvSpPr>
            <a:spLocks noGrp="1"/>
          </p:cNvSpPr>
          <p:nvPr>
            <p:ph type="ftr" sz="quarter" idx="11"/>
          </p:nvPr>
        </p:nvSpPr>
        <p:spPr/>
        <p:txBody>
          <a:bodyPr/>
          <a:lstStyle/>
          <a:p>
            <a:r>
              <a:rPr lang="de-DE"/>
              <a:t>SRH Hochschule Heidelberg</a:t>
            </a:r>
            <a:endParaRPr lang="de-DE" dirty="0"/>
          </a:p>
        </p:txBody>
      </p:sp>
      <p:sp>
        <p:nvSpPr>
          <p:cNvPr id="5" name="Foliennummernplatzhalter 4">
            <a:extLst>
              <a:ext uri="{FF2B5EF4-FFF2-40B4-BE49-F238E27FC236}">
                <a16:creationId xmlns:a16="http://schemas.microsoft.com/office/drawing/2014/main" id="{E5AD5931-23CA-4583-B798-7C917D232CB6}"/>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1453270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25968DE-F36C-4FC2-B96E-EE16AB84E88E}"/>
              </a:ext>
            </a:extLst>
          </p:cNvPr>
          <p:cNvSpPr>
            <a:spLocks noGrp="1"/>
          </p:cNvSpPr>
          <p:nvPr>
            <p:ph type="dt" sz="half" idx="10"/>
          </p:nvPr>
        </p:nvSpPr>
        <p:spPr/>
        <p:txBody>
          <a:bodyPr/>
          <a:lstStyle/>
          <a:p>
            <a:fld id="{35C6186F-5661-4788-8C72-9972A17D430B}" type="datetime1">
              <a:rPr lang="en-CA" smtClean="0"/>
              <a:t>2024-09-25</a:t>
            </a:fld>
            <a:endParaRPr lang="de-DE" dirty="0"/>
          </a:p>
        </p:txBody>
      </p:sp>
      <p:sp>
        <p:nvSpPr>
          <p:cNvPr id="3" name="Fußzeilenplatzhalter 2">
            <a:extLst>
              <a:ext uri="{FF2B5EF4-FFF2-40B4-BE49-F238E27FC236}">
                <a16:creationId xmlns:a16="http://schemas.microsoft.com/office/drawing/2014/main" id="{DBB7D1E0-A9A8-430A-94AC-B3DAE8624E05}"/>
              </a:ext>
            </a:extLst>
          </p:cNvPr>
          <p:cNvSpPr>
            <a:spLocks noGrp="1"/>
          </p:cNvSpPr>
          <p:nvPr>
            <p:ph type="ftr" sz="quarter" idx="11"/>
          </p:nvPr>
        </p:nvSpPr>
        <p:spPr/>
        <p:txBody>
          <a:bodyPr/>
          <a:lstStyle/>
          <a:p>
            <a:r>
              <a:rPr lang="de-DE"/>
              <a:t>SRH Hochschule Heidelberg</a:t>
            </a:r>
            <a:endParaRPr lang="de-DE" dirty="0"/>
          </a:p>
        </p:txBody>
      </p:sp>
      <p:sp>
        <p:nvSpPr>
          <p:cNvPr id="4" name="Foliennummernplatzhalter 3">
            <a:extLst>
              <a:ext uri="{FF2B5EF4-FFF2-40B4-BE49-F238E27FC236}">
                <a16:creationId xmlns:a16="http://schemas.microsoft.com/office/drawing/2014/main" id="{45FDE75B-FF1F-416F-A307-21032D7416B8}"/>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700526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ontakt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12" name="Textfeld 11">
            <a:extLst>
              <a:ext uri="{FF2B5EF4-FFF2-40B4-BE49-F238E27FC236}">
                <a16:creationId xmlns:a16="http://schemas.microsoft.com/office/drawing/2014/main" id="{148E321B-0FFD-42B0-B89F-0A148F81F82A}"/>
              </a:ext>
            </a:extLst>
          </p:cNvPr>
          <p:cNvSpPr txBox="1"/>
          <p:nvPr userDrawn="1"/>
        </p:nvSpPr>
        <p:spPr>
          <a:xfrm>
            <a:off x="360000" y="1891862"/>
            <a:ext cx="7455532" cy="2081048"/>
          </a:xfrm>
          <a:prstGeom prst="rect">
            <a:avLst/>
          </a:prstGeom>
          <a:noFill/>
        </p:spPr>
        <p:txBody>
          <a:bodyPr wrap="square" lIns="0" tIns="0" rIns="0" bIns="0" rtlCol="0">
            <a:noAutofit/>
          </a:bodyPr>
          <a:lstStyle/>
          <a:p>
            <a:r>
              <a:rPr lang="de-DE" sz="4800" b="1" dirty="0">
                <a:solidFill>
                  <a:schemeClr val="tx1"/>
                </a:solidFill>
                <a:latin typeface="SRH Headline" panose="020B0603020204020204" pitchFamily="34" charset="0"/>
                <a:ea typeface="SRH Headline" panose="020B0603020204020204" pitchFamily="34" charset="0"/>
                <a:cs typeface="SRH Headline" panose="020B0603020204020204" pitchFamily="34" charset="0"/>
              </a:rPr>
              <a:t>Vielen Dank für Ihre </a:t>
            </a:r>
            <a:br>
              <a:rPr lang="de-DE" sz="4800" b="1" dirty="0">
                <a:solidFill>
                  <a:schemeClr val="tx1"/>
                </a:solidFill>
                <a:latin typeface="SRH Headline" panose="020B0603020204020204" pitchFamily="34" charset="0"/>
                <a:ea typeface="SRH Headline" panose="020B0603020204020204" pitchFamily="34" charset="0"/>
                <a:cs typeface="SRH Headline" panose="020B0603020204020204" pitchFamily="34" charset="0"/>
              </a:rPr>
            </a:br>
            <a:r>
              <a:rPr lang="de-DE" sz="4800" b="1" dirty="0">
                <a:solidFill>
                  <a:schemeClr val="tx1"/>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
        <p:nvSpPr>
          <p:cNvPr id="9" name="Textplatzhalter 8">
            <a:extLst>
              <a:ext uri="{FF2B5EF4-FFF2-40B4-BE49-F238E27FC236}">
                <a16:creationId xmlns:a16="http://schemas.microsoft.com/office/drawing/2014/main" id="{4089409A-B58C-4672-A297-06D68AFA2FFD}"/>
              </a:ext>
            </a:extLst>
          </p:cNvPr>
          <p:cNvSpPr>
            <a:spLocks noGrp="1"/>
          </p:cNvSpPr>
          <p:nvPr>
            <p:ph type="body" sz="quarter" idx="13"/>
          </p:nvPr>
        </p:nvSpPr>
        <p:spPr>
          <a:xfrm>
            <a:off x="360000" y="4881435"/>
            <a:ext cx="4630928" cy="1272029"/>
          </a:xfrm>
        </p:spPr>
        <p:txBody>
          <a:bodyPr/>
          <a:lstStyle>
            <a:lvl1pPr>
              <a:lnSpc>
                <a:spcPct val="110000"/>
              </a:lnSpc>
              <a:spcBef>
                <a:spcPts val="0"/>
              </a:spcBef>
              <a:defRPr sz="1200" b="1">
                <a:solidFill>
                  <a:schemeClr val="tx1"/>
                </a:solidFill>
              </a:defRPr>
            </a:lvl1pPr>
            <a:lvl2pPr marL="0" indent="0">
              <a:lnSpc>
                <a:spcPct val="100000"/>
              </a:lnSpc>
              <a:spcBef>
                <a:spcPts val="0"/>
              </a:spcBef>
              <a:buNone/>
              <a:defRPr sz="1200" b="1"/>
            </a:lvl2pPr>
            <a:lvl3pPr marL="0" indent="0">
              <a:lnSpc>
                <a:spcPct val="100000"/>
              </a:lnSpc>
              <a:buNone/>
              <a:defRPr sz="1200" b="1">
                <a:solidFill>
                  <a:srgbClr val="2C2E2E"/>
                </a:solidFill>
              </a:defRPr>
            </a:lvl3pPr>
            <a:lvl4pPr marL="0" indent="0">
              <a:lnSpc>
                <a:spcPct val="100000"/>
              </a:lnSpc>
              <a:spcBef>
                <a:spcPts val="0"/>
              </a:spcBef>
              <a:buFont typeface="Arial" panose="020B0604020202020204" pitchFamily="34" charset="0"/>
              <a:buNone/>
              <a:defRPr sz="1200">
                <a:solidFill>
                  <a:srgbClr val="2C2E2E"/>
                </a:solidFill>
              </a:defRPr>
            </a:lvl4pPr>
            <a:lvl5pPr marL="0" indent="0">
              <a:lnSpc>
                <a:spcPct val="100000"/>
              </a:lnSpc>
              <a:spcBef>
                <a:spcPts val="0"/>
              </a:spcBef>
              <a:buFont typeface="Arial" panose="020B0604020202020204" pitchFamily="34" charset="0"/>
              <a:buNone/>
              <a:defRPr sz="1200">
                <a:solidFill>
                  <a:srgbClr val="2C2E2E"/>
                </a:solidFill>
              </a:defRPr>
            </a:lvl5pPr>
            <a:lvl6pPr marL="0" indent="0">
              <a:lnSpc>
                <a:spcPct val="100000"/>
              </a:lnSpc>
              <a:spcBef>
                <a:spcPts val="0"/>
              </a:spcBef>
              <a:buFont typeface="Arial" panose="020B0604020202020204" pitchFamily="34" charset="0"/>
              <a:buNone/>
              <a:defRPr sz="1200">
                <a:solidFill>
                  <a:srgbClr val="2C2E2E"/>
                </a:solidFill>
              </a:defRPr>
            </a:lvl6pPr>
            <a:lvl7pPr marL="0" indent="0">
              <a:lnSpc>
                <a:spcPct val="100000"/>
              </a:lnSpc>
              <a:spcBef>
                <a:spcPts val="0"/>
              </a:spcBef>
              <a:buFont typeface="Arial" panose="020B0604020202020204" pitchFamily="34" charset="0"/>
              <a:buNone/>
              <a:defRPr sz="1200">
                <a:solidFill>
                  <a:srgbClr val="2C2E2E"/>
                </a:solidFill>
              </a:defRPr>
            </a:lvl7pPr>
            <a:lvl8pPr marL="0" indent="0">
              <a:lnSpc>
                <a:spcPct val="100000"/>
              </a:lnSpc>
              <a:spcBef>
                <a:spcPts val="0"/>
              </a:spcBef>
              <a:buFont typeface="Arial" panose="020B0604020202020204" pitchFamily="34" charset="0"/>
              <a:buNone/>
              <a:defRPr sz="1200">
                <a:solidFill>
                  <a:srgbClr val="2C2E2E"/>
                </a:solidFill>
              </a:defRPr>
            </a:lvl8pPr>
            <a:lvl9pPr marL="0" indent="0">
              <a:lnSpc>
                <a:spcPct val="100000"/>
              </a:lnSpc>
              <a:spcBef>
                <a:spcPts val="0"/>
              </a:spcBef>
              <a:buFont typeface="Arial" panose="020B0604020202020204" pitchFamily="34" charset="0"/>
              <a:buNone/>
              <a:defRPr sz="1200" b="1">
                <a:solidFill>
                  <a:srgbClr val="2C2E2E"/>
                </a:solidFill>
              </a:defRPr>
            </a:lvl9pPr>
          </a:lstStyle>
          <a:p>
            <a:pPr lvl="0"/>
            <a:r>
              <a:rPr lang="de-DE" dirty="0"/>
              <a:t>Mastertextformat bearbeiten</a:t>
            </a:r>
          </a:p>
        </p:txBody>
      </p:sp>
    </p:spTree>
    <p:extLst>
      <p:ext uri="{BB962C8B-B14F-4D97-AF65-F5344CB8AC3E}">
        <p14:creationId xmlns:p14="http://schemas.microsoft.com/office/powerpoint/2010/main" val="977603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ontakt Farbe">
    <p:bg>
      <p:bgPr>
        <a:solidFill>
          <a:schemeClr val="accent1"/>
        </a:solidFill>
        <a:effectLst/>
      </p:bgPr>
    </p:bg>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148E321B-0FFD-42B0-B89F-0A148F81F82A}"/>
              </a:ext>
            </a:extLst>
          </p:cNvPr>
          <p:cNvSpPr txBox="1"/>
          <p:nvPr userDrawn="1"/>
        </p:nvSpPr>
        <p:spPr>
          <a:xfrm>
            <a:off x="360000" y="1891862"/>
            <a:ext cx="7455532" cy="2081048"/>
          </a:xfrm>
          <a:prstGeom prst="rect">
            <a:avLst/>
          </a:prstGeom>
          <a:noFill/>
        </p:spPr>
        <p:txBody>
          <a:bodyPr wrap="square" lIns="0" tIns="0" rIns="0" bIns="0" rtlCol="0">
            <a:noAutofit/>
          </a:bodyPr>
          <a:lstStyle/>
          <a:p>
            <a:r>
              <a:rPr lang="de-DE" sz="48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Vielen Dank für deine</a:t>
            </a:r>
            <a:br>
              <a:rPr lang="de-DE" sz="48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br>
            <a:r>
              <a:rPr lang="de-DE" sz="48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
        <p:nvSpPr>
          <p:cNvPr id="9" name="Textplatzhalter 8">
            <a:extLst>
              <a:ext uri="{FF2B5EF4-FFF2-40B4-BE49-F238E27FC236}">
                <a16:creationId xmlns:a16="http://schemas.microsoft.com/office/drawing/2014/main" id="{4089409A-B58C-4672-A297-06D68AFA2FFD}"/>
              </a:ext>
            </a:extLst>
          </p:cNvPr>
          <p:cNvSpPr>
            <a:spLocks noGrp="1"/>
          </p:cNvSpPr>
          <p:nvPr>
            <p:ph type="body" sz="quarter" idx="13"/>
          </p:nvPr>
        </p:nvSpPr>
        <p:spPr>
          <a:xfrm>
            <a:off x="360000" y="4881435"/>
            <a:ext cx="4630928" cy="1270800"/>
          </a:xfrm>
        </p:spPr>
        <p:txBody>
          <a:bodyPr/>
          <a:lstStyle>
            <a:lvl1pPr>
              <a:lnSpc>
                <a:spcPct val="110000"/>
              </a:lnSpc>
              <a:spcBef>
                <a:spcPts val="0"/>
              </a:spcBef>
              <a:defRPr sz="1200" b="1">
                <a:solidFill>
                  <a:schemeClr val="bg1"/>
                </a:solidFill>
              </a:defRPr>
            </a:lvl1pPr>
            <a:lvl2pPr marL="0" indent="0">
              <a:lnSpc>
                <a:spcPct val="100000"/>
              </a:lnSpc>
              <a:spcBef>
                <a:spcPts val="0"/>
              </a:spcBef>
              <a:buNone/>
              <a:defRPr sz="1200" b="1">
                <a:solidFill>
                  <a:schemeClr val="bg1"/>
                </a:solidFill>
              </a:defRPr>
            </a:lvl2pPr>
            <a:lvl3pPr marL="0" indent="0">
              <a:lnSpc>
                <a:spcPct val="100000"/>
              </a:lnSpc>
              <a:buNone/>
              <a:defRPr sz="1200" b="1">
                <a:solidFill>
                  <a:schemeClr val="bg1"/>
                </a:solidFill>
              </a:defRPr>
            </a:lvl3pPr>
            <a:lvl4pPr marL="0" indent="0">
              <a:lnSpc>
                <a:spcPct val="100000"/>
              </a:lnSpc>
              <a:spcBef>
                <a:spcPts val="0"/>
              </a:spcBef>
              <a:buFont typeface="Arial" panose="020B0604020202020204" pitchFamily="34" charset="0"/>
              <a:buNone/>
              <a:defRPr sz="1200">
                <a:solidFill>
                  <a:schemeClr val="bg1"/>
                </a:solidFill>
              </a:defRPr>
            </a:lvl4pPr>
            <a:lvl5pPr marL="0" indent="0">
              <a:lnSpc>
                <a:spcPct val="100000"/>
              </a:lnSpc>
              <a:spcBef>
                <a:spcPts val="0"/>
              </a:spcBef>
              <a:buFont typeface="Arial" panose="020B0604020202020204" pitchFamily="34" charset="0"/>
              <a:buNone/>
              <a:defRPr sz="1200">
                <a:solidFill>
                  <a:schemeClr val="bg1"/>
                </a:solidFill>
              </a:defRPr>
            </a:lvl5pPr>
            <a:lvl6pPr marL="0" indent="0">
              <a:lnSpc>
                <a:spcPct val="100000"/>
              </a:lnSpc>
              <a:spcBef>
                <a:spcPts val="0"/>
              </a:spcBef>
              <a:buFont typeface="Arial" panose="020B0604020202020204" pitchFamily="34" charset="0"/>
              <a:buNone/>
              <a:defRPr sz="1200">
                <a:solidFill>
                  <a:schemeClr val="bg1"/>
                </a:solidFill>
              </a:defRPr>
            </a:lvl6pPr>
            <a:lvl7pPr marL="0" indent="0">
              <a:lnSpc>
                <a:spcPct val="100000"/>
              </a:lnSpc>
              <a:spcBef>
                <a:spcPts val="0"/>
              </a:spcBef>
              <a:buFont typeface="Arial" panose="020B0604020202020204" pitchFamily="34" charset="0"/>
              <a:buNone/>
              <a:defRPr sz="1200">
                <a:solidFill>
                  <a:schemeClr val="bg1"/>
                </a:solidFill>
              </a:defRPr>
            </a:lvl7pPr>
            <a:lvl8pPr marL="0" indent="0">
              <a:lnSpc>
                <a:spcPct val="100000"/>
              </a:lnSpc>
              <a:spcBef>
                <a:spcPts val="0"/>
              </a:spcBef>
              <a:buFont typeface="Arial" panose="020B0604020202020204" pitchFamily="34" charset="0"/>
              <a:buNone/>
              <a:defRPr sz="1200">
                <a:solidFill>
                  <a:schemeClr val="bg1"/>
                </a:solidFill>
              </a:defRPr>
            </a:lvl8pPr>
            <a:lvl9pPr marL="0" indent="0">
              <a:lnSpc>
                <a:spcPct val="100000"/>
              </a:lnSpc>
              <a:spcBef>
                <a:spcPts val="0"/>
              </a:spcBef>
              <a:buFont typeface="Arial" panose="020B0604020202020204" pitchFamily="34" charset="0"/>
              <a:buNone/>
              <a:defRPr sz="1200" b="1">
                <a:solidFill>
                  <a:schemeClr val="bg1"/>
                </a:solidFill>
              </a:defRPr>
            </a:lvl9pPr>
          </a:lstStyle>
          <a:p>
            <a:pPr lvl="0"/>
            <a:r>
              <a:rPr lang="de-DE" dirty="0"/>
              <a:t>Mastertextformat bearbeiten</a:t>
            </a:r>
          </a:p>
        </p:txBody>
      </p:sp>
      <p:sp>
        <p:nvSpPr>
          <p:cNvPr id="6" name="Freihandform: Form 5">
            <a:extLst>
              <a:ext uri="{FF2B5EF4-FFF2-40B4-BE49-F238E27FC236}">
                <a16:creationId xmlns:a16="http://schemas.microsoft.com/office/drawing/2014/main" id="{AD93ACF1-E5AA-4FCA-9C8B-47AAB1BA68E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pic>
        <p:nvPicPr>
          <p:cNvPr id="7" name="Grafik 6">
            <a:extLst>
              <a:ext uri="{FF2B5EF4-FFF2-40B4-BE49-F238E27FC236}">
                <a16:creationId xmlns:a16="http://schemas.microsoft.com/office/drawing/2014/main" id="{6E066742-228D-427F-905A-967890648B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226577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Gliederung">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a:t>
            </a:r>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233282A2-C990-4FB5-8760-27A74149E33C}" type="datetime1">
              <a:rPr lang="en-CA" smtClean="0"/>
              <a:t>2024-09-25</a:t>
            </a:fld>
            <a:endParaRPr lang="de-DE" dirty="0"/>
          </a:p>
        </p:txBody>
      </p:sp>
      <p:sp>
        <p:nvSpPr>
          <p:cNvPr id="90" name="Thema 10">
            <a:extLst>
              <a:ext uri="{FF2B5EF4-FFF2-40B4-BE49-F238E27FC236}">
                <a16:creationId xmlns:a16="http://schemas.microsoft.com/office/drawing/2014/main" id="{CC6F2213-38FE-4FAE-8DAA-719F27FB208C}"/>
              </a:ext>
            </a:extLst>
          </p:cNvPr>
          <p:cNvSpPr>
            <a:spLocks noGrp="1"/>
          </p:cNvSpPr>
          <p:nvPr>
            <p:ph type="body" sz="quarter" idx="32" hasCustomPrompt="1"/>
          </p:nvPr>
        </p:nvSpPr>
        <p:spPr>
          <a:xfrm>
            <a:off x="6773464"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91" name="Zahl Thema 10">
            <a:extLst>
              <a:ext uri="{FF2B5EF4-FFF2-40B4-BE49-F238E27FC236}">
                <a16:creationId xmlns:a16="http://schemas.microsoft.com/office/drawing/2014/main" id="{1E5FEF8A-F472-4107-8E27-82DD9F98DE83}"/>
              </a:ext>
            </a:extLst>
          </p:cNvPr>
          <p:cNvSpPr>
            <a:spLocks noGrp="1"/>
          </p:cNvSpPr>
          <p:nvPr>
            <p:ph type="body" sz="quarter" idx="33" hasCustomPrompt="1"/>
          </p:nvPr>
        </p:nvSpPr>
        <p:spPr>
          <a:xfrm>
            <a:off x="62760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8" name="Thema 9">
            <a:extLst>
              <a:ext uri="{FF2B5EF4-FFF2-40B4-BE49-F238E27FC236}">
                <a16:creationId xmlns:a16="http://schemas.microsoft.com/office/drawing/2014/main" id="{6E4AF8F3-89A8-4F9B-BA9E-56F9D85ACB69}"/>
              </a:ext>
            </a:extLst>
          </p:cNvPr>
          <p:cNvSpPr>
            <a:spLocks noGrp="1"/>
          </p:cNvSpPr>
          <p:nvPr>
            <p:ph type="body" sz="quarter" idx="30" hasCustomPrompt="1"/>
          </p:nvPr>
        </p:nvSpPr>
        <p:spPr>
          <a:xfrm>
            <a:off x="6773464"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9" name="Zahl Thema 9">
            <a:extLst>
              <a:ext uri="{FF2B5EF4-FFF2-40B4-BE49-F238E27FC236}">
                <a16:creationId xmlns:a16="http://schemas.microsoft.com/office/drawing/2014/main" id="{8176477D-061A-4734-9BB4-8EB4EA7D5188}"/>
              </a:ext>
            </a:extLst>
          </p:cNvPr>
          <p:cNvSpPr>
            <a:spLocks noGrp="1"/>
          </p:cNvSpPr>
          <p:nvPr>
            <p:ph type="body" sz="quarter" idx="31" hasCustomPrompt="1"/>
          </p:nvPr>
        </p:nvSpPr>
        <p:spPr>
          <a:xfrm>
            <a:off x="62760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6" name="Thema 8">
            <a:extLst>
              <a:ext uri="{FF2B5EF4-FFF2-40B4-BE49-F238E27FC236}">
                <a16:creationId xmlns:a16="http://schemas.microsoft.com/office/drawing/2014/main" id="{DEB7B7BA-4EF3-4596-A8B9-6AF9FA83C6DA}"/>
              </a:ext>
            </a:extLst>
          </p:cNvPr>
          <p:cNvSpPr>
            <a:spLocks noGrp="1"/>
          </p:cNvSpPr>
          <p:nvPr>
            <p:ph type="body" sz="quarter" idx="28" hasCustomPrompt="1"/>
          </p:nvPr>
        </p:nvSpPr>
        <p:spPr>
          <a:xfrm>
            <a:off x="6773464"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7" name="Zahl Thema 8">
            <a:extLst>
              <a:ext uri="{FF2B5EF4-FFF2-40B4-BE49-F238E27FC236}">
                <a16:creationId xmlns:a16="http://schemas.microsoft.com/office/drawing/2014/main" id="{8B5B5752-05E3-4E86-89B5-81394C15F4FC}"/>
              </a:ext>
            </a:extLst>
          </p:cNvPr>
          <p:cNvSpPr>
            <a:spLocks noGrp="1"/>
          </p:cNvSpPr>
          <p:nvPr>
            <p:ph type="body" sz="quarter" idx="29" hasCustomPrompt="1"/>
          </p:nvPr>
        </p:nvSpPr>
        <p:spPr>
          <a:xfrm>
            <a:off x="62760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2" name="Thema 7">
            <a:extLst>
              <a:ext uri="{FF2B5EF4-FFF2-40B4-BE49-F238E27FC236}">
                <a16:creationId xmlns:a16="http://schemas.microsoft.com/office/drawing/2014/main" id="{ECB4B40B-F372-42B2-A209-9BCB10590623}"/>
              </a:ext>
            </a:extLst>
          </p:cNvPr>
          <p:cNvSpPr>
            <a:spLocks noGrp="1"/>
          </p:cNvSpPr>
          <p:nvPr>
            <p:ph type="body" sz="quarter" idx="26" hasCustomPrompt="1"/>
          </p:nvPr>
        </p:nvSpPr>
        <p:spPr>
          <a:xfrm>
            <a:off x="6773464"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3" name="Zahl Thema 7">
            <a:extLst>
              <a:ext uri="{FF2B5EF4-FFF2-40B4-BE49-F238E27FC236}">
                <a16:creationId xmlns:a16="http://schemas.microsoft.com/office/drawing/2014/main" id="{B198888A-6AE9-48B6-99AF-A970F8D311A5}"/>
              </a:ext>
            </a:extLst>
          </p:cNvPr>
          <p:cNvSpPr>
            <a:spLocks noGrp="1"/>
          </p:cNvSpPr>
          <p:nvPr>
            <p:ph type="body" sz="quarter" idx="27" hasCustomPrompt="1"/>
          </p:nvPr>
        </p:nvSpPr>
        <p:spPr>
          <a:xfrm>
            <a:off x="62760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1" name="Thema 6">
            <a:extLst>
              <a:ext uri="{FF2B5EF4-FFF2-40B4-BE49-F238E27FC236}">
                <a16:creationId xmlns:a16="http://schemas.microsoft.com/office/drawing/2014/main" id="{B486ACC7-67B9-4B39-9EBF-88C3C35A4D18}"/>
              </a:ext>
            </a:extLst>
          </p:cNvPr>
          <p:cNvSpPr>
            <a:spLocks noGrp="1"/>
          </p:cNvSpPr>
          <p:nvPr>
            <p:ph type="body" sz="quarter" idx="25" hasCustomPrompt="1"/>
          </p:nvPr>
        </p:nvSpPr>
        <p:spPr>
          <a:xfrm>
            <a:off x="6773464"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0" name="Zahl Thema 6">
            <a:extLst>
              <a:ext uri="{FF2B5EF4-FFF2-40B4-BE49-F238E27FC236}">
                <a16:creationId xmlns:a16="http://schemas.microsoft.com/office/drawing/2014/main" id="{E307C616-82CC-4ADA-AE7F-E4DF02456068}"/>
              </a:ext>
            </a:extLst>
          </p:cNvPr>
          <p:cNvSpPr>
            <a:spLocks noGrp="1"/>
          </p:cNvSpPr>
          <p:nvPr>
            <p:ph type="body" sz="quarter" idx="24" hasCustomPrompt="1"/>
          </p:nvPr>
        </p:nvSpPr>
        <p:spPr>
          <a:xfrm>
            <a:off x="62760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9" name="Thema 5">
            <a:extLst>
              <a:ext uri="{FF2B5EF4-FFF2-40B4-BE49-F238E27FC236}">
                <a16:creationId xmlns:a16="http://schemas.microsoft.com/office/drawing/2014/main" id="{5676FF1B-A5EC-4512-842C-E5CA0050FD88}"/>
              </a:ext>
            </a:extLst>
          </p:cNvPr>
          <p:cNvSpPr>
            <a:spLocks noGrp="1"/>
          </p:cNvSpPr>
          <p:nvPr>
            <p:ph type="body" sz="quarter" idx="23" hasCustomPrompt="1"/>
          </p:nvPr>
        </p:nvSpPr>
        <p:spPr>
          <a:xfrm>
            <a:off x="862642"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8" name="Zahl Thema 5">
            <a:extLst>
              <a:ext uri="{FF2B5EF4-FFF2-40B4-BE49-F238E27FC236}">
                <a16:creationId xmlns:a16="http://schemas.microsoft.com/office/drawing/2014/main" id="{A4D68514-EBB8-4602-81C1-9A5D352969D2}"/>
              </a:ext>
            </a:extLst>
          </p:cNvPr>
          <p:cNvSpPr>
            <a:spLocks noGrp="1"/>
          </p:cNvSpPr>
          <p:nvPr>
            <p:ph type="body" sz="quarter" idx="22" hasCustomPrompt="1"/>
          </p:nvPr>
        </p:nvSpPr>
        <p:spPr>
          <a:xfrm>
            <a:off x="3594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7" name="Thema 4">
            <a:extLst>
              <a:ext uri="{FF2B5EF4-FFF2-40B4-BE49-F238E27FC236}">
                <a16:creationId xmlns:a16="http://schemas.microsoft.com/office/drawing/2014/main" id="{3D37BC6F-D5CD-478E-BB54-34CB4BB84C82}"/>
              </a:ext>
            </a:extLst>
          </p:cNvPr>
          <p:cNvSpPr>
            <a:spLocks noGrp="1"/>
          </p:cNvSpPr>
          <p:nvPr>
            <p:ph type="body" sz="quarter" idx="21" hasCustomPrompt="1"/>
          </p:nvPr>
        </p:nvSpPr>
        <p:spPr>
          <a:xfrm>
            <a:off x="862642"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Thema</a:t>
            </a:r>
          </a:p>
          <a:p>
            <a:pPr lvl="1"/>
            <a:r>
              <a:rPr lang="de-DE" dirty="0"/>
              <a:t>Beschreibung</a:t>
            </a:r>
          </a:p>
        </p:txBody>
      </p:sp>
      <p:sp>
        <p:nvSpPr>
          <p:cNvPr id="76" name="Zahl Thema 4">
            <a:extLst>
              <a:ext uri="{FF2B5EF4-FFF2-40B4-BE49-F238E27FC236}">
                <a16:creationId xmlns:a16="http://schemas.microsoft.com/office/drawing/2014/main" id="{84A15981-DDE4-4111-85F8-DBD9D59082CE}"/>
              </a:ext>
            </a:extLst>
          </p:cNvPr>
          <p:cNvSpPr>
            <a:spLocks noGrp="1"/>
          </p:cNvSpPr>
          <p:nvPr>
            <p:ph type="body" sz="quarter" idx="20" hasCustomPrompt="1"/>
          </p:nvPr>
        </p:nvSpPr>
        <p:spPr>
          <a:xfrm>
            <a:off x="3594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5" name="Thema 3">
            <a:extLst>
              <a:ext uri="{FF2B5EF4-FFF2-40B4-BE49-F238E27FC236}">
                <a16:creationId xmlns:a16="http://schemas.microsoft.com/office/drawing/2014/main" id="{20D0653C-5C34-4011-9A8C-EA212508A3A9}"/>
              </a:ext>
            </a:extLst>
          </p:cNvPr>
          <p:cNvSpPr>
            <a:spLocks noGrp="1"/>
          </p:cNvSpPr>
          <p:nvPr>
            <p:ph type="body" sz="quarter" idx="19" hasCustomPrompt="1"/>
          </p:nvPr>
        </p:nvSpPr>
        <p:spPr>
          <a:xfrm>
            <a:off x="862642"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Thema</a:t>
            </a:r>
          </a:p>
          <a:p>
            <a:pPr lvl="1"/>
            <a:r>
              <a:rPr lang="de-DE" dirty="0"/>
              <a:t>Beschreibung</a:t>
            </a:r>
          </a:p>
        </p:txBody>
      </p:sp>
      <p:sp>
        <p:nvSpPr>
          <p:cNvPr id="74" name="Zahl Thema 3">
            <a:extLst>
              <a:ext uri="{FF2B5EF4-FFF2-40B4-BE49-F238E27FC236}">
                <a16:creationId xmlns:a16="http://schemas.microsoft.com/office/drawing/2014/main" id="{719C4090-1909-4C92-9601-6C7EE6377DEE}"/>
              </a:ext>
            </a:extLst>
          </p:cNvPr>
          <p:cNvSpPr>
            <a:spLocks noGrp="1"/>
          </p:cNvSpPr>
          <p:nvPr>
            <p:ph type="body" sz="quarter" idx="18" hasCustomPrompt="1"/>
          </p:nvPr>
        </p:nvSpPr>
        <p:spPr>
          <a:xfrm>
            <a:off x="3594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03</a:t>
            </a:r>
          </a:p>
        </p:txBody>
      </p:sp>
      <p:sp>
        <p:nvSpPr>
          <p:cNvPr id="71" name="Thema 2">
            <a:extLst>
              <a:ext uri="{FF2B5EF4-FFF2-40B4-BE49-F238E27FC236}">
                <a16:creationId xmlns:a16="http://schemas.microsoft.com/office/drawing/2014/main" id="{F4A45600-E5D3-4BCB-99B4-7B6ED053EF9F}"/>
              </a:ext>
            </a:extLst>
          </p:cNvPr>
          <p:cNvSpPr>
            <a:spLocks noGrp="1"/>
          </p:cNvSpPr>
          <p:nvPr>
            <p:ph type="body" sz="quarter" idx="17" hasCustomPrompt="1"/>
          </p:nvPr>
        </p:nvSpPr>
        <p:spPr>
          <a:xfrm>
            <a:off x="862642"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Thema</a:t>
            </a:r>
          </a:p>
          <a:p>
            <a:pPr lvl="1"/>
            <a:r>
              <a:rPr lang="de-DE" dirty="0"/>
              <a:t>Beschreibung</a:t>
            </a:r>
          </a:p>
        </p:txBody>
      </p:sp>
      <p:sp>
        <p:nvSpPr>
          <p:cNvPr id="70" name="Zahl Thema 2">
            <a:extLst>
              <a:ext uri="{FF2B5EF4-FFF2-40B4-BE49-F238E27FC236}">
                <a16:creationId xmlns:a16="http://schemas.microsoft.com/office/drawing/2014/main" id="{46686522-ADC7-4AB0-8104-D7BFD494AC45}"/>
              </a:ext>
            </a:extLst>
          </p:cNvPr>
          <p:cNvSpPr>
            <a:spLocks noGrp="1"/>
          </p:cNvSpPr>
          <p:nvPr>
            <p:ph type="body" sz="quarter" idx="16" hasCustomPrompt="1"/>
          </p:nvPr>
        </p:nvSpPr>
        <p:spPr>
          <a:xfrm>
            <a:off x="3594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02</a:t>
            </a:r>
          </a:p>
        </p:txBody>
      </p:sp>
      <p:sp>
        <p:nvSpPr>
          <p:cNvPr id="40" name="Thema 1">
            <a:extLst>
              <a:ext uri="{FF2B5EF4-FFF2-40B4-BE49-F238E27FC236}">
                <a16:creationId xmlns:a16="http://schemas.microsoft.com/office/drawing/2014/main" id="{41C038E3-A911-4FFC-8F4E-9A1653D7B45D}"/>
              </a:ext>
            </a:extLst>
          </p:cNvPr>
          <p:cNvSpPr>
            <a:spLocks noGrp="1"/>
          </p:cNvSpPr>
          <p:nvPr>
            <p:ph type="body" sz="quarter" idx="15" hasCustomPrompt="1"/>
          </p:nvPr>
        </p:nvSpPr>
        <p:spPr>
          <a:xfrm>
            <a:off x="862642"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Thema</a:t>
            </a:r>
          </a:p>
          <a:p>
            <a:pPr lvl="1"/>
            <a:r>
              <a:rPr lang="de-DE" dirty="0"/>
              <a:t>Beschreibung</a:t>
            </a:r>
          </a:p>
        </p:txBody>
      </p:sp>
      <p:sp>
        <p:nvSpPr>
          <p:cNvPr id="9" name="Zahl Thema 1">
            <a:extLst>
              <a:ext uri="{FF2B5EF4-FFF2-40B4-BE49-F238E27FC236}">
                <a16:creationId xmlns:a16="http://schemas.microsoft.com/office/drawing/2014/main" id="{E2ADF3CF-F60D-4ECF-8E7F-2DD46C6380E6}"/>
              </a:ext>
            </a:extLst>
          </p:cNvPr>
          <p:cNvSpPr>
            <a:spLocks noGrp="1"/>
          </p:cNvSpPr>
          <p:nvPr>
            <p:ph type="body" sz="quarter" idx="13" hasCustomPrompt="1"/>
          </p:nvPr>
        </p:nvSpPr>
        <p:spPr>
          <a:xfrm>
            <a:off x="3594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01</a:t>
            </a:r>
          </a:p>
        </p:txBody>
      </p:sp>
      <p:sp>
        <p:nvSpPr>
          <p:cNvPr id="2" name="Titel 1">
            <a:extLst>
              <a:ext uri="{FF2B5EF4-FFF2-40B4-BE49-F238E27FC236}">
                <a16:creationId xmlns:a16="http://schemas.microsoft.com/office/drawing/2014/main" id="{49591944-6061-4359-A642-BF8A239B2620}"/>
              </a:ext>
            </a:extLst>
          </p:cNvPr>
          <p:cNvSpPr>
            <a:spLocks noGrp="1"/>
          </p:cNvSpPr>
          <p:nvPr>
            <p:ph type="title" hasCustomPrompt="1"/>
          </p:nvPr>
        </p:nvSpPr>
        <p:spPr/>
        <p:txBody>
          <a:bodyPr/>
          <a:lstStyle>
            <a:lvl1pPr>
              <a:defRPr>
                <a:solidFill>
                  <a:schemeClr val="tx1"/>
                </a:solidFill>
              </a:defRPr>
            </a:lvl1pPr>
          </a:lstStyle>
          <a:p>
            <a:r>
              <a:rPr lang="de-DE"/>
              <a:t>Gliederung</a:t>
            </a:r>
          </a:p>
        </p:txBody>
      </p:sp>
    </p:spTree>
    <p:extLst>
      <p:ext uri="{BB962C8B-B14F-4D97-AF65-F5344CB8AC3E}">
        <p14:creationId xmlns:p14="http://schemas.microsoft.com/office/powerpoint/2010/main" val="162862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E9CD8CBF-B7AC-48B2-BDFF-74D2CFF5B6ED}"/>
              </a:ext>
            </a:extLst>
          </p:cNvPr>
          <p:cNvSpPr>
            <a:spLocks noGrp="1"/>
          </p:cNvSpPr>
          <p:nvPr>
            <p:ph idx="1"/>
          </p:nvPr>
        </p:nvSpPr>
        <p:spPr>
          <a:xfrm>
            <a:off x="359400" y="1728000"/>
            <a:ext cx="9158400" cy="42300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6427C268-5D2E-407C-BB5C-4DE610B27149}" type="datetime1">
              <a:rPr lang="en-CA" smtClean="0"/>
              <a:t>2024-09-25</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04223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Zwischenfolie mit Bild">
    <p:spTree>
      <p:nvGrpSpPr>
        <p:cNvPr id="1" name=""/>
        <p:cNvGrpSpPr/>
        <p:nvPr/>
      </p:nvGrpSpPr>
      <p:grpSpPr>
        <a:xfrm>
          <a:off x="0" y="0"/>
          <a:ext cx="0" cy="0"/>
          <a:chOff x="0" y="0"/>
          <a:chExt cx="0" cy="0"/>
        </a:xfrm>
      </p:grpSpPr>
      <p:sp>
        <p:nvSpPr>
          <p:cNvPr id="12" name="Bildplatzhalter 11">
            <a:extLst>
              <a:ext uri="{FF2B5EF4-FFF2-40B4-BE49-F238E27FC236}">
                <a16:creationId xmlns:a16="http://schemas.microsoft.com/office/drawing/2014/main" id="{7CDE787C-B484-481E-84CF-7E94E81D5B04}"/>
              </a:ext>
            </a:extLst>
          </p:cNvPr>
          <p:cNvSpPr>
            <a:spLocks noGrp="1"/>
          </p:cNvSpPr>
          <p:nvPr>
            <p:ph type="pic" sz="quarter" idx="17"/>
          </p:nvPr>
        </p:nvSpPr>
        <p:spPr>
          <a:xfrm>
            <a:off x="-1" y="0"/>
            <a:ext cx="12192000" cy="6858000"/>
          </a:xfrm>
          <a:solidFill>
            <a:schemeClr val="accent1">
              <a:lumMod val="20000"/>
              <a:lumOff val="80000"/>
            </a:schemeClr>
          </a:solidFill>
        </p:spPr>
        <p:txBody>
          <a:bodyPr/>
          <a:lstStyle/>
          <a:p>
            <a:endParaRPr lang="de-DE" dirty="0"/>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616530"/>
            <a:ext cx="7642812" cy="2516885"/>
          </a:xfrm>
        </p:spPr>
        <p:txBody>
          <a:bodyPr lIns="0" tIns="0" rIns="0" bIns="0" anchor="b">
            <a:noAutofit/>
          </a:bodyPr>
          <a:lstStyle>
            <a:lvl1pPr>
              <a:lnSpc>
                <a:spcPct val="98000"/>
              </a:lnSpc>
              <a:defRPr sz="4800">
                <a:solidFill>
                  <a:schemeClr val="accent1"/>
                </a:solidFill>
              </a:defRPr>
            </a:lvl1pPr>
          </a:lstStyle>
          <a:p>
            <a:r>
              <a:rPr lang="de-DE" dirty="0"/>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p:nvPr>
        </p:nvSpPr>
        <p:spPr>
          <a:xfrm>
            <a:off x="360000" y="3124788"/>
            <a:ext cx="7642812" cy="2516885"/>
          </a:xfrm>
        </p:spPr>
        <p:txBody>
          <a:bodyPr>
            <a:noAutofit/>
          </a:bodyPr>
          <a:lstStyle>
            <a:lvl1pPr marL="0" indent="0">
              <a:lnSpc>
                <a:spcPct val="98000"/>
              </a:lnSpc>
              <a:spcBef>
                <a:spcPts val="0"/>
              </a:spcBef>
              <a:buNone/>
              <a:defRPr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Mastertextformat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27D560B5-FF9D-4993-A9CF-59F047C034DD}" type="datetime1">
              <a:rPr lang="en-CA" smtClean="0"/>
              <a:t>2024-09-25</a:t>
            </a:fld>
            <a:endParaRPr lang="de-DE" dirty="0"/>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sp>
        <p:nvSpPr>
          <p:cNvPr id="10" name="SmartArt-Platzhalter 14">
            <a:extLst>
              <a:ext uri="{FF2B5EF4-FFF2-40B4-BE49-F238E27FC236}">
                <a16:creationId xmlns:a16="http://schemas.microsoft.com/office/drawing/2014/main" id="{861189CF-B82F-42F8-9B1E-3E5A50EC559C}"/>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149973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folie warm grey">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1">
              <a:alpha val="25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hasCustomPrompt="1"/>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dirty="0"/>
              <a:t>x</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6C336A7F-2F48-4B49-B15C-0F63FCB0A683}" type="datetime1">
              <a:rPr lang="en-CA" smtClean="0"/>
              <a:t>2024-09-25</a:t>
            </a:fld>
            <a:endParaRPr lang="de-DE" dirty="0"/>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32077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Kapitelfolie farbig">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bg1"/>
                </a:solidFill>
              </a:defRPr>
            </a:lvl1pPr>
          </a:lstStyle>
          <a:p>
            <a:r>
              <a:rPr lang="de-DE" dirty="0"/>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B11A7810-C7F9-41D6-BABA-83AE31794BE7}" type="datetime1">
              <a:rPr lang="en-CA" smtClean="0"/>
              <a:t>2024-09-25</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C0A000BE-D89F-4CF2-9153-4F676346A08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
        <p:nvSpPr>
          <p:cNvPr id="9" name="Freihandform: Form 8">
            <a:extLst>
              <a:ext uri="{FF2B5EF4-FFF2-40B4-BE49-F238E27FC236}">
                <a16:creationId xmlns:a16="http://schemas.microsoft.com/office/drawing/2014/main" id="{951B6F9D-DB24-44F1-8ACB-F1C8797BDAF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Tree>
    <p:extLst>
      <p:ext uri="{BB962C8B-B14F-4D97-AF65-F5344CB8AC3E}">
        <p14:creationId xmlns:p14="http://schemas.microsoft.com/office/powerpoint/2010/main" val="366798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folie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dirty="0"/>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5A896018-BB30-4B34-A256-223FBB60D9C2}" type="datetime1">
              <a:rPr lang="en-CA" smtClean="0"/>
              <a:t>2024-09-25</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383054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folie Statements,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tx1"/>
                </a:solidFill>
              </a:defRPr>
            </a:lvl1pPr>
          </a:lstStyle>
          <a:p>
            <a:r>
              <a:rPr lang="de-DE" dirty="0"/>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3DD61E3D-F1AD-47FB-8196-9ABDA3CCDCC0}" type="datetime1">
              <a:rPr lang="en-CA" smtClean="0"/>
              <a:t>2024-09-25</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2591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0072B7B4-27E0-4F7C-BEF9-A2BE5E461AF3}"/>
              </a:ext>
            </a:extLst>
          </p:cNvPr>
          <p:cNvSpPr>
            <a:spLocks noGrp="1"/>
          </p:cNvSpPr>
          <p:nvPr>
            <p:ph type="sldNum" sz="quarter" idx="4"/>
          </p:nvPr>
        </p:nvSpPr>
        <p:spPr>
          <a:xfrm>
            <a:off x="11146737" y="6364924"/>
            <a:ext cx="680085" cy="365125"/>
          </a:xfrm>
          <a:prstGeom prst="rect">
            <a:avLst/>
          </a:prstGeom>
        </p:spPr>
        <p:txBody>
          <a:bodyPr vert="horz" lIns="0" tIns="0" rIns="0" bIns="0" rtlCol="0" anchor="ctr"/>
          <a:lstStyle>
            <a:lvl1pPr algn="r">
              <a:defRPr sz="155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fld id="{075B144D-941B-4DFC-AF5F-0416193D12EC}" type="slidenum">
              <a:rPr lang="de-DE" smtClean="0"/>
              <a:pPr/>
              <a:t>‹#›</a:t>
            </a:fld>
            <a:endParaRPr lang="de-DE" dirty="0"/>
          </a:p>
        </p:txBody>
      </p:sp>
      <p:sp>
        <p:nvSpPr>
          <p:cNvPr id="4" name="Datumsplatzhalter 3">
            <a:extLst>
              <a:ext uri="{FF2B5EF4-FFF2-40B4-BE49-F238E27FC236}">
                <a16:creationId xmlns:a16="http://schemas.microsoft.com/office/drawing/2014/main" id="{E9DB9242-2198-4F50-9940-0EBA7C6A7F79}"/>
              </a:ext>
            </a:extLst>
          </p:cNvPr>
          <p:cNvSpPr>
            <a:spLocks noGrp="1"/>
          </p:cNvSpPr>
          <p:nvPr>
            <p:ph type="dt" sz="half" idx="2"/>
          </p:nvPr>
        </p:nvSpPr>
        <p:spPr>
          <a:xfrm>
            <a:off x="367645" y="6356350"/>
            <a:ext cx="874559"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fld id="{BB407523-F632-4ECE-916C-36E48BAD4A2C}" type="datetime1">
              <a:rPr lang="en-CA" smtClean="0"/>
              <a:t>2024-09-25</a:t>
            </a:fld>
            <a:endParaRPr lang="de-DE" dirty="0"/>
          </a:p>
        </p:txBody>
      </p:sp>
      <p:sp>
        <p:nvSpPr>
          <p:cNvPr id="5" name="Fußzeilenplatzhalter 4">
            <a:extLst>
              <a:ext uri="{FF2B5EF4-FFF2-40B4-BE49-F238E27FC236}">
                <a16:creationId xmlns:a16="http://schemas.microsoft.com/office/drawing/2014/main" id="{1DAD1664-878F-4F30-B2A4-1377B1AD93D7}"/>
              </a:ext>
            </a:extLst>
          </p:cNvPr>
          <p:cNvSpPr>
            <a:spLocks noGrp="1"/>
          </p:cNvSpPr>
          <p:nvPr>
            <p:ph type="ftr" sz="quarter" idx="3"/>
          </p:nvPr>
        </p:nvSpPr>
        <p:spPr>
          <a:xfrm>
            <a:off x="1319842" y="6356350"/>
            <a:ext cx="6495690"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r>
              <a:rPr lang="de-DE"/>
              <a:t>SRH Hochschule Heidelberg</a:t>
            </a:r>
            <a:endParaRPr lang="de-DE" dirty="0"/>
          </a:p>
        </p:txBody>
      </p:sp>
      <p:sp>
        <p:nvSpPr>
          <p:cNvPr id="3" name="Textplatzhalter 2">
            <a:extLst>
              <a:ext uri="{FF2B5EF4-FFF2-40B4-BE49-F238E27FC236}">
                <a16:creationId xmlns:a16="http://schemas.microsoft.com/office/drawing/2014/main" id="{53CA1C0B-8B72-4C84-BAB1-FEBDDAC945E9}"/>
              </a:ext>
            </a:extLst>
          </p:cNvPr>
          <p:cNvSpPr>
            <a:spLocks noGrp="1"/>
          </p:cNvSpPr>
          <p:nvPr>
            <p:ph type="body" idx="1"/>
          </p:nvPr>
        </p:nvSpPr>
        <p:spPr>
          <a:xfrm>
            <a:off x="359400" y="1728000"/>
            <a:ext cx="9157663" cy="4230000"/>
          </a:xfrm>
          <a:prstGeom prst="rect">
            <a:avLst/>
          </a:prstGeom>
          <a:noFill/>
        </p:spPr>
        <p:txBody>
          <a:bodyPr vert="horz" lIns="0" tIns="0" rIns="0" bIns="0" rtlCol="0">
            <a:noAutofit/>
          </a:bodyPr>
          <a:lstStyle/>
          <a:p>
            <a:pPr lvl="0"/>
            <a:r>
              <a:rPr lang="de-DE" dirty="0" err="1"/>
              <a:t>Copy</a:t>
            </a:r>
            <a:r>
              <a:rPr lang="de-DE" dirty="0"/>
              <a:t> 18 Pt.</a:t>
            </a:r>
          </a:p>
          <a:p>
            <a:pPr lvl="1"/>
            <a:r>
              <a:rPr lang="de-DE" dirty="0" err="1"/>
              <a:t>Copy</a:t>
            </a:r>
            <a:r>
              <a:rPr lang="de-DE" dirty="0"/>
              <a:t> mit </a:t>
            </a:r>
            <a:r>
              <a:rPr lang="de-DE" dirty="0" err="1"/>
              <a:t>Bulletpoint</a:t>
            </a:r>
            <a:r>
              <a:rPr lang="de-DE" dirty="0"/>
              <a:t> 18 Pt.</a:t>
            </a:r>
          </a:p>
          <a:p>
            <a:pPr lvl="2"/>
            <a:r>
              <a:rPr lang="de-DE" dirty="0" err="1"/>
              <a:t>Copy</a:t>
            </a:r>
            <a:r>
              <a:rPr lang="de-DE" dirty="0"/>
              <a:t> mit </a:t>
            </a:r>
            <a:r>
              <a:rPr lang="de-DE" dirty="0" err="1"/>
              <a:t>Bulletpoint</a:t>
            </a:r>
            <a:r>
              <a:rPr lang="de-DE" dirty="0"/>
              <a:t>, eingerückt 16 Pt.</a:t>
            </a:r>
          </a:p>
          <a:p>
            <a:pPr lvl="3"/>
            <a:r>
              <a:rPr lang="de-DE" dirty="0"/>
              <a:t>Zwischenüberschrift 20 Pt. </a:t>
            </a:r>
            <a:r>
              <a:rPr lang="de-DE" dirty="0" err="1"/>
              <a:t>Bold</a:t>
            </a:r>
            <a:endParaRPr lang="de-DE" dirty="0"/>
          </a:p>
          <a:p>
            <a:pPr lvl="4"/>
            <a:r>
              <a:rPr lang="de-DE" dirty="0"/>
              <a:t>Einleitungstext 20 Pt. </a:t>
            </a:r>
            <a:r>
              <a:rPr lang="de-DE" dirty="0" err="1"/>
              <a:t>Bold</a:t>
            </a:r>
            <a:endParaRPr lang="de-DE" dirty="0"/>
          </a:p>
          <a:p>
            <a:pPr lvl="5"/>
            <a:r>
              <a:rPr lang="de-DE" dirty="0" err="1"/>
              <a:t>Subline</a:t>
            </a:r>
            <a:r>
              <a:rPr lang="de-DE" dirty="0"/>
              <a:t> 24 Pt.</a:t>
            </a:r>
          </a:p>
          <a:p>
            <a:pPr lvl="6"/>
            <a:r>
              <a:rPr lang="de-DE" dirty="0"/>
              <a:t>Statements!</a:t>
            </a:r>
          </a:p>
          <a:p>
            <a:pPr lvl="7"/>
            <a:r>
              <a:rPr lang="de-DE" dirty="0"/>
              <a:t>SRH </a:t>
            </a:r>
          </a:p>
          <a:p>
            <a:pPr lvl="8"/>
            <a:r>
              <a:rPr lang="de-DE" dirty="0"/>
              <a:t>Quelle</a:t>
            </a:r>
          </a:p>
        </p:txBody>
      </p:sp>
      <p:sp>
        <p:nvSpPr>
          <p:cNvPr id="2" name="Titelplatzhalter 1">
            <a:extLst>
              <a:ext uri="{FF2B5EF4-FFF2-40B4-BE49-F238E27FC236}">
                <a16:creationId xmlns:a16="http://schemas.microsoft.com/office/drawing/2014/main" id="{92B4C745-B760-4320-98AD-BE2F6A54EBB9}"/>
              </a:ext>
            </a:extLst>
          </p:cNvPr>
          <p:cNvSpPr>
            <a:spLocks noGrp="1"/>
          </p:cNvSpPr>
          <p:nvPr>
            <p:ph type="title"/>
          </p:nvPr>
        </p:nvSpPr>
        <p:spPr>
          <a:xfrm>
            <a:off x="360000" y="358969"/>
            <a:ext cx="9157663" cy="835093"/>
          </a:xfrm>
          <a:prstGeom prst="rect">
            <a:avLst/>
          </a:prstGeom>
        </p:spPr>
        <p:txBody>
          <a:bodyPr vert="horz" lIns="0" tIns="0" rIns="0" bIns="0" rtlCol="0" anchor="b">
            <a:noAutofit/>
          </a:bodyPr>
          <a:lstStyle/>
          <a:p>
            <a:r>
              <a:rPr lang="de-DE" dirty="0"/>
              <a:t>Mastertitelformat bearbeiten</a:t>
            </a:r>
          </a:p>
        </p:txBody>
      </p:sp>
      <p:sp>
        <p:nvSpPr>
          <p:cNvPr id="12" name="Freihandform: Form 11">
            <a:extLst>
              <a:ext uri="{FF2B5EF4-FFF2-40B4-BE49-F238E27FC236}">
                <a16:creationId xmlns:a16="http://schemas.microsoft.com/office/drawing/2014/main" id="{E5453D28-3A12-4B40-BDC5-01A066B0461A}"/>
              </a:ext>
            </a:extLst>
          </p:cNvPr>
          <p:cNvSpPr/>
          <p:nvPr/>
        </p:nvSpPr>
        <p:spPr>
          <a:xfrm>
            <a:off x="10878555" y="361156"/>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accent1"/>
          </a:solidFill>
          <a:ln w="6638" cap="flat">
            <a:noFill/>
            <a:prstDash val="solid"/>
            <a:round/>
          </a:ln>
        </p:spPr>
        <p:txBody>
          <a:bodyPr rtlCol="0" anchor="ctr"/>
          <a:lstStyle/>
          <a:p>
            <a:endParaRPr lang="de-DE"/>
          </a:p>
        </p:txBody>
      </p:sp>
    </p:spTree>
    <p:extLst>
      <p:ext uri="{BB962C8B-B14F-4D97-AF65-F5344CB8AC3E}">
        <p14:creationId xmlns:p14="http://schemas.microsoft.com/office/powerpoint/2010/main" val="1098669299"/>
      </p:ext>
    </p:extLst>
  </p:cSld>
  <p:clrMap bg1="lt1" tx1="dk1" bg2="lt2" tx2="dk2" accent1="accent1" accent2="accent2" accent3="accent3" accent4="accent4" accent5="accent5" accent6="accent6" hlink="hlink" folHlink="folHlink"/>
  <p:sldLayoutIdLst>
    <p:sldLayoutId id="2147483679" r:id="rId1"/>
    <p:sldLayoutId id="2147483649" r:id="rId2"/>
    <p:sldLayoutId id="2147483676" r:id="rId3"/>
    <p:sldLayoutId id="2147483650" r:id="rId4"/>
    <p:sldLayoutId id="2147483651" r:id="rId5"/>
    <p:sldLayoutId id="2147483666" r:id="rId6"/>
    <p:sldLayoutId id="2147483686" r:id="rId7"/>
    <p:sldLayoutId id="2147483667" r:id="rId8"/>
    <p:sldLayoutId id="2147483664" r:id="rId9"/>
    <p:sldLayoutId id="2147483665" r:id="rId10"/>
    <p:sldLayoutId id="2147483661" r:id="rId11"/>
    <p:sldLayoutId id="2147483671" r:id="rId12"/>
    <p:sldLayoutId id="2147483672" r:id="rId13"/>
    <p:sldLayoutId id="2147483678" r:id="rId14"/>
    <p:sldLayoutId id="2147483673" r:id="rId15"/>
    <p:sldLayoutId id="2147483677" r:id="rId16"/>
    <p:sldLayoutId id="2147483683" r:id="rId17"/>
    <p:sldLayoutId id="2147483680" r:id="rId18"/>
    <p:sldLayoutId id="2147483684" r:id="rId19"/>
    <p:sldLayoutId id="2147483654" r:id="rId20"/>
    <p:sldLayoutId id="2147483655" r:id="rId21"/>
    <p:sldLayoutId id="2147483681" r:id="rId22"/>
    <p:sldLayoutId id="2147483682" r:id="rId23"/>
  </p:sldLayoutIdLst>
  <p:hf hdr="0"/>
  <p:txStyles>
    <p:title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p:titleStyle>
    <p:bodyStyle>
      <a:lvl1pPr marL="0" indent="0" algn="l" defTabSz="914400" rtl="0" eaLnBrk="1" latinLnBrk="0" hangingPunct="1">
        <a:lnSpc>
          <a:spcPct val="110000"/>
        </a:lnSpc>
        <a:spcBef>
          <a:spcPts val="1200"/>
        </a:spcBef>
        <a:buFont typeface="Arial" panose="020B0604020202020204" pitchFamily="34" charset="0"/>
        <a:buNone/>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1pPr>
      <a:lvl2pPr marL="360000" indent="-360000" algn="l" defTabSz="914400" rtl="0" eaLnBrk="1" latinLnBrk="0" hangingPunct="1">
        <a:lnSpc>
          <a:spcPct val="110000"/>
        </a:lnSpc>
        <a:spcBef>
          <a:spcPts val="1200"/>
        </a:spcBef>
        <a:spcAft>
          <a:spcPts val="0"/>
        </a:spcAft>
        <a:buClr>
          <a:schemeClr val="accent1"/>
        </a:buClr>
        <a:buFont typeface="SRH" panose="020B0503020204020204" pitchFamily="34" charset="0"/>
        <a:buChar char="—"/>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720000" indent="-360000" algn="l" defTabSz="914400" rtl="0" eaLnBrk="1" latinLnBrk="0" hangingPunct="1">
        <a:lnSpc>
          <a:spcPct val="110000"/>
        </a:lnSpc>
        <a:spcBef>
          <a:spcPts val="0"/>
        </a:spcBef>
        <a:buClr>
          <a:schemeClr val="accent1"/>
        </a:buClr>
        <a:buFont typeface="SRH" panose="020B0503020204020204" pitchFamily="34" charset="0"/>
        <a:buChar char="—"/>
        <a:defRPr sz="16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3pPr>
      <a:lvl4pPr marL="0" indent="0" algn="l" defTabSz="914400" rtl="0" eaLnBrk="1" latinLnBrk="0" hangingPunct="1">
        <a:lnSpc>
          <a:spcPct val="110000"/>
        </a:lnSpc>
        <a:spcBef>
          <a:spcPts val="2400"/>
        </a:spcBef>
        <a:buFont typeface="SRH" panose="020B0503020204020204" pitchFamily="34" charset="0"/>
        <a:buNone/>
        <a:defRPr sz="2000" b="1" kern="1200">
          <a:solidFill>
            <a:schemeClr val="accent1"/>
          </a:solidFill>
          <a:latin typeface="SRH Text" panose="020B0503020204020204" pitchFamily="34" charset="0"/>
          <a:ea typeface="SRH Text" panose="020B0503020204020204" pitchFamily="34" charset="0"/>
          <a:cs typeface="SRH Text" panose="020B0503020204020204" pitchFamily="34" charset="0"/>
        </a:defRPr>
      </a:lvl4pPr>
      <a:lvl5pPr marL="0" indent="0" algn="l" defTabSz="914400" rtl="0" eaLnBrk="1" latinLnBrk="0" hangingPunct="1">
        <a:lnSpc>
          <a:spcPct val="110000"/>
        </a:lnSpc>
        <a:spcBef>
          <a:spcPts val="1200"/>
        </a:spcBef>
        <a:buFont typeface="SRH" panose="020B0503020204020204" pitchFamily="34" charset="0"/>
        <a:buNone/>
        <a:defRPr sz="2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5pPr>
      <a:lvl6pPr marL="0" indent="0" algn="l" defTabSz="914400" rtl="0" eaLnBrk="1" latinLnBrk="0" hangingPunct="1">
        <a:lnSpc>
          <a:spcPct val="110000"/>
        </a:lnSpc>
        <a:spcBef>
          <a:spcPts val="1200"/>
        </a:spcBef>
        <a:buFont typeface="Arial" panose="020B0604020202020204" pitchFamily="34" charset="0"/>
        <a:buNone/>
        <a:defRPr sz="2400" b="0"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6pPr>
      <a:lvl7pPr marL="0" indent="0" algn="l" defTabSz="914400" rtl="0" eaLnBrk="1" latinLnBrk="0" hangingPunct="1">
        <a:lnSpc>
          <a:spcPct val="98000"/>
        </a:lnSpc>
        <a:spcBef>
          <a:spcPts val="1200"/>
        </a:spcBef>
        <a:buFont typeface="Arial" panose="020B0604020202020204" pitchFamily="34" charset="0"/>
        <a:buNone/>
        <a:defRPr sz="4800" b="1" kern="1200">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7pPr>
      <a:lvl8pPr marL="0" indent="0" algn="l" defTabSz="914400" rtl="0" eaLnBrk="1" latinLnBrk="0" hangingPunct="1">
        <a:lnSpc>
          <a:spcPct val="98000"/>
        </a:lnSpc>
        <a:spcBef>
          <a:spcPts val="1200"/>
        </a:spcBef>
        <a:buFont typeface="Arial" panose="020B0604020202020204" pitchFamily="34" charset="0"/>
        <a:buNone/>
        <a:defRPr sz="2000" b="1" kern="1200">
          <a:solidFill>
            <a:schemeClr val="tx1"/>
          </a:solidFill>
          <a:latin typeface="SRH Text" panose="020B0503020204020204" pitchFamily="34" charset="0"/>
          <a:ea typeface="SRH Text" panose="020B0503020204020204" pitchFamily="34" charset="0"/>
          <a:cs typeface="SRH Text" panose="020B0503020204020204" pitchFamily="34" charset="0"/>
        </a:defRPr>
      </a:lvl8pPr>
      <a:lvl9pPr marL="0" indent="0" algn="l" defTabSz="914400" rtl="0" eaLnBrk="1" latinLnBrk="0" hangingPunct="1">
        <a:lnSpc>
          <a:spcPct val="110000"/>
        </a:lnSpc>
        <a:spcBef>
          <a:spcPts val="600"/>
        </a:spcBef>
        <a:buFont typeface="Arial" panose="020B0604020202020204" pitchFamily="34" charset="0"/>
        <a:buNone/>
        <a:defRPr sz="12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226" userDrawn="1">
          <p15:clr>
            <a:srgbClr val="F26B43"/>
          </p15:clr>
        </p15:guide>
        <p15:guide id="4" pos="7453" userDrawn="1">
          <p15:clr>
            <a:srgbClr val="F26B43"/>
          </p15:clr>
        </p15:guide>
        <p15:guide id="5" orient="horz" userDrawn="1">
          <p15:clr>
            <a:srgbClr val="F26B43"/>
          </p15:clr>
        </p15:guide>
        <p15:guide id="6" orient="horz" pos="4320" userDrawn="1">
          <p15:clr>
            <a:srgbClr val="F26B43"/>
          </p15:clr>
        </p15:guide>
        <p15:guide id="7" orient="horz" pos="1088" userDrawn="1">
          <p15:clr>
            <a:srgbClr val="F26B43"/>
          </p15:clr>
        </p15:guide>
        <p15:guide id="8" orient="horz" pos="3753" userDrawn="1">
          <p15:clr>
            <a:srgbClr val="F26B43"/>
          </p15:clr>
        </p15:guide>
        <p15:guide id="9" orient="horz" pos="690" userDrawn="1">
          <p15:clr>
            <a:srgbClr val="F26B43"/>
          </p15:clr>
        </p15:guide>
        <p15:guide id="10" pos="599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png"/><Relationship Id="rId2" Type="http://schemas.openxmlformats.org/officeDocument/2006/relationships/image" Target="../media/image15.emf"/><Relationship Id="rId1" Type="http://schemas.openxmlformats.org/officeDocument/2006/relationships/slideLayout" Target="../slideLayouts/slideLayout2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495503" y="1731039"/>
            <a:ext cx="13336677" cy="563592"/>
          </a:xfrm>
        </p:spPr>
        <p:txBody>
          <a:bodyPr/>
          <a:lstStyle/>
          <a:p>
            <a:pPr algn="ctr"/>
            <a:r>
              <a:rPr lang="en-IN" sz="3200" dirty="0"/>
              <a:t>Data Management I (Data Profiling and Quality Dimensions)</a:t>
            </a:r>
            <a:br>
              <a:rPr lang="en-US" sz="7200" dirty="0"/>
            </a:br>
            <a:br>
              <a:rPr lang="en-US" sz="5400" dirty="0">
                <a:latin typeface="Amasis MT Pro Medium" panose="02040604050005020304" pitchFamily="18" charset="0"/>
                <a:cs typeface="Arial" panose="020B0604020202020204" pitchFamily="34" charset="0"/>
              </a:rPr>
            </a:br>
            <a:endParaRPr lang="de-DE" sz="5400" dirty="0"/>
          </a:p>
        </p:txBody>
      </p:sp>
      <p:sp>
        <p:nvSpPr>
          <p:cNvPr id="4" name="object 12">
            <a:extLst>
              <a:ext uri="{FF2B5EF4-FFF2-40B4-BE49-F238E27FC236}">
                <a16:creationId xmlns:a16="http://schemas.microsoft.com/office/drawing/2014/main" id="{B5CB50DE-6234-301F-040B-68BED36C8732}"/>
              </a:ext>
            </a:extLst>
          </p:cNvPr>
          <p:cNvSpPr txBox="1"/>
          <p:nvPr/>
        </p:nvSpPr>
        <p:spPr>
          <a:xfrm>
            <a:off x="102459" y="5158686"/>
            <a:ext cx="1168557" cy="382156"/>
          </a:xfrm>
          <a:prstGeom prst="rect">
            <a:avLst/>
          </a:prstGeom>
        </p:spPr>
        <p:txBody>
          <a:bodyPr vert="horz" wrap="square" lIns="0" tIns="12700" rIns="0" bIns="0" rtlCol="0">
            <a:spAutoFit/>
          </a:bodyPr>
          <a:lstStyle/>
          <a:p>
            <a:pPr marL="12700">
              <a:spcBef>
                <a:spcPts val="3345"/>
              </a:spcBef>
            </a:pPr>
            <a:r>
              <a:rPr lang="en-US"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Team:1</a:t>
            </a:r>
            <a:endParaRPr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endParaRPr>
          </a:p>
        </p:txBody>
      </p:sp>
      <p:sp>
        <p:nvSpPr>
          <p:cNvPr id="5" name="object 12">
            <a:extLst>
              <a:ext uri="{FF2B5EF4-FFF2-40B4-BE49-F238E27FC236}">
                <a16:creationId xmlns:a16="http://schemas.microsoft.com/office/drawing/2014/main" id="{F62039D9-964B-32FE-0321-E62A3BF9E0CB}"/>
              </a:ext>
            </a:extLst>
          </p:cNvPr>
          <p:cNvSpPr txBox="1"/>
          <p:nvPr/>
        </p:nvSpPr>
        <p:spPr>
          <a:xfrm>
            <a:off x="102459" y="5655628"/>
            <a:ext cx="7324600" cy="382156"/>
          </a:xfrm>
          <a:prstGeom prst="rect">
            <a:avLst/>
          </a:prstGeom>
        </p:spPr>
        <p:txBody>
          <a:bodyPr vert="horz" wrap="square" lIns="0" tIns="12700" rIns="0" bIns="0" rtlCol="0">
            <a:spAutoFit/>
          </a:bodyPr>
          <a:lstStyle/>
          <a:p>
            <a:pPr marL="12700">
              <a:spcBef>
                <a:spcPts val="3345"/>
              </a:spcBef>
            </a:pPr>
            <a:r>
              <a:rPr lang="en-US"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SRH Hochschule Heidelberg</a:t>
            </a:r>
            <a:endParaRPr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endParaRPr>
          </a:p>
        </p:txBody>
      </p:sp>
      <p:sp>
        <p:nvSpPr>
          <p:cNvPr id="2" name="TextBox 1">
            <a:extLst>
              <a:ext uri="{FF2B5EF4-FFF2-40B4-BE49-F238E27FC236}">
                <a16:creationId xmlns:a16="http://schemas.microsoft.com/office/drawing/2014/main" id="{B4234F27-DD57-8EA9-6C3D-7C64ADB972B7}"/>
              </a:ext>
            </a:extLst>
          </p:cNvPr>
          <p:cNvSpPr txBox="1"/>
          <p:nvPr/>
        </p:nvSpPr>
        <p:spPr>
          <a:xfrm>
            <a:off x="8018831" y="5080429"/>
            <a:ext cx="4173170" cy="1569660"/>
          </a:xfrm>
          <a:prstGeom prst="rect">
            <a:avLst/>
          </a:prstGeom>
          <a:noFill/>
        </p:spPr>
        <p:txBody>
          <a:bodyPr wrap="square" rtlCol="0">
            <a:spAutoFit/>
          </a:bodyPr>
          <a:lstStyle/>
          <a:p>
            <a:r>
              <a:rPr lang="en-US"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Disha Gayathri </a:t>
            </a:r>
            <a:r>
              <a:rPr lang="en-US" sz="2400" b="1" dirty="0"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Umashankar</a:t>
            </a:r>
            <a:endParaRPr lang="en-US"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endParaRPr>
          </a:p>
          <a:p>
            <a:r>
              <a:rPr lang="en-US"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Samyukta Krishna Tarun</a:t>
            </a:r>
          </a:p>
          <a:p>
            <a:r>
              <a:rPr lang="en-US"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Sandhya Tripathi</a:t>
            </a:r>
          </a:p>
          <a:p>
            <a:r>
              <a:rPr lang="en-US"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Shruti Pardeshi</a:t>
            </a:r>
          </a:p>
        </p:txBody>
      </p:sp>
      <p:sp>
        <p:nvSpPr>
          <p:cNvPr id="3" name="Date Placeholder 2">
            <a:extLst>
              <a:ext uri="{FF2B5EF4-FFF2-40B4-BE49-F238E27FC236}">
                <a16:creationId xmlns:a16="http://schemas.microsoft.com/office/drawing/2014/main" id="{D062EF82-FCFC-9AA7-3334-61AA312DB646}"/>
              </a:ext>
            </a:extLst>
          </p:cNvPr>
          <p:cNvSpPr>
            <a:spLocks noGrp="1"/>
          </p:cNvSpPr>
          <p:nvPr>
            <p:ph type="dt" sz="half" idx="10"/>
          </p:nvPr>
        </p:nvSpPr>
        <p:spPr>
          <a:xfrm>
            <a:off x="193899" y="6267357"/>
            <a:ext cx="874559" cy="365125"/>
          </a:xfrm>
        </p:spPr>
        <p:txBody>
          <a:bodyPr/>
          <a:lstStyle/>
          <a:p>
            <a:fld id="{B1D4E7C8-1F4A-452F-A8FF-E146E5AEE4BD}" type="datetime1">
              <a:rPr lang="en-CA" smtClean="0"/>
              <a:t>2024-09-25</a:t>
            </a:fld>
            <a:endParaRPr lang="de-DE" dirty="0"/>
          </a:p>
        </p:txBody>
      </p:sp>
      <p:sp>
        <p:nvSpPr>
          <p:cNvPr id="6" name="Footer Placeholder 5">
            <a:extLst>
              <a:ext uri="{FF2B5EF4-FFF2-40B4-BE49-F238E27FC236}">
                <a16:creationId xmlns:a16="http://schemas.microsoft.com/office/drawing/2014/main" id="{3B4045A5-9BF7-8A24-BCA7-54A5BEA4BA30}"/>
              </a:ext>
            </a:extLst>
          </p:cNvPr>
          <p:cNvSpPr>
            <a:spLocks noGrp="1"/>
          </p:cNvSpPr>
          <p:nvPr>
            <p:ph type="ftr" sz="quarter" idx="11"/>
          </p:nvPr>
        </p:nvSpPr>
        <p:spPr>
          <a:xfrm>
            <a:off x="1133410" y="6284964"/>
            <a:ext cx="6495690" cy="365125"/>
          </a:xfrm>
        </p:spPr>
        <p:txBody>
          <a:bodyPr/>
          <a:lstStyle/>
          <a:p>
            <a:r>
              <a:rPr lang="de-DE" dirty="0"/>
              <a:t>SRH Hochschule Heidelberg</a:t>
            </a:r>
          </a:p>
        </p:txBody>
      </p:sp>
      <p:sp>
        <p:nvSpPr>
          <p:cNvPr id="8" name="Slide Number Placeholder 7">
            <a:extLst>
              <a:ext uri="{FF2B5EF4-FFF2-40B4-BE49-F238E27FC236}">
                <a16:creationId xmlns:a16="http://schemas.microsoft.com/office/drawing/2014/main" id="{626EEF6D-79AE-4055-1E16-36FF1B0FEA42}"/>
              </a:ext>
            </a:extLst>
          </p:cNvPr>
          <p:cNvSpPr>
            <a:spLocks noGrp="1"/>
          </p:cNvSpPr>
          <p:nvPr>
            <p:ph type="sldNum" sz="quarter" idx="12"/>
          </p:nvPr>
        </p:nvSpPr>
        <p:spPr>
          <a:xfrm>
            <a:off x="11058590" y="6311536"/>
            <a:ext cx="680085" cy="365125"/>
          </a:xfrm>
        </p:spPr>
        <p:txBody>
          <a:bodyPr/>
          <a:lstStyle/>
          <a:p>
            <a:fld id="{075B144D-941B-4DFC-AF5F-0416193D12EC}" type="slidenum">
              <a:rPr lang="de-DE" smtClean="0"/>
              <a:pPr/>
              <a:t>1</a:t>
            </a:fld>
            <a:endParaRPr lang="de-DE"/>
          </a:p>
        </p:txBody>
      </p:sp>
      <p:sp>
        <p:nvSpPr>
          <p:cNvPr id="7" name="Titel 8">
            <a:extLst>
              <a:ext uri="{FF2B5EF4-FFF2-40B4-BE49-F238E27FC236}">
                <a16:creationId xmlns:a16="http://schemas.microsoft.com/office/drawing/2014/main" id="{AB917FFD-5739-4707-335C-A5D55B18F773}"/>
              </a:ext>
            </a:extLst>
          </p:cNvPr>
          <p:cNvSpPr txBox="1">
            <a:spLocks/>
          </p:cNvSpPr>
          <p:nvPr/>
        </p:nvSpPr>
        <p:spPr>
          <a:xfrm>
            <a:off x="466586" y="2599928"/>
            <a:ext cx="11083317" cy="563592"/>
          </a:xfrm>
          <a:prstGeom prst="rect">
            <a:avLst/>
          </a:prstGeom>
        </p:spPr>
        <p:txBody>
          <a:bodyPr vert="horz" lIns="0" tIns="0" rIns="0" bIns="0" rtlCol="0" anchor="t">
            <a:noAutofit/>
          </a:bodyPr>
          <a:lstStyle>
            <a:lvl1pPr algn="l" defTabSz="914400" rtl="0" eaLnBrk="1" latinLnBrk="0" hangingPunct="1">
              <a:lnSpc>
                <a:spcPct val="98000"/>
              </a:lnSpc>
              <a:spcBef>
                <a:spcPct val="0"/>
              </a:spcBef>
              <a:buNone/>
              <a:defRPr sz="4800" b="1" kern="1200">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stStyle>
          <a:p>
            <a:pPr algn="ctr"/>
            <a:r>
              <a:rPr lang="en-US" sz="3600" dirty="0"/>
              <a:t>Electric Vehicles-Sales Data</a:t>
            </a:r>
            <a:endParaRPr lang="de-DE" sz="6000" dirty="0"/>
          </a:p>
        </p:txBody>
      </p:sp>
    </p:spTree>
    <p:extLst>
      <p:ext uri="{BB962C8B-B14F-4D97-AF65-F5344CB8AC3E}">
        <p14:creationId xmlns:p14="http://schemas.microsoft.com/office/powerpoint/2010/main" val="13147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091A0-D3C4-7CEA-D0D9-5C705E8A78FE}"/>
              </a:ext>
            </a:extLst>
          </p:cNvPr>
          <p:cNvSpPr>
            <a:spLocks noGrp="1"/>
          </p:cNvSpPr>
          <p:nvPr>
            <p:ph type="title"/>
          </p:nvPr>
        </p:nvSpPr>
        <p:spPr>
          <a:xfrm>
            <a:off x="603938" y="640081"/>
            <a:ext cx="2608655" cy="5257799"/>
          </a:xfrm>
          <a:prstGeom prst="ellipse">
            <a:avLst/>
          </a:prstGeom>
        </p:spPr>
        <p:txBody>
          <a:bodyPr vert="horz" lIns="91440" tIns="45720" rIns="91440" bIns="45720" rtlCol="0" anchor="ctr">
            <a:normAutofit/>
          </a:bodyPr>
          <a:lstStyle/>
          <a:p>
            <a:pPr>
              <a:lnSpc>
                <a:spcPct val="90000"/>
              </a:lnSpc>
            </a:pPr>
            <a:r>
              <a:rPr lang="en-US" sz="3600">
                <a:solidFill>
                  <a:srgbClr val="2C2C2C"/>
                </a:solidFill>
                <a:latin typeface="+mj-lt"/>
                <a:ea typeface="+mj-ea"/>
                <a:cs typeface="+mj-cs"/>
              </a:rPr>
              <a:t>Insights</a:t>
            </a:r>
          </a:p>
        </p:txBody>
      </p:sp>
      <p:sp>
        <p:nvSpPr>
          <p:cNvPr id="30"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graph&#10;&#10;Description automatically generated">
            <a:extLst>
              <a:ext uri="{FF2B5EF4-FFF2-40B4-BE49-F238E27FC236}">
                <a16:creationId xmlns:a16="http://schemas.microsoft.com/office/drawing/2014/main" id="{CC801F89-7F86-C07C-723D-ADA82E665E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6445"/>
          <a:stretch/>
        </p:blipFill>
        <p:spPr>
          <a:xfrm>
            <a:off x="3939312" y="859536"/>
            <a:ext cx="7286874" cy="4891334"/>
          </a:xfrm>
          <a:prstGeom prst="rect">
            <a:avLst/>
          </a:prstGeom>
          <a:effectLst/>
        </p:spPr>
      </p:pic>
      <p:sp>
        <p:nvSpPr>
          <p:cNvPr id="4" name="Date Placeholder 3">
            <a:extLst>
              <a:ext uri="{FF2B5EF4-FFF2-40B4-BE49-F238E27FC236}">
                <a16:creationId xmlns:a16="http://schemas.microsoft.com/office/drawing/2014/main" id="{4339B5F3-31FF-31C5-B041-26F781F946F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pPr>
            <a:fld id="{6427C268-5D2E-407C-BB5C-4DE610B27149}" type="datetime1">
              <a:rPr lang="en-US" sz="1200">
                <a:solidFill>
                  <a:srgbClr val="595959"/>
                </a:solidFill>
                <a:latin typeface="+mn-lt"/>
                <a:ea typeface="+mn-ea"/>
                <a:cs typeface="+mn-cs"/>
              </a:rPr>
              <a:pPr defTabSz="457200">
                <a:spcAft>
                  <a:spcPts val="600"/>
                </a:spcAft>
              </a:pPr>
              <a:t>9/25/2024</a:t>
            </a:fld>
            <a:endParaRPr lang="en-US" sz="1200">
              <a:solidFill>
                <a:srgbClr val="595959"/>
              </a:solidFill>
              <a:latin typeface="+mn-lt"/>
              <a:ea typeface="+mn-ea"/>
              <a:cs typeface="+mn-cs"/>
            </a:endParaRPr>
          </a:p>
        </p:txBody>
      </p:sp>
      <p:sp>
        <p:nvSpPr>
          <p:cNvPr id="5" name="Footer Placeholder 4">
            <a:extLst>
              <a:ext uri="{FF2B5EF4-FFF2-40B4-BE49-F238E27FC236}">
                <a16:creationId xmlns:a16="http://schemas.microsoft.com/office/drawing/2014/main" id="{F064DF0C-4B67-1B67-016A-E48257E9D04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defTabSz="457200">
              <a:spcAft>
                <a:spcPts val="600"/>
              </a:spcAft>
            </a:pPr>
            <a:r>
              <a:rPr lang="en-US" sz="1200" kern="1200">
                <a:solidFill>
                  <a:srgbClr val="595959"/>
                </a:solidFill>
                <a:latin typeface="+mn-lt"/>
                <a:ea typeface="+mn-ea"/>
                <a:cs typeface="+mn-cs"/>
              </a:rPr>
              <a:t>SRH Hochschule Heidelberg</a:t>
            </a:r>
          </a:p>
        </p:txBody>
      </p:sp>
      <p:sp>
        <p:nvSpPr>
          <p:cNvPr id="6" name="Slide Number Placeholder 5">
            <a:extLst>
              <a:ext uri="{FF2B5EF4-FFF2-40B4-BE49-F238E27FC236}">
                <a16:creationId xmlns:a16="http://schemas.microsoft.com/office/drawing/2014/main" id="{18DD5627-1F56-30CA-EF8A-5348DCBECA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075B144D-941B-4DFC-AF5F-0416193D12EC}" type="slidenum">
              <a:rPr lang="en-US" sz="1200">
                <a:solidFill>
                  <a:srgbClr val="595959"/>
                </a:solidFill>
                <a:latin typeface="+mn-lt"/>
                <a:ea typeface="+mn-ea"/>
                <a:cs typeface="+mn-cs"/>
              </a:rPr>
              <a:pPr defTabSz="457200">
                <a:spcAft>
                  <a:spcPts val="600"/>
                </a:spcAft>
              </a:pPr>
              <a:t>10</a:t>
            </a:fld>
            <a:endParaRPr lang="en-US" sz="1200">
              <a:solidFill>
                <a:srgbClr val="595959"/>
              </a:solidFill>
              <a:latin typeface="+mn-lt"/>
              <a:ea typeface="+mn-ea"/>
              <a:cs typeface="+mn-cs"/>
            </a:endParaRPr>
          </a:p>
        </p:txBody>
      </p:sp>
    </p:spTree>
    <p:extLst>
      <p:ext uri="{BB962C8B-B14F-4D97-AF65-F5344CB8AC3E}">
        <p14:creationId xmlns:p14="http://schemas.microsoft.com/office/powerpoint/2010/main" val="324459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091A0-D3C4-7CEA-D0D9-5C705E8A78FE}"/>
              </a:ext>
            </a:extLst>
          </p:cNvPr>
          <p:cNvSpPr>
            <a:spLocks noGrp="1"/>
          </p:cNvSpPr>
          <p:nvPr>
            <p:ph type="title"/>
          </p:nvPr>
        </p:nvSpPr>
        <p:spPr>
          <a:xfrm>
            <a:off x="603938" y="640081"/>
            <a:ext cx="2608655" cy="5257799"/>
          </a:xfrm>
          <a:prstGeom prst="ellipse">
            <a:avLst/>
          </a:prstGeom>
        </p:spPr>
        <p:txBody>
          <a:bodyPr vert="horz" lIns="91440" tIns="45720" rIns="91440" bIns="45720" rtlCol="0" anchor="ctr">
            <a:normAutofit/>
          </a:bodyPr>
          <a:lstStyle/>
          <a:p>
            <a:pPr>
              <a:lnSpc>
                <a:spcPct val="90000"/>
              </a:lnSpc>
            </a:pPr>
            <a:r>
              <a:rPr lang="en-US" sz="3600">
                <a:solidFill>
                  <a:srgbClr val="2C2C2C"/>
                </a:solidFill>
                <a:latin typeface="+mj-lt"/>
                <a:ea typeface="+mj-ea"/>
                <a:cs typeface="+mj-cs"/>
              </a:rPr>
              <a:t>Insights</a:t>
            </a:r>
          </a:p>
        </p:txBody>
      </p:sp>
      <p:sp>
        <p:nvSpPr>
          <p:cNvPr id="3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omputer&#10;&#10;Description automatically generated">
            <a:extLst>
              <a:ext uri="{FF2B5EF4-FFF2-40B4-BE49-F238E27FC236}">
                <a16:creationId xmlns:a16="http://schemas.microsoft.com/office/drawing/2014/main" id="{89C03BEE-9AF5-85B3-1097-DDE978442C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4645" b="812"/>
          <a:stretch/>
        </p:blipFill>
        <p:spPr>
          <a:xfrm>
            <a:off x="3613595" y="484632"/>
            <a:ext cx="8129016" cy="5652217"/>
          </a:xfrm>
          <a:prstGeom prst="rect">
            <a:avLst/>
          </a:prstGeom>
          <a:noFill/>
          <a:effectLst/>
        </p:spPr>
      </p:pic>
      <p:sp>
        <p:nvSpPr>
          <p:cNvPr id="4" name="Date Placeholder 3">
            <a:extLst>
              <a:ext uri="{FF2B5EF4-FFF2-40B4-BE49-F238E27FC236}">
                <a16:creationId xmlns:a16="http://schemas.microsoft.com/office/drawing/2014/main" id="{4339B5F3-31FF-31C5-B041-26F781F946F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pPr>
            <a:fld id="{6427C268-5D2E-407C-BB5C-4DE610B27149}" type="datetime1">
              <a:rPr lang="en-US" sz="1200">
                <a:solidFill>
                  <a:srgbClr val="595959"/>
                </a:solidFill>
                <a:latin typeface="+mn-lt"/>
                <a:ea typeface="+mn-ea"/>
                <a:cs typeface="+mn-cs"/>
              </a:rPr>
              <a:pPr defTabSz="457200">
                <a:spcAft>
                  <a:spcPts val="600"/>
                </a:spcAft>
              </a:pPr>
              <a:t>9/25/2024</a:t>
            </a:fld>
            <a:endParaRPr lang="en-US" sz="1200">
              <a:solidFill>
                <a:srgbClr val="595959"/>
              </a:solidFill>
              <a:latin typeface="+mn-lt"/>
              <a:ea typeface="+mn-ea"/>
              <a:cs typeface="+mn-cs"/>
            </a:endParaRPr>
          </a:p>
        </p:txBody>
      </p:sp>
      <p:sp>
        <p:nvSpPr>
          <p:cNvPr id="5" name="Footer Placeholder 4">
            <a:extLst>
              <a:ext uri="{FF2B5EF4-FFF2-40B4-BE49-F238E27FC236}">
                <a16:creationId xmlns:a16="http://schemas.microsoft.com/office/drawing/2014/main" id="{F064DF0C-4B67-1B67-016A-E48257E9D04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defTabSz="457200">
              <a:spcAft>
                <a:spcPts val="600"/>
              </a:spcAft>
            </a:pPr>
            <a:r>
              <a:rPr lang="en-US" sz="1200" kern="1200">
                <a:solidFill>
                  <a:srgbClr val="595959"/>
                </a:solidFill>
                <a:latin typeface="+mn-lt"/>
                <a:ea typeface="+mn-ea"/>
                <a:cs typeface="+mn-cs"/>
              </a:rPr>
              <a:t>SRH Hochschule Heidelberg</a:t>
            </a:r>
          </a:p>
        </p:txBody>
      </p:sp>
      <p:sp>
        <p:nvSpPr>
          <p:cNvPr id="6" name="Slide Number Placeholder 5">
            <a:extLst>
              <a:ext uri="{FF2B5EF4-FFF2-40B4-BE49-F238E27FC236}">
                <a16:creationId xmlns:a16="http://schemas.microsoft.com/office/drawing/2014/main" id="{18DD5627-1F56-30CA-EF8A-5348DCBECA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075B144D-941B-4DFC-AF5F-0416193D12EC}" type="slidenum">
              <a:rPr lang="en-US" sz="1200">
                <a:solidFill>
                  <a:srgbClr val="595959"/>
                </a:solidFill>
                <a:latin typeface="+mn-lt"/>
                <a:ea typeface="+mn-ea"/>
                <a:cs typeface="+mn-cs"/>
              </a:rPr>
              <a:pPr defTabSz="457200">
                <a:spcAft>
                  <a:spcPts val="600"/>
                </a:spcAft>
              </a:pPr>
              <a:t>11</a:t>
            </a:fld>
            <a:endParaRPr lang="en-US" sz="1200">
              <a:solidFill>
                <a:srgbClr val="595959"/>
              </a:solidFill>
              <a:latin typeface="+mn-lt"/>
              <a:ea typeface="+mn-ea"/>
              <a:cs typeface="+mn-cs"/>
            </a:endParaRPr>
          </a:p>
        </p:txBody>
      </p:sp>
    </p:spTree>
    <p:extLst>
      <p:ext uri="{BB962C8B-B14F-4D97-AF65-F5344CB8AC3E}">
        <p14:creationId xmlns:p14="http://schemas.microsoft.com/office/powerpoint/2010/main" val="61584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091A0-D3C4-7CEA-D0D9-5C705E8A78FE}"/>
              </a:ext>
            </a:extLst>
          </p:cNvPr>
          <p:cNvSpPr>
            <a:spLocks noGrp="1"/>
          </p:cNvSpPr>
          <p:nvPr>
            <p:ph type="title"/>
          </p:nvPr>
        </p:nvSpPr>
        <p:spPr>
          <a:xfrm>
            <a:off x="603938" y="640081"/>
            <a:ext cx="2608655" cy="5257799"/>
          </a:xfrm>
          <a:prstGeom prst="ellipse">
            <a:avLst/>
          </a:prstGeom>
        </p:spPr>
        <p:txBody>
          <a:bodyPr vert="horz" lIns="91440" tIns="45720" rIns="91440" bIns="45720" rtlCol="0" anchor="ctr">
            <a:normAutofit/>
          </a:bodyPr>
          <a:lstStyle/>
          <a:p>
            <a:pPr>
              <a:lnSpc>
                <a:spcPct val="90000"/>
              </a:lnSpc>
            </a:pPr>
            <a:r>
              <a:rPr lang="en-US" sz="3600">
                <a:solidFill>
                  <a:srgbClr val="2C2C2C"/>
                </a:solidFill>
                <a:latin typeface="+mj-lt"/>
                <a:ea typeface="+mj-ea"/>
                <a:cs typeface="+mj-cs"/>
              </a:rPr>
              <a:t>Insights</a:t>
            </a:r>
          </a:p>
        </p:txBody>
      </p:sp>
      <p:sp>
        <p:nvSpPr>
          <p:cNvPr id="3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4339B5F3-31FF-31C5-B041-26F781F946F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pPr>
            <a:fld id="{6427C268-5D2E-407C-BB5C-4DE610B27149}" type="datetime1">
              <a:rPr lang="en-US" sz="1200">
                <a:solidFill>
                  <a:srgbClr val="595959"/>
                </a:solidFill>
                <a:latin typeface="+mn-lt"/>
                <a:ea typeface="+mn-ea"/>
                <a:cs typeface="+mn-cs"/>
              </a:rPr>
              <a:pPr defTabSz="457200">
                <a:spcAft>
                  <a:spcPts val="600"/>
                </a:spcAft>
              </a:pPr>
              <a:t>9/25/2024</a:t>
            </a:fld>
            <a:endParaRPr lang="en-US" sz="1200">
              <a:solidFill>
                <a:srgbClr val="595959"/>
              </a:solidFill>
              <a:latin typeface="+mn-lt"/>
              <a:ea typeface="+mn-ea"/>
              <a:cs typeface="+mn-cs"/>
            </a:endParaRPr>
          </a:p>
        </p:txBody>
      </p:sp>
      <p:sp>
        <p:nvSpPr>
          <p:cNvPr id="5" name="Footer Placeholder 4">
            <a:extLst>
              <a:ext uri="{FF2B5EF4-FFF2-40B4-BE49-F238E27FC236}">
                <a16:creationId xmlns:a16="http://schemas.microsoft.com/office/drawing/2014/main" id="{F064DF0C-4B67-1B67-016A-E48257E9D04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defTabSz="457200">
              <a:spcAft>
                <a:spcPts val="600"/>
              </a:spcAft>
            </a:pPr>
            <a:r>
              <a:rPr lang="en-US" sz="1200" kern="1200">
                <a:solidFill>
                  <a:srgbClr val="595959"/>
                </a:solidFill>
                <a:latin typeface="+mn-lt"/>
                <a:ea typeface="+mn-ea"/>
                <a:cs typeface="+mn-cs"/>
              </a:rPr>
              <a:t>SRH Hochschule Heidelberg</a:t>
            </a:r>
          </a:p>
        </p:txBody>
      </p:sp>
      <p:sp>
        <p:nvSpPr>
          <p:cNvPr id="6" name="Slide Number Placeholder 5">
            <a:extLst>
              <a:ext uri="{FF2B5EF4-FFF2-40B4-BE49-F238E27FC236}">
                <a16:creationId xmlns:a16="http://schemas.microsoft.com/office/drawing/2014/main" id="{18DD5627-1F56-30CA-EF8A-5348DCBECA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075B144D-941B-4DFC-AF5F-0416193D12EC}" type="slidenum">
              <a:rPr lang="en-US" sz="1200">
                <a:solidFill>
                  <a:srgbClr val="595959"/>
                </a:solidFill>
                <a:latin typeface="+mn-lt"/>
                <a:ea typeface="+mn-ea"/>
                <a:cs typeface="+mn-cs"/>
              </a:rPr>
              <a:pPr defTabSz="457200">
                <a:spcAft>
                  <a:spcPts val="600"/>
                </a:spcAft>
              </a:pPr>
              <a:t>12</a:t>
            </a:fld>
            <a:endParaRPr lang="en-US" sz="1200">
              <a:solidFill>
                <a:srgbClr val="595959"/>
              </a:solidFill>
              <a:latin typeface="+mn-lt"/>
              <a:ea typeface="+mn-ea"/>
              <a:cs typeface="+mn-cs"/>
            </a:endParaRPr>
          </a:p>
        </p:txBody>
      </p:sp>
      <p:pic>
        <p:nvPicPr>
          <p:cNvPr id="10" name="Content Placeholder 9" descr="A screenshot of a graph&#10;&#10;Description automatically generated">
            <a:extLst>
              <a:ext uri="{FF2B5EF4-FFF2-40B4-BE49-F238E27FC236}">
                <a16:creationId xmlns:a16="http://schemas.microsoft.com/office/drawing/2014/main" id="{038738C2-298C-464D-D4F0-0560430DF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0067" y="484633"/>
            <a:ext cx="8129015" cy="5735192"/>
          </a:xfrm>
        </p:spPr>
      </p:pic>
    </p:spTree>
    <p:extLst>
      <p:ext uri="{BB962C8B-B14F-4D97-AF65-F5344CB8AC3E}">
        <p14:creationId xmlns:p14="http://schemas.microsoft.com/office/powerpoint/2010/main" val="334488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091A0-D3C4-7CEA-D0D9-5C705E8A78FE}"/>
              </a:ext>
            </a:extLst>
          </p:cNvPr>
          <p:cNvSpPr>
            <a:spLocks noGrp="1"/>
          </p:cNvSpPr>
          <p:nvPr>
            <p:ph type="title"/>
          </p:nvPr>
        </p:nvSpPr>
        <p:spPr>
          <a:xfrm>
            <a:off x="603938" y="640081"/>
            <a:ext cx="2608655" cy="5257799"/>
          </a:xfrm>
          <a:prstGeom prst="ellipse">
            <a:avLst/>
          </a:prstGeom>
        </p:spPr>
        <p:txBody>
          <a:bodyPr vert="horz" lIns="91440" tIns="45720" rIns="91440" bIns="45720" rtlCol="0" anchor="ctr">
            <a:normAutofit/>
          </a:bodyPr>
          <a:lstStyle/>
          <a:p>
            <a:pPr>
              <a:lnSpc>
                <a:spcPct val="90000"/>
              </a:lnSpc>
            </a:pPr>
            <a:r>
              <a:rPr lang="en-US" sz="3600">
                <a:solidFill>
                  <a:srgbClr val="2C2C2C"/>
                </a:solidFill>
                <a:latin typeface="+mj-lt"/>
                <a:ea typeface="+mj-ea"/>
                <a:cs typeface="+mj-cs"/>
              </a:rPr>
              <a:t>Insights</a:t>
            </a:r>
          </a:p>
        </p:txBody>
      </p:sp>
      <p:sp>
        <p:nvSpPr>
          <p:cNvPr id="3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4339B5F3-31FF-31C5-B041-26F781F946F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pPr>
            <a:fld id="{6427C268-5D2E-407C-BB5C-4DE610B27149}" type="datetime1">
              <a:rPr lang="en-US" sz="1200">
                <a:solidFill>
                  <a:srgbClr val="595959"/>
                </a:solidFill>
                <a:latin typeface="+mn-lt"/>
                <a:ea typeface="+mn-ea"/>
                <a:cs typeface="+mn-cs"/>
              </a:rPr>
              <a:pPr defTabSz="457200">
                <a:spcAft>
                  <a:spcPts val="600"/>
                </a:spcAft>
              </a:pPr>
              <a:t>9/25/2024</a:t>
            </a:fld>
            <a:endParaRPr lang="en-US" sz="1200">
              <a:solidFill>
                <a:srgbClr val="595959"/>
              </a:solidFill>
              <a:latin typeface="+mn-lt"/>
              <a:ea typeface="+mn-ea"/>
              <a:cs typeface="+mn-cs"/>
            </a:endParaRPr>
          </a:p>
        </p:txBody>
      </p:sp>
      <p:sp>
        <p:nvSpPr>
          <p:cNvPr id="5" name="Footer Placeholder 4">
            <a:extLst>
              <a:ext uri="{FF2B5EF4-FFF2-40B4-BE49-F238E27FC236}">
                <a16:creationId xmlns:a16="http://schemas.microsoft.com/office/drawing/2014/main" id="{F064DF0C-4B67-1B67-016A-E48257E9D04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defTabSz="457200">
              <a:spcAft>
                <a:spcPts val="600"/>
              </a:spcAft>
            </a:pPr>
            <a:r>
              <a:rPr lang="en-US" sz="1200" kern="1200">
                <a:solidFill>
                  <a:srgbClr val="595959"/>
                </a:solidFill>
                <a:latin typeface="+mn-lt"/>
                <a:ea typeface="+mn-ea"/>
                <a:cs typeface="+mn-cs"/>
              </a:rPr>
              <a:t>SRH Hochschule Heidelberg</a:t>
            </a:r>
          </a:p>
        </p:txBody>
      </p:sp>
      <p:sp>
        <p:nvSpPr>
          <p:cNvPr id="6" name="Slide Number Placeholder 5">
            <a:extLst>
              <a:ext uri="{FF2B5EF4-FFF2-40B4-BE49-F238E27FC236}">
                <a16:creationId xmlns:a16="http://schemas.microsoft.com/office/drawing/2014/main" id="{18DD5627-1F56-30CA-EF8A-5348DCBECA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075B144D-941B-4DFC-AF5F-0416193D12EC}" type="slidenum">
              <a:rPr lang="en-US" sz="1200">
                <a:solidFill>
                  <a:srgbClr val="595959"/>
                </a:solidFill>
                <a:latin typeface="+mn-lt"/>
                <a:ea typeface="+mn-ea"/>
                <a:cs typeface="+mn-cs"/>
              </a:rPr>
              <a:pPr defTabSz="457200">
                <a:spcAft>
                  <a:spcPts val="600"/>
                </a:spcAft>
              </a:pPr>
              <a:t>13</a:t>
            </a:fld>
            <a:endParaRPr lang="en-US" sz="1200">
              <a:solidFill>
                <a:srgbClr val="595959"/>
              </a:solidFill>
              <a:latin typeface="+mn-lt"/>
              <a:ea typeface="+mn-ea"/>
              <a:cs typeface="+mn-cs"/>
            </a:endParaRPr>
          </a:p>
        </p:txBody>
      </p:sp>
      <p:pic>
        <p:nvPicPr>
          <p:cNvPr id="9" name="Content Placeholder 8" descr="A graph of different colored lines&#10;&#10;Description automatically generated">
            <a:extLst>
              <a:ext uri="{FF2B5EF4-FFF2-40B4-BE49-F238E27FC236}">
                <a16:creationId xmlns:a16="http://schemas.microsoft.com/office/drawing/2014/main" id="{A4BEF900-AF14-E130-D01D-BFFD9449D4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0067" y="484633"/>
            <a:ext cx="8129016" cy="5778190"/>
          </a:xfrm>
        </p:spPr>
      </p:pic>
    </p:spTree>
    <p:extLst>
      <p:ext uri="{BB962C8B-B14F-4D97-AF65-F5344CB8AC3E}">
        <p14:creationId xmlns:p14="http://schemas.microsoft.com/office/powerpoint/2010/main" val="143870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091A0-D3C4-7CEA-D0D9-5C705E8A78FE}"/>
              </a:ext>
            </a:extLst>
          </p:cNvPr>
          <p:cNvSpPr>
            <a:spLocks noGrp="1"/>
          </p:cNvSpPr>
          <p:nvPr>
            <p:ph type="title"/>
          </p:nvPr>
        </p:nvSpPr>
        <p:spPr>
          <a:xfrm>
            <a:off x="603938" y="640081"/>
            <a:ext cx="2608655" cy="5257799"/>
          </a:xfrm>
          <a:prstGeom prst="ellipse">
            <a:avLst/>
          </a:prstGeom>
        </p:spPr>
        <p:txBody>
          <a:bodyPr vert="horz" lIns="91440" tIns="45720" rIns="91440" bIns="45720" rtlCol="0" anchor="ctr">
            <a:normAutofit/>
          </a:bodyPr>
          <a:lstStyle/>
          <a:p>
            <a:pPr>
              <a:lnSpc>
                <a:spcPct val="90000"/>
              </a:lnSpc>
            </a:pPr>
            <a:r>
              <a:rPr lang="en-US" sz="3600">
                <a:solidFill>
                  <a:srgbClr val="2C2C2C"/>
                </a:solidFill>
                <a:latin typeface="+mj-lt"/>
                <a:ea typeface="+mj-ea"/>
                <a:cs typeface="+mj-cs"/>
              </a:rPr>
              <a:t>Insights</a:t>
            </a:r>
          </a:p>
        </p:txBody>
      </p:sp>
      <p:sp>
        <p:nvSpPr>
          <p:cNvPr id="3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4339B5F3-31FF-31C5-B041-26F781F946F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pPr>
            <a:fld id="{6427C268-5D2E-407C-BB5C-4DE610B27149}" type="datetime1">
              <a:rPr lang="en-US" sz="1200">
                <a:solidFill>
                  <a:srgbClr val="595959"/>
                </a:solidFill>
                <a:latin typeface="+mn-lt"/>
                <a:ea typeface="+mn-ea"/>
                <a:cs typeface="+mn-cs"/>
              </a:rPr>
              <a:pPr defTabSz="457200">
                <a:spcAft>
                  <a:spcPts val="600"/>
                </a:spcAft>
              </a:pPr>
              <a:t>9/25/2024</a:t>
            </a:fld>
            <a:endParaRPr lang="en-US" sz="1200">
              <a:solidFill>
                <a:srgbClr val="595959"/>
              </a:solidFill>
              <a:latin typeface="+mn-lt"/>
              <a:ea typeface="+mn-ea"/>
              <a:cs typeface="+mn-cs"/>
            </a:endParaRPr>
          </a:p>
        </p:txBody>
      </p:sp>
      <p:sp>
        <p:nvSpPr>
          <p:cNvPr id="5" name="Footer Placeholder 4">
            <a:extLst>
              <a:ext uri="{FF2B5EF4-FFF2-40B4-BE49-F238E27FC236}">
                <a16:creationId xmlns:a16="http://schemas.microsoft.com/office/drawing/2014/main" id="{F064DF0C-4B67-1B67-016A-E48257E9D04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defTabSz="457200">
              <a:spcAft>
                <a:spcPts val="600"/>
              </a:spcAft>
            </a:pPr>
            <a:r>
              <a:rPr lang="en-US" sz="1200" kern="1200" dirty="0">
                <a:solidFill>
                  <a:srgbClr val="595959"/>
                </a:solidFill>
                <a:latin typeface="+mn-lt"/>
                <a:ea typeface="+mn-ea"/>
                <a:cs typeface="+mn-cs"/>
              </a:rPr>
              <a:t>SRH Hochschule Heidelberg</a:t>
            </a:r>
          </a:p>
        </p:txBody>
      </p:sp>
      <p:sp>
        <p:nvSpPr>
          <p:cNvPr id="6" name="Slide Number Placeholder 5">
            <a:extLst>
              <a:ext uri="{FF2B5EF4-FFF2-40B4-BE49-F238E27FC236}">
                <a16:creationId xmlns:a16="http://schemas.microsoft.com/office/drawing/2014/main" id="{18DD5627-1F56-30CA-EF8A-5348DCBECA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075B144D-941B-4DFC-AF5F-0416193D12EC}" type="slidenum">
              <a:rPr lang="en-US" sz="1200">
                <a:solidFill>
                  <a:srgbClr val="595959"/>
                </a:solidFill>
                <a:latin typeface="+mn-lt"/>
                <a:ea typeface="+mn-ea"/>
                <a:cs typeface="+mn-cs"/>
              </a:rPr>
              <a:pPr defTabSz="457200">
                <a:spcAft>
                  <a:spcPts val="600"/>
                </a:spcAft>
              </a:pPr>
              <a:t>14</a:t>
            </a:fld>
            <a:endParaRPr lang="en-US" sz="1200">
              <a:solidFill>
                <a:srgbClr val="595959"/>
              </a:solidFill>
              <a:latin typeface="+mn-lt"/>
              <a:ea typeface="+mn-ea"/>
              <a:cs typeface="+mn-cs"/>
            </a:endParaRPr>
          </a:p>
        </p:txBody>
      </p:sp>
      <p:pic>
        <p:nvPicPr>
          <p:cNvPr id="10" name="Content Placeholder 9" descr="A screenshot of a computer&#10;&#10;Description automatically generated">
            <a:extLst>
              <a:ext uri="{FF2B5EF4-FFF2-40B4-BE49-F238E27FC236}">
                <a16:creationId xmlns:a16="http://schemas.microsoft.com/office/drawing/2014/main" id="{157F8AC5-38D4-AA98-7A30-E93E64298E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0067" y="484632"/>
            <a:ext cx="8129015" cy="5735193"/>
          </a:xfrm>
        </p:spPr>
      </p:pic>
    </p:spTree>
    <p:extLst>
      <p:ext uri="{BB962C8B-B14F-4D97-AF65-F5344CB8AC3E}">
        <p14:creationId xmlns:p14="http://schemas.microsoft.com/office/powerpoint/2010/main" val="358375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091A0-D3C4-7CEA-D0D9-5C705E8A78FE}"/>
              </a:ext>
            </a:extLst>
          </p:cNvPr>
          <p:cNvSpPr>
            <a:spLocks noGrp="1"/>
          </p:cNvSpPr>
          <p:nvPr>
            <p:ph type="title"/>
          </p:nvPr>
        </p:nvSpPr>
        <p:spPr>
          <a:xfrm>
            <a:off x="603938" y="640081"/>
            <a:ext cx="2608655" cy="5257799"/>
          </a:xfrm>
          <a:prstGeom prst="ellipse">
            <a:avLst/>
          </a:prstGeom>
        </p:spPr>
        <p:txBody>
          <a:bodyPr vert="horz" lIns="91440" tIns="45720" rIns="91440" bIns="45720" rtlCol="0" anchor="ctr">
            <a:normAutofit/>
          </a:bodyPr>
          <a:lstStyle/>
          <a:p>
            <a:pPr>
              <a:lnSpc>
                <a:spcPct val="90000"/>
              </a:lnSpc>
            </a:pPr>
            <a:r>
              <a:rPr lang="en-US" sz="3600">
                <a:solidFill>
                  <a:srgbClr val="2C2C2C"/>
                </a:solidFill>
                <a:latin typeface="+mj-lt"/>
                <a:ea typeface="+mj-ea"/>
                <a:cs typeface="+mj-cs"/>
              </a:rPr>
              <a:t>Insights</a:t>
            </a:r>
          </a:p>
        </p:txBody>
      </p:sp>
      <p:sp>
        <p:nvSpPr>
          <p:cNvPr id="3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4339B5F3-31FF-31C5-B041-26F781F946F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pPr>
            <a:fld id="{6427C268-5D2E-407C-BB5C-4DE610B27149}" type="datetime1">
              <a:rPr lang="en-US" sz="1200">
                <a:solidFill>
                  <a:srgbClr val="595959"/>
                </a:solidFill>
                <a:latin typeface="+mn-lt"/>
                <a:ea typeface="+mn-ea"/>
                <a:cs typeface="+mn-cs"/>
              </a:rPr>
              <a:pPr defTabSz="457200">
                <a:spcAft>
                  <a:spcPts val="600"/>
                </a:spcAft>
              </a:pPr>
              <a:t>9/25/2024</a:t>
            </a:fld>
            <a:endParaRPr lang="en-US" sz="1200">
              <a:solidFill>
                <a:srgbClr val="595959"/>
              </a:solidFill>
              <a:latin typeface="+mn-lt"/>
              <a:ea typeface="+mn-ea"/>
              <a:cs typeface="+mn-cs"/>
            </a:endParaRPr>
          </a:p>
        </p:txBody>
      </p:sp>
      <p:sp>
        <p:nvSpPr>
          <p:cNvPr id="5" name="Footer Placeholder 4">
            <a:extLst>
              <a:ext uri="{FF2B5EF4-FFF2-40B4-BE49-F238E27FC236}">
                <a16:creationId xmlns:a16="http://schemas.microsoft.com/office/drawing/2014/main" id="{F064DF0C-4B67-1B67-016A-E48257E9D04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defTabSz="457200">
              <a:spcAft>
                <a:spcPts val="600"/>
              </a:spcAft>
            </a:pPr>
            <a:r>
              <a:rPr lang="en-US" sz="1200" kern="1200">
                <a:solidFill>
                  <a:srgbClr val="595959"/>
                </a:solidFill>
                <a:latin typeface="+mn-lt"/>
                <a:ea typeface="+mn-ea"/>
                <a:cs typeface="+mn-cs"/>
              </a:rPr>
              <a:t>SRH Hochschule Heidelberg</a:t>
            </a:r>
          </a:p>
        </p:txBody>
      </p:sp>
      <p:sp>
        <p:nvSpPr>
          <p:cNvPr id="6" name="Slide Number Placeholder 5">
            <a:extLst>
              <a:ext uri="{FF2B5EF4-FFF2-40B4-BE49-F238E27FC236}">
                <a16:creationId xmlns:a16="http://schemas.microsoft.com/office/drawing/2014/main" id="{18DD5627-1F56-30CA-EF8A-5348DCBECA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075B144D-941B-4DFC-AF5F-0416193D12EC}" type="slidenum">
              <a:rPr lang="en-US" sz="1200">
                <a:solidFill>
                  <a:srgbClr val="595959"/>
                </a:solidFill>
                <a:latin typeface="+mn-lt"/>
                <a:ea typeface="+mn-ea"/>
                <a:cs typeface="+mn-cs"/>
              </a:rPr>
              <a:pPr defTabSz="457200">
                <a:spcAft>
                  <a:spcPts val="600"/>
                </a:spcAft>
              </a:pPr>
              <a:t>15</a:t>
            </a:fld>
            <a:endParaRPr lang="en-US" sz="1200">
              <a:solidFill>
                <a:srgbClr val="595959"/>
              </a:solidFill>
              <a:latin typeface="+mn-lt"/>
              <a:ea typeface="+mn-ea"/>
              <a:cs typeface="+mn-cs"/>
            </a:endParaRPr>
          </a:p>
        </p:txBody>
      </p:sp>
      <p:pic>
        <p:nvPicPr>
          <p:cNvPr id="9" name="Content Placeholder 8" descr="A screenshot of a computer&#10;&#10;Description automatically generated">
            <a:extLst>
              <a:ext uri="{FF2B5EF4-FFF2-40B4-BE49-F238E27FC236}">
                <a16:creationId xmlns:a16="http://schemas.microsoft.com/office/drawing/2014/main" id="{D221080B-3AC3-862A-F2A7-C2E92677FE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8956" b="23482"/>
          <a:stretch/>
        </p:blipFill>
        <p:spPr>
          <a:xfrm>
            <a:off x="3580067" y="484632"/>
            <a:ext cx="8129016" cy="5724144"/>
          </a:xfrm>
        </p:spPr>
      </p:pic>
    </p:spTree>
    <p:extLst>
      <p:ext uri="{BB962C8B-B14F-4D97-AF65-F5344CB8AC3E}">
        <p14:creationId xmlns:p14="http://schemas.microsoft.com/office/powerpoint/2010/main" val="241158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8165-CA4E-F2A8-2B47-B255FFF9DC74}"/>
              </a:ext>
            </a:extLst>
          </p:cNvPr>
          <p:cNvSpPr>
            <a:spLocks noGrp="1"/>
          </p:cNvSpPr>
          <p:nvPr>
            <p:ph type="title"/>
          </p:nvPr>
        </p:nvSpPr>
        <p:spPr/>
        <p:txBody>
          <a:bodyPr/>
          <a:lstStyle/>
          <a:p>
            <a:r>
              <a:rPr lang="en-US" sz="3200" dirty="0"/>
              <a:t>Conclusion</a:t>
            </a:r>
            <a:endParaRPr lang="en-IN" dirty="0"/>
          </a:p>
        </p:txBody>
      </p:sp>
      <p:sp>
        <p:nvSpPr>
          <p:cNvPr id="3" name="Content Placeholder 2">
            <a:extLst>
              <a:ext uri="{FF2B5EF4-FFF2-40B4-BE49-F238E27FC236}">
                <a16:creationId xmlns:a16="http://schemas.microsoft.com/office/drawing/2014/main" id="{F9F35BEA-F395-742C-1D89-5E82B4CA7369}"/>
              </a:ext>
            </a:extLst>
          </p:cNvPr>
          <p:cNvSpPr>
            <a:spLocks noGrp="1"/>
          </p:cNvSpPr>
          <p:nvPr>
            <p:ph idx="1"/>
          </p:nvPr>
        </p:nvSpPr>
        <p:spPr>
          <a:xfrm>
            <a:off x="359999" y="1746288"/>
            <a:ext cx="10786737" cy="1527264"/>
          </a:xfrm>
        </p:spPr>
        <p:txBody>
          <a:bodyPr/>
          <a:lstStyle/>
          <a:p>
            <a:pPr algn="just"/>
            <a:r>
              <a:rPr lang="en-US" sz="2000" dirty="0"/>
              <a:t>These insights help identify where infrastructure improvements and incentives are needed to accelerate EV adoption, guiding policymakers, manufacturers, and environmental organizations toward informed decisions.</a:t>
            </a:r>
            <a:endParaRPr lang="en-IN" sz="2000" dirty="0"/>
          </a:p>
        </p:txBody>
      </p:sp>
      <p:sp>
        <p:nvSpPr>
          <p:cNvPr id="4" name="Date Placeholder 3">
            <a:extLst>
              <a:ext uri="{FF2B5EF4-FFF2-40B4-BE49-F238E27FC236}">
                <a16:creationId xmlns:a16="http://schemas.microsoft.com/office/drawing/2014/main" id="{FAC3A93D-45D5-5DA0-60E3-F037E771EEEA}"/>
              </a:ext>
            </a:extLst>
          </p:cNvPr>
          <p:cNvSpPr>
            <a:spLocks noGrp="1"/>
          </p:cNvSpPr>
          <p:nvPr>
            <p:ph type="dt" sz="half" idx="10"/>
          </p:nvPr>
        </p:nvSpPr>
        <p:spPr/>
        <p:txBody>
          <a:bodyPr/>
          <a:lstStyle/>
          <a:p>
            <a:fld id="{6427C268-5D2E-407C-BB5C-4DE610B27149}" type="datetime1">
              <a:rPr lang="en-CA" smtClean="0"/>
              <a:t>2024-09-25</a:t>
            </a:fld>
            <a:endParaRPr lang="de-DE"/>
          </a:p>
        </p:txBody>
      </p:sp>
      <p:sp>
        <p:nvSpPr>
          <p:cNvPr id="5" name="Footer Placeholder 4">
            <a:extLst>
              <a:ext uri="{FF2B5EF4-FFF2-40B4-BE49-F238E27FC236}">
                <a16:creationId xmlns:a16="http://schemas.microsoft.com/office/drawing/2014/main" id="{7A91010E-420A-52E9-18D0-352F31FFFC37}"/>
              </a:ext>
            </a:extLst>
          </p:cNvPr>
          <p:cNvSpPr>
            <a:spLocks noGrp="1"/>
          </p:cNvSpPr>
          <p:nvPr>
            <p:ph type="ftr" sz="quarter" idx="11"/>
          </p:nvPr>
        </p:nvSpPr>
        <p:spPr/>
        <p:txBody>
          <a:bodyPr/>
          <a:lstStyle/>
          <a:p>
            <a:r>
              <a:rPr lang="de-DE"/>
              <a:t>SRH Hochschule Heidelberg</a:t>
            </a:r>
            <a:endParaRPr lang="de-DE" dirty="0"/>
          </a:p>
        </p:txBody>
      </p:sp>
      <p:sp>
        <p:nvSpPr>
          <p:cNvPr id="6" name="Slide Number Placeholder 5">
            <a:extLst>
              <a:ext uri="{FF2B5EF4-FFF2-40B4-BE49-F238E27FC236}">
                <a16:creationId xmlns:a16="http://schemas.microsoft.com/office/drawing/2014/main" id="{C9CD94D3-0911-98FC-C7C3-B4B06468695E}"/>
              </a:ext>
            </a:extLst>
          </p:cNvPr>
          <p:cNvSpPr>
            <a:spLocks noGrp="1"/>
          </p:cNvSpPr>
          <p:nvPr>
            <p:ph type="sldNum" sz="quarter" idx="12"/>
          </p:nvPr>
        </p:nvSpPr>
        <p:spPr/>
        <p:txBody>
          <a:bodyPr/>
          <a:lstStyle/>
          <a:p>
            <a:fld id="{075B144D-941B-4DFC-AF5F-0416193D12EC}" type="slidenum">
              <a:rPr lang="de-DE" smtClean="0"/>
              <a:t>16</a:t>
            </a:fld>
            <a:endParaRPr lang="de-DE"/>
          </a:p>
        </p:txBody>
      </p:sp>
    </p:spTree>
    <p:extLst>
      <p:ext uri="{BB962C8B-B14F-4D97-AF65-F5344CB8AC3E}">
        <p14:creationId xmlns:p14="http://schemas.microsoft.com/office/powerpoint/2010/main" val="1778151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3A7777C3-410C-41B2-86A5-C9A55C4F04AF}"/>
              </a:ext>
            </a:extLst>
          </p:cNvPr>
          <p:cNvSpPr>
            <a:spLocks noGrp="1"/>
          </p:cNvSpPr>
          <p:nvPr>
            <p:ph type="body" sz="quarter" idx="13"/>
          </p:nvPr>
        </p:nvSpPr>
        <p:spPr/>
        <p:txBody>
          <a:bodyPr>
            <a:noAutofit/>
          </a:bodyPr>
          <a:lstStyle/>
          <a:p>
            <a:r>
              <a:rPr lang="de-DE" dirty="0"/>
              <a:t>Kontakt:</a:t>
            </a:r>
          </a:p>
          <a:p>
            <a:r>
              <a:rPr lang="de-DE" b="0" dirty="0"/>
              <a:t>Max Mustermann</a:t>
            </a:r>
          </a:p>
          <a:p>
            <a:r>
              <a:rPr lang="de-DE" b="0" dirty="0"/>
              <a:t>SRH Holding (</a:t>
            </a:r>
            <a:r>
              <a:rPr lang="de-DE" b="0" dirty="0" err="1"/>
              <a:t>SdbR</a:t>
            </a:r>
            <a:r>
              <a:rPr lang="de-DE" b="0" dirty="0"/>
              <a:t>)</a:t>
            </a:r>
          </a:p>
          <a:p>
            <a:r>
              <a:rPr lang="de-DE" b="0" dirty="0"/>
              <a:t>Bonhoefferstraße 1</a:t>
            </a:r>
          </a:p>
          <a:p>
            <a:r>
              <a:rPr lang="de-DE" b="0" dirty="0"/>
              <a:t>69123 Heidelberg</a:t>
            </a:r>
          </a:p>
          <a:p>
            <a:r>
              <a:rPr lang="de-DE" b="0" dirty="0"/>
              <a:t>T +49 6221 8223-0</a:t>
            </a:r>
          </a:p>
          <a:p>
            <a:r>
              <a:rPr lang="de-DE" b="0" dirty="0"/>
              <a:t>info@srh.de</a:t>
            </a:r>
          </a:p>
          <a:p>
            <a:r>
              <a:rPr lang="de-DE" b="0" dirty="0"/>
              <a:t>www.srh.de</a:t>
            </a:r>
          </a:p>
        </p:txBody>
      </p:sp>
      <p:pic>
        <p:nvPicPr>
          <p:cNvPr id="11" name="Picture 10">
            <a:extLst>
              <a:ext uri="{FF2B5EF4-FFF2-40B4-BE49-F238E27FC236}">
                <a16:creationId xmlns:a16="http://schemas.microsoft.com/office/drawing/2014/main" id="{C7198457-6244-6BF3-87F5-2A92643F40CB}"/>
              </a:ext>
            </a:extLst>
          </p:cNvPr>
          <p:cNvPicPr>
            <a:picLocks noChangeAspect="1"/>
          </p:cNvPicPr>
          <p:nvPr/>
        </p:nvPicPr>
        <p:blipFill>
          <a:blip r:embed="rId2"/>
          <a:stretch>
            <a:fillRect/>
          </a:stretch>
        </p:blipFill>
        <p:spPr>
          <a:xfrm>
            <a:off x="101903" y="1472751"/>
            <a:ext cx="9450887" cy="1733027"/>
          </a:xfrm>
          <a:prstGeom prst="rect">
            <a:avLst/>
          </a:prstGeom>
        </p:spPr>
      </p:pic>
      <p:pic>
        <p:nvPicPr>
          <p:cNvPr id="12" name="Picture 11">
            <a:extLst>
              <a:ext uri="{FF2B5EF4-FFF2-40B4-BE49-F238E27FC236}">
                <a16:creationId xmlns:a16="http://schemas.microsoft.com/office/drawing/2014/main" id="{7A1FC364-F115-9574-3AE1-44BEB7292921}"/>
              </a:ext>
            </a:extLst>
          </p:cNvPr>
          <p:cNvPicPr>
            <a:picLocks noChangeAspect="1"/>
          </p:cNvPicPr>
          <p:nvPr/>
        </p:nvPicPr>
        <p:blipFill>
          <a:blip r:embed="rId3"/>
          <a:stretch>
            <a:fillRect/>
          </a:stretch>
        </p:blipFill>
        <p:spPr>
          <a:xfrm>
            <a:off x="360000" y="1488364"/>
            <a:ext cx="7670800" cy="850900"/>
          </a:xfrm>
          <a:prstGeom prst="rect">
            <a:avLst/>
          </a:prstGeom>
        </p:spPr>
      </p:pic>
      <p:pic>
        <p:nvPicPr>
          <p:cNvPr id="16" name="Picture 15">
            <a:extLst>
              <a:ext uri="{FF2B5EF4-FFF2-40B4-BE49-F238E27FC236}">
                <a16:creationId xmlns:a16="http://schemas.microsoft.com/office/drawing/2014/main" id="{7A1C7C4C-44B0-4061-C1A5-CBAEB99910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880" y="4881435"/>
            <a:ext cx="855946" cy="206932"/>
          </a:xfrm>
          <a:prstGeom prst="rect">
            <a:avLst/>
          </a:prstGeom>
        </p:spPr>
      </p:pic>
      <p:pic>
        <p:nvPicPr>
          <p:cNvPr id="17" name="Picture 16">
            <a:extLst>
              <a:ext uri="{FF2B5EF4-FFF2-40B4-BE49-F238E27FC236}">
                <a16:creationId xmlns:a16="http://schemas.microsoft.com/office/drawing/2014/main" id="{75E40D9D-DFD4-BA76-5F04-1D6059665F2E}"/>
              </a:ext>
            </a:extLst>
          </p:cNvPr>
          <p:cNvPicPr>
            <a:picLocks noChangeAspect="1"/>
          </p:cNvPicPr>
          <p:nvPr/>
        </p:nvPicPr>
        <p:blipFill>
          <a:blip r:embed="rId5"/>
          <a:stretch>
            <a:fillRect/>
          </a:stretch>
        </p:blipFill>
        <p:spPr>
          <a:xfrm>
            <a:off x="219098" y="5088367"/>
            <a:ext cx="1885456" cy="1420009"/>
          </a:xfrm>
          <a:prstGeom prst="rect">
            <a:avLst/>
          </a:prstGeom>
        </p:spPr>
      </p:pic>
      <p:pic>
        <p:nvPicPr>
          <p:cNvPr id="3" name="Picture 2">
            <a:extLst>
              <a:ext uri="{FF2B5EF4-FFF2-40B4-BE49-F238E27FC236}">
                <a16:creationId xmlns:a16="http://schemas.microsoft.com/office/drawing/2014/main" id="{42002676-4F43-B260-1572-FD88703B76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879" y="4779890"/>
            <a:ext cx="855947" cy="243047"/>
          </a:xfrm>
          <a:prstGeom prst="rect">
            <a:avLst/>
          </a:prstGeom>
        </p:spPr>
      </p:pic>
      <p:pic>
        <p:nvPicPr>
          <p:cNvPr id="4" name="Picture 3">
            <a:extLst>
              <a:ext uri="{FF2B5EF4-FFF2-40B4-BE49-F238E27FC236}">
                <a16:creationId xmlns:a16="http://schemas.microsoft.com/office/drawing/2014/main" id="{469C6672-B2CD-3A3A-46B2-C77177BFA1F2}"/>
              </a:ext>
            </a:extLst>
          </p:cNvPr>
          <p:cNvPicPr>
            <a:picLocks noChangeAspect="1"/>
          </p:cNvPicPr>
          <p:nvPr/>
        </p:nvPicPr>
        <p:blipFill>
          <a:blip r:embed="rId7"/>
          <a:stretch>
            <a:fillRect/>
          </a:stretch>
        </p:blipFill>
        <p:spPr>
          <a:xfrm>
            <a:off x="101903" y="3116135"/>
            <a:ext cx="5778500" cy="3530600"/>
          </a:xfrm>
          <a:prstGeom prst="rect">
            <a:avLst/>
          </a:prstGeom>
        </p:spPr>
      </p:pic>
    </p:spTree>
    <p:extLst>
      <p:ext uri="{BB962C8B-B14F-4D97-AF65-F5344CB8AC3E}">
        <p14:creationId xmlns:p14="http://schemas.microsoft.com/office/powerpoint/2010/main" val="32266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104" y="358969"/>
            <a:ext cx="9157663" cy="835093"/>
          </a:xfrm>
        </p:spPr>
        <p:txBody>
          <a:bodyPr/>
          <a:lstStyle/>
          <a:p>
            <a:r>
              <a:rPr lang="en-US" dirty="0"/>
              <a:t>Roles and Responsibilities : </a:t>
            </a:r>
            <a:endParaRPr lang="de-DE" dirty="0"/>
          </a:p>
        </p:txBody>
      </p:sp>
      <p:graphicFrame>
        <p:nvGraphicFramePr>
          <p:cNvPr id="12" name="Content Placeholder 11">
            <a:extLst>
              <a:ext uri="{FF2B5EF4-FFF2-40B4-BE49-F238E27FC236}">
                <a16:creationId xmlns:a16="http://schemas.microsoft.com/office/drawing/2014/main" id="{41474556-36BF-4A44-2AAF-7E15605D9449}"/>
              </a:ext>
            </a:extLst>
          </p:cNvPr>
          <p:cNvGraphicFramePr>
            <a:graphicFrameLocks noGrp="1"/>
          </p:cNvGraphicFramePr>
          <p:nvPr>
            <p:ph idx="1"/>
            <p:extLst>
              <p:ext uri="{D42A27DB-BD31-4B8C-83A1-F6EECF244321}">
                <p14:modId xmlns:p14="http://schemas.microsoft.com/office/powerpoint/2010/main" val="4013273506"/>
              </p:ext>
            </p:extLst>
          </p:nvPr>
        </p:nvGraphicFramePr>
        <p:xfrm>
          <a:off x="640080" y="1701356"/>
          <a:ext cx="9290556" cy="4396200"/>
        </p:xfrm>
        <a:graphic>
          <a:graphicData uri="http://schemas.openxmlformats.org/drawingml/2006/table">
            <a:tbl>
              <a:tblPr firstRow="1" bandRow="1">
                <a:tableStyleId>{3C2FFA5D-87B4-456A-9821-1D502468CF0F}</a:tableStyleId>
              </a:tblPr>
              <a:tblGrid>
                <a:gridCol w="4115417">
                  <a:extLst>
                    <a:ext uri="{9D8B030D-6E8A-4147-A177-3AD203B41FA5}">
                      <a16:colId xmlns:a16="http://schemas.microsoft.com/office/drawing/2014/main" val="2420351490"/>
                    </a:ext>
                  </a:extLst>
                </a:gridCol>
                <a:gridCol w="5175139">
                  <a:extLst>
                    <a:ext uri="{9D8B030D-6E8A-4147-A177-3AD203B41FA5}">
                      <a16:colId xmlns:a16="http://schemas.microsoft.com/office/drawing/2014/main" val="1769704083"/>
                    </a:ext>
                  </a:extLst>
                </a:gridCol>
              </a:tblGrid>
              <a:tr h="1092565">
                <a:tc>
                  <a:txBody>
                    <a:bodyPr/>
                    <a:lstStyle/>
                    <a:p>
                      <a:pPr algn="l">
                        <a:lnSpc>
                          <a:spcPct val="200000"/>
                        </a:lnSpc>
                      </a:pPr>
                      <a:r>
                        <a:rPr lang="en-US" dirty="0">
                          <a:latin typeface="+mn-lt"/>
                        </a:rPr>
                        <a:t>Disha Gayatri </a:t>
                      </a:r>
                      <a:r>
                        <a:rPr lang="en-US" dirty="0" err="1">
                          <a:latin typeface="+mn-lt"/>
                        </a:rPr>
                        <a:t>Umashankar</a:t>
                      </a:r>
                      <a:endParaRPr lang="en-IN" dirty="0">
                        <a:latin typeface="+mn-lt"/>
                      </a:endParaRPr>
                    </a:p>
                  </a:txBody>
                  <a:tcPr/>
                </a:tc>
                <a:tc>
                  <a:txBody>
                    <a:bodyPr/>
                    <a:lstStyle/>
                    <a:p>
                      <a:pPr algn="l">
                        <a:lnSpc>
                          <a:spcPct val="200000"/>
                        </a:lnSpc>
                      </a:pPr>
                      <a:r>
                        <a:rPr lang="en-US" dirty="0"/>
                        <a:t>Data Preprocessing</a:t>
                      </a:r>
                      <a:endParaRPr lang="en-IN" dirty="0"/>
                    </a:p>
                  </a:txBody>
                  <a:tcPr/>
                </a:tc>
                <a:extLst>
                  <a:ext uri="{0D108BD9-81ED-4DB2-BD59-A6C34878D82A}">
                    <a16:rowId xmlns:a16="http://schemas.microsoft.com/office/drawing/2014/main" val="3703289485"/>
                  </a:ext>
                </a:extLst>
              </a:tr>
              <a:tr h="1092565">
                <a:tc>
                  <a:txBody>
                    <a:bodyPr/>
                    <a:lstStyle/>
                    <a:p>
                      <a:pPr algn="l">
                        <a:lnSpc>
                          <a:spcPct val="200000"/>
                        </a:lnSpc>
                      </a:pPr>
                      <a:r>
                        <a:rPr lang="en-US" sz="1800" b="1" dirty="0">
                          <a:solidFill>
                            <a:schemeClr val="bg1"/>
                          </a:solidFill>
                          <a:latin typeface="+mn-lt"/>
                          <a:ea typeface="SRH Headline" panose="020B0603020204020204" pitchFamily="34" charset="0"/>
                          <a:cs typeface="SRH Headline" panose="020B0603020204020204" pitchFamily="34" charset="0"/>
                        </a:rPr>
                        <a:t>Samyukta Krishna Tarun</a:t>
                      </a:r>
                    </a:p>
                  </a:txBody>
                  <a:tcPr/>
                </a:tc>
                <a:tc>
                  <a:txBody>
                    <a:bodyPr/>
                    <a:lstStyle/>
                    <a:p>
                      <a:pPr algn="l">
                        <a:lnSpc>
                          <a:spcPct val="200000"/>
                        </a:lnSpc>
                      </a:pPr>
                      <a:r>
                        <a:rPr lang="en-US" sz="1800" b="1" kern="1200" dirty="0">
                          <a:solidFill>
                            <a:schemeClr val="lt1"/>
                          </a:solidFill>
                          <a:latin typeface="+mn-lt"/>
                          <a:ea typeface="+mn-ea"/>
                          <a:cs typeface="+mn-cs"/>
                        </a:rPr>
                        <a:t>Gathering Insights </a:t>
                      </a:r>
                      <a:endParaRPr lang="en-IN" sz="1800" b="1" kern="1200" dirty="0">
                        <a:solidFill>
                          <a:schemeClr val="lt1"/>
                        </a:solidFill>
                        <a:latin typeface="+mn-lt"/>
                        <a:ea typeface="+mn-ea"/>
                        <a:cs typeface="+mn-cs"/>
                      </a:endParaRPr>
                    </a:p>
                  </a:txBody>
                  <a:tcPr/>
                </a:tc>
                <a:extLst>
                  <a:ext uri="{0D108BD9-81ED-4DB2-BD59-A6C34878D82A}">
                    <a16:rowId xmlns:a16="http://schemas.microsoft.com/office/drawing/2014/main" val="3562459638"/>
                  </a:ext>
                </a:extLst>
              </a:tr>
              <a:tr h="1092565">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800" b="1" dirty="0">
                          <a:solidFill>
                            <a:schemeClr val="bg1"/>
                          </a:solidFill>
                          <a:latin typeface="+mn-lt"/>
                          <a:ea typeface="SRH Headline" panose="020B0603020204020204" pitchFamily="34" charset="0"/>
                          <a:cs typeface="SRH Headline" panose="020B0603020204020204" pitchFamily="34" charset="0"/>
                        </a:rPr>
                        <a:t>Sandhya Tripathi</a:t>
                      </a:r>
                    </a:p>
                    <a:p>
                      <a:pPr algn="l">
                        <a:lnSpc>
                          <a:spcPct val="200000"/>
                        </a:lnSpc>
                      </a:pPr>
                      <a:endParaRPr lang="en-IN" sz="1800" b="1" kern="1200" dirty="0">
                        <a:solidFill>
                          <a:schemeClr val="lt1"/>
                        </a:solidFill>
                        <a:latin typeface="+mn-lt"/>
                        <a:ea typeface="+mn-ea"/>
                        <a:cs typeface="+mn-cs"/>
                      </a:endParaRPr>
                    </a:p>
                  </a:txBody>
                  <a:tcPr>
                    <a:solidFill>
                      <a:schemeClr val="accent1"/>
                    </a:solidFill>
                  </a:tcPr>
                </a:tc>
                <a:tc>
                  <a:txBody>
                    <a:bodyPr/>
                    <a:lstStyle/>
                    <a:p>
                      <a:pPr marL="0" algn="l" defTabSz="914400" rtl="0" eaLnBrk="1" latinLnBrk="0" hangingPunct="1">
                        <a:lnSpc>
                          <a:spcPct val="200000"/>
                        </a:lnSpc>
                      </a:pPr>
                      <a:r>
                        <a:rPr lang="en-US" sz="1800" b="1" kern="1200" dirty="0">
                          <a:solidFill>
                            <a:schemeClr val="lt1"/>
                          </a:solidFill>
                          <a:latin typeface="+mn-lt"/>
                          <a:ea typeface="+mn-ea"/>
                          <a:cs typeface="+mn-cs"/>
                        </a:rPr>
                        <a:t>Data Acquisition and Data Cleaning</a:t>
                      </a:r>
                      <a:endParaRPr lang="en-IN" sz="1800" b="1" kern="1200" dirty="0">
                        <a:solidFill>
                          <a:schemeClr val="lt1"/>
                        </a:solidFill>
                        <a:latin typeface="+mn-lt"/>
                        <a:ea typeface="+mn-ea"/>
                        <a:cs typeface="+mn-cs"/>
                      </a:endParaRPr>
                    </a:p>
                  </a:txBody>
                  <a:tcPr>
                    <a:solidFill>
                      <a:schemeClr val="accent1"/>
                    </a:solidFill>
                  </a:tcPr>
                </a:tc>
                <a:extLst>
                  <a:ext uri="{0D108BD9-81ED-4DB2-BD59-A6C34878D82A}">
                    <a16:rowId xmlns:a16="http://schemas.microsoft.com/office/drawing/2014/main" val="715394867"/>
                  </a:ext>
                </a:extLst>
              </a:tr>
              <a:tr h="1092565">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800" b="1" dirty="0">
                          <a:solidFill>
                            <a:schemeClr val="bg1"/>
                          </a:solidFill>
                          <a:latin typeface="+mn-lt"/>
                          <a:ea typeface="SRH Headline" panose="020B0603020204020204" pitchFamily="34" charset="0"/>
                          <a:cs typeface="SRH Headline" panose="020B0603020204020204" pitchFamily="34" charset="0"/>
                        </a:rPr>
                        <a:t>Shruti Pardeshi</a:t>
                      </a:r>
                      <a:endParaRPr lang="en-IN" dirty="0">
                        <a:latin typeface="+mn-lt"/>
                      </a:endParaRPr>
                    </a:p>
                    <a:p>
                      <a:pPr algn="l">
                        <a:lnSpc>
                          <a:spcPct val="200000"/>
                        </a:lnSpc>
                      </a:pPr>
                      <a:endParaRPr lang="en-IN" dirty="0">
                        <a:latin typeface="+mn-lt"/>
                      </a:endParaRPr>
                    </a:p>
                  </a:txBody>
                  <a:tcPr/>
                </a:tc>
                <a:tc>
                  <a:txBody>
                    <a:bodyPr/>
                    <a:lstStyle/>
                    <a:p>
                      <a:pPr algn="l">
                        <a:lnSpc>
                          <a:spcPct val="200000"/>
                        </a:lnSpc>
                      </a:pPr>
                      <a:r>
                        <a:rPr lang="en-US" sz="1800" b="1" kern="1200" dirty="0">
                          <a:solidFill>
                            <a:schemeClr val="bg1"/>
                          </a:solidFill>
                          <a:latin typeface="+mn-lt"/>
                          <a:ea typeface="SRH Headline" panose="020B0603020204020204" pitchFamily="34" charset="0"/>
                          <a:cs typeface="SRH Headline" panose="020B0603020204020204" pitchFamily="34" charset="0"/>
                        </a:rPr>
                        <a:t>Data Cleaning and Preprocessing</a:t>
                      </a:r>
                      <a:endParaRPr lang="en-IN" sz="1800" b="1" kern="1200" dirty="0">
                        <a:solidFill>
                          <a:schemeClr val="bg1"/>
                        </a:solidFill>
                        <a:latin typeface="+mn-lt"/>
                        <a:ea typeface="SRH Headline" panose="020B0603020204020204" pitchFamily="34" charset="0"/>
                        <a:cs typeface="SRH Headline" panose="020B0603020204020204" pitchFamily="34" charset="0"/>
                      </a:endParaRPr>
                    </a:p>
                  </a:txBody>
                  <a:tcPr/>
                </a:tc>
                <a:extLst>
                  <a:ext uri="{0D108BD9-81ED-4DB2-BD59-A6C34878D82A}">
                    <a16:rowId xmlns:a16="http://schemas.microsoft.com/office/drawing/2014/main" val="3373122996"/>
                  </a:ext>
                </a:extLst>
              </a:tr>
            </a:tbl>
          </a:graphicData>
        </a:graphic>
      </p:graphicFrame>
      <p:sp>
        <p:nvSpPr>
          <p:cNvPr id="3" name="Datumsplatzhalter 2"/>
          <p:cNvSpPr>
            <a:spLocks noGrp="1"/>
          </p:cNvSpPr>
          <p:nvPr>
            <p:ph type="dt" sz="half" idx="10"/>
          </p:nvPr>
        </p:nvSpPr>
        <p:spPr/>
        <p:txBody>
          <a:bodyPr/>
          <a:lstStyle/>
          <a:p>
            <a:fld id="{E540CF33-2647-468B-9968-71926D7AD72D}" type="datetime1">
              <a:rPr lang="en-CA" smtClean="0"/>
              <a:t>2024-09-25</a:t>
            </a:fld>
            <a:endParaRPr lang="de-DE" dirty="0"/>
          </a:p>
        </p:txBody>
      </p:sp>
      <p:sp>
        <p:nvSpPr>
          <p:cNvPr id="4" name="Fußzeilenplatzhalter 3"/>
          <p:cNvSpPr>
            <a:spLocks noGrp="1"/>
          </p:cNvSpPr>
          <p:nvPr>
            <p:ph type="ftr" sz="quarter" idx="11"/>
          </p:nvPr>
        </p:nvSpPr>
        <p:spPr>
          <a:xfrm>
            <a:off x="1242204" y="6366194"/>
            <a:ext cx="6495690" cy="365125"/>
          </a:xfrm>
        </p:spPr>
        <p:txBody>
          <a:bodyPr/>
          <a:lstStyle/>
          <a:p>
            <a:r>
              <a:rPr lang="nl-NL" sz="900" kern="0" spc="-30">
                <a:solidFill>
                  <a:schemeClr val="tx1"/>
                </a:solidFill>
                <a:latin typeface="Arial MT"/>
                <a:cs typeface="Arial MT"/>
              </a:rPr>
              <a:t>SRH Hochschule Heidelberg</a:t>
            </a:r>
            <a:endParaRPr lang="de-DE" dirty="0"/>
          </a:p>
        </p:txBody>
      </p:sp>
      <p:sp>
        <p:nvSpPr>
          <p:cNvPr id="5" name="Foliennummernplatzhalter 4"/>
          <p:cNvSpPr>
            <a:spLocks noGrp="1"/>
          </p:cNvSpPr>
          <p:nvPr>
            <p:ph type="sldNum" sz="quarter" idx="12"/>
          </p:nvPr>
        </p:nvSpPr>
        <p:spPr/>
        <p:txBody>
          <a:bodyPr/>
          <a:lstStyle/>
          <a:p>
            <a:fld id="{075B144D-941B-4DFC-AF5F-0416193D12EC}" type="slidenum">
              <a:rPr lang="de-DE" smtClean="0"/>
              <a:pPr/>
              <a:t>2</a:t>
            </a:fld>
            <a:endParaRPr lang="de-DE"/>
          </a:p>
        </p:txBody>
      </p:sp>
    </p:spTree>
    <p:extLst>
      <p:ext uri="{BB962C8B-B14F-4D97-AF65-F5344CB8AC3E}">
        <p14:creationId xmlns:p14="http://schemas.microsoft.com/office/powerpoint/2010/main" val="2533403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1729" y="285039"/>
            <a:ext cx="9157663" cy="835093"/>
          </a:xfrm>
        </p:spPr>
        <p:txBody>
          <a:bodyPr/>
          <a:lstStyle/>
          <a:p>
            <a:r>
              <a:rPr lang="en-US" dirty="0"/>
              <a:t>Table of Content</a:t>
            </a:r>
            <a:endParaRPr lang="de-DE" dirty="0"/>
          </a:p>
        </p:txBody>
      </p:sp>
      <p:sp>
        <p:nvSpPr>
          <p:cNvPr id="6" name="Inhaltsplatzhalter 5"/>
          <p:cNvSpPr>
            <a:spLocks noGrp="1"/>
          </p:cNvSpPr>
          <p:nvPr>
            <p:ph idx="1"/>
          </p:nvPr>
        </p:nvSpPr>
        <p:spPr>
          <a:xfrm>
            <a:off x="231729" y="1654359"/>
            <a:ext cx="10761173" cy="4157920"/>
          </a:xfrm>
        </p:spPr>
        <p:txBody>
          <a:bodyPr/>
          <a:lstStyle/>
          <a:p>
            <a:pPr lvl="1" algn="just">
              <a:buFont typeface="Arial" panose="020B0604020202020204" pitchFamily="34" charset="0"/>
              <a:buChar char="•"/>
            </a:pPr>
            <a:r>
              <a:rPr lang="en-US" sz="2400" b="1" dirty="0"/>
              <a:t>Problem Statement</a:t>
            </a:r>
          </a:p>
          <a:p>
            <a:pPr lvl="1" algn="just">
              <a:buFont typeface="Arial" panose="020B0604020202020204" pitchFamily="34" charset="0"/>
              <a:buChar char="•"/>
            </a:pPr>
            <a:r>
              <a:rPr lang="en-US" sz="2400" b="1" dirty="0"/>
              <a:t>User Story</a:t>
            </a:r>
          </a:p>
          <a:p>
            <a:pPr lvl="1" algn="just">
              <a:buFont typeface="Arial" panose="020B0604020202020204" pitchFamily="34" charset="0"/>
              <a:buChar char="•"/>
            </a:pPr>
            <a:r>
              <a:rPr lang="en-US" sz="2400" b="1" dirty="0"/>
              <a:t>Data Sources</a:t>
            </a:r>
          </a:p>
          <a:p>
            <a:pPr lvl="1" algn="just">
              <a:buFont typeface="Arial" panose="020B0604020202020204" pitchFamily="34" charset="0"/>
              <a:buChar char="•"/>
            </a:pPr>
            <a:r>
              <a:rPr lang="en-US" sz="2400" b="1" dirty="0"/>
              <a:t>Data </a:t>
            </a:r>
            <a:r>
              <a:rPr lang="en-IN" sz="2400" b="1" dirty="0"/>
              <a:t>Acquisition</a:t>
            </a:r>
          </a:p>
          <a:p>
            <a:pPr lvl="1" algn="just">
              <a:buFont typeface="Arial" panose="020B0604020202020204" pitchFamily="34" charset="0"/>
              <a:buChar char="•"/>
            </a:pPr>
            <a:r>
              <a:rPr lang="en-US" sz="2400" b="1" dirty="0"/>
              <a:t>Data Profiling</a:t>
            </a:r>
          </a:p>
          <a:p>
            <a:pPr lvl="1" algn="just">
              <a:buFont typeface="Arial" panose="020B0604020202020204" pitchFamily="34" charset="0"/>
              <a:buChar char="•"/>
            </a:pPr>
            <a:r>
              <a:rPr lang="en-US" sz="2400" b="1" dirty="0"/>
              <a:t>Data Preprocessing</a:t>
            </a:r>
          </a:p>
          <a:p>
            <a:pPr lvl="1" algn="just">
              <a:buFont typeface="Arial" panose="020B0604020202020204" pitchFamily="34" charset="0"/>
              <a:buChar char="•"/>
            </a:pPr>
            <a:r>
              <a:rPr lang="en-US" sz="2400" b="1" dirty="0"/>
              <a:t>Insights</a:t>
            </a:r>
          </a:p>
          <a:p>
            <a:pPr lvl="1" algn="just">
              <a:buFont typeface="Arial" panose="020B0604020202020204" pitchFamily="34" charset="0"/>
              <a:buChar char="•"/>
            </a:pPr>
            <a:r>
              <a:rPr lang="en-US" sz="2400" b="1" dirty="0"/>
              <a:t>Conclusion</a:t>
            </a:r>
          </a:p>
        </p:txBody>
      </p:sp>
      <p:sp>
        <p:nvSpPr>
          <p:cNvPr id="3" name="Datumsplatzhalter 2"/>
          <p:cNvSpPr>
            <a:spLocks noGrp="1"/>
          </p:cNvSpPr>
          <p:nvPr>
            <p:ph type="dt" sz="half" idx="10"/>
          </p:nvPr>
        </p:nvSpPr>
        <p:spPr/>
        <p:txBody>
          <a:bodyPr/>
          <a:lstStyle/>
          <a:p>
            <a:fld id="{E540CF33-2647-468B-9968-71926D7AD72D}" type="datetime1">
              <a:rPr lang="en-CA" smtClean="0"/>
              <a:t>2024-09-25</a:t>
            </a:fld>
            <a:endParaRPr lang="de-DE" dirty="0"/>
          </a:p>
        </p:txBody>
      </p:sp>
      <p:sp>
        <p:nvSpPr>
          <p:cNvPr id="4" name="Fußzeilenplatzhalter 3"/>
          <p:cNvSpPr>
            <a:spLocks noGrp="1"/>
          </p:cNvSpPr>
          <p:nvPr>
            <p:ph type="ftr" sz="quarter" idx="11"/>
          </p:nvPr>
        </p:nvSpPr>
        <p:spPr>
          <a:xfrm>
            <a:off x="1242204" y="6366194"/>
            <a:ext cx="6495690" cy="365125"/>
          </a:xfrm>
        </p:spPr>
        <p:txBody>
          <a:bodyPr/>
          <a:lstStyle/>
          <a:p>
            <a:r>
              <a:rPr lang="nl-NL" sz="900" kern="0" spc="-30">
                <a:solidFill>
                  <a:schemeClr val="tx1"/>
                </a:solidFill>
                <a:latin typeface="Arial MT"/>
                <a:cs typeface="Arial MT"/>
              </a:rPr>
              <a:t>SRH Hochschule Heidelberg</a:t>
            </a:r>
            <a:endParaRPr lang="de-DE" dirty="0"/>
          </a:p>
        </p:txBody>
      </p:sp>
      <p:sp>
        <p:nvSpPr>
          <p:cNvPr id="5" name="Foliennummernplatzhalter 4"/>
          <p:cNvSpPr>
            <a:spLocks noGrp="1"/>
          </p:cNvSpPr>
          <p:nvPr>
            <p:ph type="sldNum" sz="quarter" idx="12"/>
          </p:nvPr>
        </p:nvSpPr>
        <p:spPr/>
        <p:txBody>
          <a:bodyPr/>
          <a:lstStyle/>
          <a:p>
            <a:fld id="{075B144D-941B-4DFC-AF5F-0416193D12EC}" type="slidenum">
              <a:rPr lang="de-DE" smtClean="0"/>
              <a:pPr/>
              <a:t>3</a:t>
            </a:fld>
            <a:endParaRPr lang="de-DE" dirty="0"/>
          </a:p>
        </p:txBody>
      </p:sp>
    </p:spTree>
    <p:extLst>
      <p:ext uri="{BB962C8B-B14F-4D97-AF65-F5344CB8AC3E}">
        <p14:creationId xmlns:p14="http://schemas.microsoft.com/office/powerpoint/2010/main" val="292969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104" y="358969"/>
            <a:ext cx="9157663" cy="835093"/>
          </a:xfrm>
        </p:spPr>
        <p:txBody>
          <a:bodyPr/>
          <a:lstStyle/>
          <a:p>
            <a:r>
              <a:rPr lang="en-US" dirty="0"/>
              <a:t>Problem Statement</a:t>
            </a:r>
            <a:endParaRPr lang="de-DE" dirty="0"/>
          </a:p>
        </p:txBody>
      </p:sp>
      <p:sp>
        <p:nvSpPr>
          <p:cNvPr id="6" name="Inhaltsplatzhalter 5"/>
          <p:cNvSpPr>
            <a:spLocks noGrp="1"/>
          </p:cNvSpPr>
          <p:nvPr>
            <p:ph idx="1"/>
          </p:nvPr>
        </p:nvSpPr>
        <p:spPr>
          <a:xfrm>
            <a:off x="277104" y="1734623"/>
            <a:ext cx="10951728" cy="4621727"/>
          </a:xfrm>
        </p:spPr>
        <p:txBody>
          <a:bodyPr/>
          <a:lstStyle/>
          <a:p>
            <a:pPr marL="0" lvl="1" indent="0" algn="just" fontAlgn="base">
              <a:buNone/>
            </a:pPr>
            <a:r>
              <a:rPr lang="en-US" sz="2400" b="1" dirty="0">
                <a:latin typeface="SRH" panose="020B0604020202020204" charset="0"/>
                <a:ea typeface="SRH" panose="020B0604020202020204" charset="0"/>
                <a:cs typeface="SRH" panose="020B0604020202020204" charset="0"/>
              </a:rPr>
              <a:t>Understanding and Accelerating the Adoption of Electric Vehicles (EVs) Across American Counties (2018-2024)</a:t>
            </a:r>
          </a:p>
          <a:p>
            <a:pPr marL="0" lvl="1" indent="0" algn="just" fontAlgn="base">
              <a:buNone/>
            </a:pPr>
            <a:r>
              <a:rPr lang="en-US" sz="2400" dirty="0">
                <a:latin typeface="SRH" panose="020B0604020202020204" charset="0"/>
                <a:ea typeface="SRH" panose="020B0604020202020204" charset="0"/>
                <a:cs typeface="SRH" panose="020B0604020202020204" charset="0"/>
              </a:rPr>
              <a:t>Electric Vehicle (EV) adoption in the U.S. from 2018 to 2024 shows significant regional disparities, with some counties seeing rapid growth while others lag behind. Understanding the factors driving these trends—such as infrastructure, local policies, and consumer behavior—is crucial for accelerating nationwide EV adoption.</a:t>
            </a:r>
            <a:endParaRPr lang="en-US" sz="2400" b="1" dirty="0">
              <a:latin typeface="SRH" panose="020B0604020202020204" charset="0"/>
              <a:ea typeface="SRH" panose="020B0604020202020204" charset="0"/>
              <a:cs typeface="SRH" panose="020B0604020202020204" charset="0"/>
            </a:endParaRPr>
          </a:p>
          <a:p>
            <a:pPr marL="0" lvl="1" indent="0" algn="just" fontAlgn="base">
              <a:buNone/>
            </a:pPr>
            <a:endParaRPr lang="en-US" sz="2400" b="1" dirty="0">
              <a:latin typeface="SRH" panose="020B0604020202020204" charset="0"/>
              <a:ea typeface="SRH" panose="020B0604020202020204" charset="0"/>
              <a:cs typeface="SRH" panose="020B0604020202020204" charset="0"/>
            </a:endParaRPr>
          </a:p>
          <a:p>
            <a:pPr marL="0" lvl="1" indent="0" algn="just" fontAlgn="base">
              <a:buNone/>
            </a:pPr>
            <a:endParaRPr lang="en-US" sz="2000" b="1" dirty="0">
              <a:latin typeface="SRH" panose="020B0604020202020204" charset="0"/>
              <a:ea typeface="SRH" panose="020B0604020202020204" charset="0"/>
              <a:cs typeface="SRH" panose="020B0604020202020204" charset="0"/>
            </a:endParaRPr>
          </a:p>
        </p:txBody>
      </p:sp>
      <p:sp>
        <p:nvSpPr>
          <p:cNvPr id="3" name="Datumsplatzhalter 2"/>
          <p:cNvSpPr>
            <a:spLocks noGrp="1"/>
          </p:cNvSpPr>
          <p:nvPr>
            <p:ph type="dt" sz="half" idx="10"/>
          </p:nvPr>
        </p:nvSpPr>
        <p:spPr/>
        <p:txBody>
          <a:bodyPr/>
          <a:lstStyle/>
          <a:p>
            <a:fld id="{E540CF33-2647-468B-9968-71926D7AD72D}" type="datetime1">
              <a:rPr lang="en-CA" smtClean="0"/>
              <a:t>2024-09-25</a:t>
            </a:fld>
            <a:endParaRPr lang="de-DE" dirty="0"/>
          </a:p>
        </p:txBody>
      </p:sp>
      <p:sp>
        <p:nvSpPr>
          <p:cNvPr id="4" name="Fußzeilenplatzhalter 3"/>
          <p:cNvSpPr>
            <a:spLocks noGrp="1"/>
          </p:cNvSpPr>
          <p:nvPr>
            <p:ph type="ftr" sz="quarter" idx="11"/>
          </p:nvPr>
        </p:nvSpPr>
        <p:spPr>
          <a:xfrm>
            <a:off x="1242204" y="6366194"/>
            <a:ext cx="6495690" cy="365125"/>
          </a:xfrm>
        </p:spPr>
        <p:txBody>
          <a:bodyPr/>
          <a:lstStyle/>
          <a:p>
            <a:r>
              <a:rPr lang="nl-NL" sz="900" kern="0" spc="-30">
                <a:solidFill>
                  <a:schemeClr val="tx1"/>
                </a:solidFill>
                <a:latin typeface="Arial MT"/>
                <a:cs typeface="Arial MT"/>
              </a:rPr>
              <a:t>SRH Hochschule Heidelberg</a:t>
            </a:r>
            <a:endParaRPr lang="de-DE" dirty="0"/>
          </a:p>
        </p:txBody>
      </p:sp>
      <p:sp>
        <p:nvSpPr>
          <p:cNvPr id="5" name="Foliennummernplatzhalter 4"/>
          <p:cNvSpPr>
            <a:spLocks noGrp="1"/>
          </p:cNvSpPr>
          <p:nvPr>
            <p:ph type="sldNum" sz="quarter" idx="12"/>
          </p:nvPr>
        </p:nvSpPr>
        <p:spPr/>
        <p:txBody>
          <a:bodyPr/>
          <a:lstStyle/>
          <a:p>
            <a:fld id="{075B144D-941B-4DFC-AF5F-0416193D12EC}" type="slidenum">
              <a:rPr lang="de-DE" smtClean="0"/>
              <a:pPr/>
              <a:t>4</a:t>
            </a:fld>
            <a:endParaRPr lang="de-DE"/>
          </a:p>
        </p:txBody>
      </p:sp>
    </p:spTree>
    <p:extLst>
      <p:ext uri="{BB962C8B-B14F-4D97-AF65-F5344CB8AC3E}">
        <p14:creationId xmlns:p14="http://schemas.microsoft.com/office/powerpoint/2010/main" val="194391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7104" y="126681"/>
            <a:ext cx="9157663" cy="835093"/>
          </a:xfrm>
        </p:spPr>
        <p:txBody>
          <a:bodyPr/>
          <a:lstStyle/>
          <a:p>
            <a:r>
              <a:rPr lang="en-US" dirty="0"/>
              <a:t>User Story</a:t>
            </a:r>
            <a:endParaRPr lang="de-DE" dirty="0"/>
          </a:p>
        </p:txBody>
      </p:sp>
      <p:sp>
        <p:nvSpPr>
          <p:cNvPr id="6" name="Inhaltsplatzhalter 5"/>
          <p:cNvSpPr>
            <a:spLocks noGrp="1"/>
          </p:cNvSpPr>
          <p:nvPr>
            <p:ph idx="1"/>
          </p:nvPr>
        </p:nvSpPr>
        <p:spPr>
          <a:xfrm>
            <a:off x="277104" y="1213415"/>
            <a:ext cx="11226048" cy="4830769"/>
          </a:xfrm>
        </p:spPr>
        <p:txBody>
          <a:bodyPr/>
          <a:lstStyle/>
          <a:p>
            <a:pPr marL="0" lvl="1" indent="0" algn="just" fontAlgn="base">
              <a:buNone/>
            </a:pPr>
            <a:r>
              <a:rPr lang="en-IN" sz="1800" b="1" kern="100" dirty="0">
                <a:effectLst/>
                <a:latin typeface="+mn-lt"/>
                <a:ea typeface="Aptos" panose="020B0004020202020204" pitchFamily="34" charset="0"/>
                <a:cs typeface="Times New Roman" panose="02020603050405020304" pitchFamily="18" charset="0"/>
              </a:rPr>
              <a:t>User Story as a Data Scientist</a:t>
            </a:r>
            <a:endParaRPr lang="en-IN" sz="1800" kern="100" dirty="0">
              <a:effectLst/>
              <a:latin typeface="+mn-lt"/>
              <a:ea typeface="Aptos" panose="020B0004020202020204" pitchFamily="34" charset="0"/>
              <a:cs typeface="Times New Roman" panose="02020603050405020304" pitchFamily="18" charset="0"/>
            </a:endParaRPr>
          </a:p>
          <a:p>
            <a:pPr marL="0" lvl="1" indent="0" algn="just" fontAlgn="base">
              <a:buNone/>
            </a:pPr>
            <a:r>
              <a:rPr lang="en-IN" sz="1800" b="1" dirty="0">
                <a:effectLst/>
                <a:latin typeface="+mn-lt"/>
                <a:ea typeface="Aptos" panose="020B0004020202020204" pitchFamily="34" charset="0"/>
                <a:cs typeface="Times New Roman" panose="02020603050405020304" pitchFamily="18" charset="0"/>
              </a:rPr>
              <a:t>Title: Analysing Electric Vehicle (EV) Trends Across American Counties (2018-2024)</a:t>
            </a:r>
          </a:p>
          <a:p>
            <a:pPr algn="just">
              <a:lnSpc>
                <a:spcPct val="107000"/>
              </a:lnSpc>
              <a:spcAft>
                <a:spcPts val="800"/>
              </a:spcAft>
            </a:pPr>
            <a:r>
              <a:rPr lang="en-IN" sz="1800" b="1" kern="100" dirty="0">
                <a:effectLst/>
                <a:latin typeface="+mn-lt"/>
                <a:ea typeface="Aptos" panose="020B0004020202020204" pitchFamily="34" charset="0"/>
                <a:cs typeface="Times New Roman" panose="02020603050405020304" pitchFamily="18" charset="0"/>
              </a:rPr>
              <a:t>As a:</a:t>
            </a:r>
            <a:endParaRPr lang="en-IN" sz="1800" kern="100" dirty="0">
              <a:effectLst/>
              <a:latin typeface="+mn-lt"/>
              <a:ea typeface="Aptos" panose="020B0004020202020204" pitchFamily="34" charset="0"/>
              <a:cs typeface="Times New Roman" panose="02020603050405020304" pitchFamily="18" charset="0"/>
            </a:endParaRPr>
          </a:p>
          <a:p>
            <a:pPr algn="just">
              <a:lnSpc>
                <a:spcPct val="107000"/>
              </a:lnSpc>
              <a:spcAft>
                <a:spcPts val="800"/>
              </a:spcAft>
            </a:pPr>
            <a:r>
              <a:rPr lang="en-IN" sz="1800" kern="100" dirty="0">
                <a:effectLst/>
                <a:latin typeface="+mn-lt"/>
                <a:ea typeface="Aptos" panose="020B0004020202020204" pitchFamily="34" charset="0"/>
                <a:cs typeface="Times New Roman" panose="02020603050405020304" pitchFamily="18" charset="0"/>
              </a:rPr>
              <a:t>Data Scientist working on sustainability initiatives.</a:t>
            </a:r>
          </a:p>
          <a:p>
            <a:pPr algn="just">
              <a:lnSpc>
                <a:spcPct val="107000"/>
              </a:lnSpc>
              <a:spcAft>
                <a:spcPts val="800"/>
              </a:spcAft>
            </a:pPr>
            <a:r>
              <a:rPr lang="en-IN" sz="1800" b="1" kern="100" dirty="0">
                <a:effectLst/>
                <a:latin typeface="+mn-lt"/>
                <a:ea typeface="Aptos" panose="020B0004020202020204" pitchFamily="34" charset="0"/>
                <a:cs typeface="Times New Roman" panose="02020603050405020304" pitchFamily="18" charset="0"/>
              </a:rPr>
              <a:t>I want to:</a:t>
            </a:r>
            <a:endParaRPr lang="en-IN" sz="1800" kern="100" dirty="0">
              <a:effectLst/>
              <a:latin typeface="+mn-lt"/>
              <a:ea typeface="Aptos" panose="020B0004020202020204" pitchFamily="34" charset="0"/>
              <a:cs typeface="Times New Roman" panose="02020603050405020304" pitchFamily="18" charset="0"/>
            </a:endParaRPr>
          </a:p>
          <a:p>
            <a:pPr algn="just">
              <a:lnSpc>
                <a:spcPct val="107000"/>
              </a:lnSpc>
              <a:spcAft>
                <a:spcPts val="800"/>
              </a:spcAft>
            </a:pPr>
            <a:r>
              <a:rPr lang="en-IN" sz="1800" kern="100" dirty="0" err="1">
                <a:effectLst/>
                <a:latin typeface="+mn-lt"/>
                <a:ea typeface="Aptos" panose="020B0004020202020204" pitchFamily="34" charset="0"/>
                <a:cs typeface="Times New Roman" panose="02020603050405020304" pitchFamily="18" charset="0"/>
              </a:rPr>
              <a:t>Analyze</a:t>
            </a:r>
            <a:r>
              <a:rPr lang="en-IN" sz="1800" kern="100" dirty="0">
                <a:effectLst/>
                <a:latin typeface="+mn-lt"/>
                <a:ea typeface="Aptos" panose="020B0004020202020204" pitchFamily="34" charset="0"/>
                <a:cs typeface="Times New Roman" panose="02020603050405020304" pitchFamily="18" charset="0"/>
              </a:rPr>
              <a:t> the trends in Electric Vehicle (EV) adoption in various counties across the United States from 2018 to 2024. This analysis will focus on the growth, regional disparities, and potential factors influencing EV adoption in different counties.</a:t>
            </a:r>
          </a:p>
          <a:p>
            <a:pPr algn="just">
              <a:lnSpc>
                <a:spcPct val="107000"/>
              </a:lnSpc>
              <a:spcAft>
                <a:spcPts val="800"/>
              </a:spcAft>
            </a:pPr>
            <a:r>
              <a:rPr lang="en-IN" sz="1800" b="1" kern="100" dirty="0">
                <a:effectLst/>
                <a:latin typeface="+mn-lt"/>
                <a:ea typeface="Aptos" panose="020B0004020202020204" pitchFamily="34" charset="0"/>
                <a:cs typeface="Times New Roman" panose="02020603050405020304" pitchFamily="18" charset="0"/>
              </a:rPr>
              <a:t>So that:</a:t>
            </a:r>
            <a:endParaRPr lang="en-IN" b="1" kern="100" dirty="0">
              <a:latin typeface="+mn-lt"/>
              <a:ea typeface="Aptos" panose="020B0004020202020204" pitchFamily="34" charset="0"/>
              <a:cs typeface="Times New Roman" panose="02020603050405020304" pitchFamily="18" charset="0"/>
            </a:endParaRPr>
          </a:p>
          <a:p>
            <a:pPr algn="just">
              <a:lnSpc>
                <a:spcPct val="107000"/>
              </a:lnSpc>
              <a:spcAft>
                <a:spcPts val="800"/>
              </a:spcAft>
            </a:pPr>
            <a:r>
              <a:rPr lang="en-IN" sz="1800" kern="100" dirty="0">
                <a:effectLst/>
                <a:latin typeface="+mn-lt"/>
                <a:ea typeface="Aptos" panose="020B0004020202020204" pitchFamily="34" charset="0"/>
                <a:cs typeface="Times New Roman" panose="02020603050405020304" pitchFamily="18" charset="0"/>
              </a:rPr>
              <a:t>I can provide insights to policymakers, car manufacturers, and environmental organizations to help them understand the growth trajectory of EVs and identify areas where more infrastructure or incentives might be needed to accelerate adoption.</a:t>
            </a:r>
          </a:p>
          <a:p>
            <a:pPr marL="0" lvl="1" indent="0" algn="just" fontAlgn="base">
              <a:buNone/>
            </a:pPr>
            <a:endParaRPr lang="en-US" sz="1900" b="1" dirty="0">
              <a:latin typeface="+mn-lt"/>
            </a:endParaRPr>
          </a:p>
        </p:txBody>
      </p:sp>
      <p:sp>
        <p:nvSpPr>
          <p:cNvPr id="3" name="Datumsplatzhalter 2"/>
          <p:cNvSpPr>
            <a:spLocks noGrp="1"/>
          </p:cNvSpPr>
          <p:nvPr>
            <p:ph type="dt" sz="half" idx="10"/>
          </p:nvPr>
        </p:nvSpPr>
        <p:spPr>
          <a:xfrm>
            <a:off x="277104" y="6364924"/>
            <a:ext cx="874559" cy="365125"/>
          </a:xfrm>
        </p:spPr>
        <p:txBody>
          <a:bodyPr/>
          <a:lstStyle/>
          <a:p>
            <a:fld id="{E540CF33-2647-468B-9968-71926D7AD72D}" type="datetime1">
              <a:rPr lang="en-CA" smtClean="0"/>
              <a:t>2024-09-25</a:t>
            </a:fld>
            <a:endParaRPr lang="de-DE" dirty="0"/>
          </a:p>
        </p:txBody>
      </p:sp>
      <p:sp>
        <p:nvSpPr>
          <p:cNvPr id="4" name="Fußzeilenplatzhalter 3"/>
          <p:cNvSpPr>
            <a:spLocks noGrp="1"/>
          </p:cNvSpPr>
          <p:nvPr>
            <p:ph type="ftr" sz="quarter" idx="11"/>
          </p:nvPr>
        </p:nvSpPr>
        <p:spPr>
          <a:xfrm>
            <a:off x="1388508" y="6366194"/>
            <a:ext cx="6495690" cy="365125"/>
          </a:xfrm>
        </p:spPr>
        <p:txBody>
          <a:bodyPr/>
          <a:lstStyle/>
          <a:p>
            <a:r>
              <a:rPr lang="nl-NL" sz="900" kern="0" spc="-30" dirty="0">
                <a:solidFill>
                  <a:schemeClr val="tx1"/>
                </a:solidFill>
                <a:latin typeface="Arial MT"/>
                <a:cs typeface="Arial MT"/>
              </a:rPr>
              <a:t>SRH Hochschule Heidelberg</a:t>
            </a:r>
            <a:endParaRPr lang="de-DE" dirty="0"/>
          </a:p>
        </p:txBody>
      </p:sp>
      <p:sp>
        <p:nvSpPr>
          <p:cNvPr id="5" name="Foliennummernplatzhalter 4"/>
          <p:cNvSpPr>
            <a:spLocks noGrp="1"/>
          </p:cNvSpPr>
          <p:nvPr>
            <p:ph type="sldNum" sz="quarter" idx="12"/>
          </p:nvPr>
        </p:nvSpPr>
        <p:spPr/>
        <p:txBody>
          <a:bodyPr/>
          <a:lstStyle/>
          <a:p>
            <a:fld id="{075B144D-941B-4DFC-AF5F-0416193D12EC}" type="slidenum">
              <a:rPr lang="de-DE" smtClean="0"/>
              <a:pPr/>
              <a:t>5</a:t>
            </a:fld>
            <a:endParaRPr lang="de-DE"/>
          </a:p>
        </p:txBody>
      </p:sp>
    </p:spTree>
    <p:extLst>
      <p:ext uri="{BB962C8B-B14F-4D97-AF65-F5344CB8AC3E}">
        <p14:creationId xmlns:p14="http://schemas.microsoft.com/office/powerpoint/2010/main" val="273603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9EF9A-19BC-D8D3-7850-3886DDBACC01}"/>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lnSpc>
                <a:spcPct val="90000"/>
              </a:lnSpc>
            </a:pPr>
            <a:r>
              <a:rPr lang="en-US" sz="6600">
                <a:latin typeface="+mj-lt"/>
                <a:ea typeface="+mj-ea"/>
                <a:cs typeface="+mj-cs"/>
              </a:rPr>
              <a:t>Data Sources</a:t>
            </a:r>
          </a:p>
        </p:txBody>
      </p:sp>
      <p:sp>
        <p:nvSpPr>
          <p:cNvPr id="206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ata.gov - Wikipedia">
            <a:extLst>
              <a:ext uri="{FF2B5EF4-FFF2-40B4-BE49-F238E27FC236}">
                <a16:creationId xmlns:a16="http://schemas.microsoft.com/office/drawing/2014/main" id="{8A0EFE24-1950-071F-CF36-18B51B46A9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8559" y="1961416"/>
            <a:ext cx="3600041" cy="36000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Call Datasets Directly with ...">
            <a:extLst>
              <a:ext uri="{FF2B5EF4-FFF2-40B4-BE49-F238E27FC236}">
                <a16:creationId xmlns:a16="http://schemas.microsoft.com/office/drawing/2014/main" id="{782BBE5A-8BA1-0BEC-FB57-4BAE59CB90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77159" y="2538725"/>
            <a:ext cx="3758184" cy="25009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imate Action Data Trust: Connecting ...">
            <a:extLst>
              <a:ext uri="{FF2B5EF4-FFF2-40B4-BE49-F238E27FC236}">
                <a16:creationId xmlns:a16="http://schemas.microsoft.com/office/drawing/2014/main" id="{0A9D985C-2E69-0C95-F949-A2E809C430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33055" y="2861373"/>
            <a:ext cx="3758184" cy="185560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C103BA3B-CE6C-3917-B2A7-8BD026497CC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6427C268-5D2E-407C-BB5C-4DE610B27149}" type="datetime1">
              <a:rPr lang="en-US" sz="1200" smtClean="0">
                <a:solidFill>
                  <a:schemeClr val="tx1">
                    <a:tint val="75000"/>
                  </a:schemeClr>
                </a:solidFill>
                <a:latin typeface="+mn-lt"/>
                <a:ea typeface="+mn-ea"/>
                <a:cs typeface="+mn-cs"/>
              </a:rPr>
              <a:pPr>
                <a:spcAft>
                  <a:spcPts val="600"/>
                </a:spcAft>
              </a:pPr>
              <a:t>9/25/2024</a:t>
            </a:fld>
            <a:endParaRPr lang="en-US" sz="1200">
              <a:solidFill>
                <a:schemeClr val="tx1">
                  <a:tint val="75000"/>
                </a:schemeClr>
              </a:solidFill>
              <a:latin typeface="+mn-lt"/>
              <a:ea typeface="+mn-ea"/>
              <a:cs typeface="+mn-cs"/>
            </a:endParaRPr>
          </a:p>
        </p:txBody>
      </p:sp>
      <p:sp>
        <p:nvSpPr>
          <p:cNvPr id="5" name="Footer Placeholder 4">
            <a:extLst>
              <a:ext uri="{FF2B5EF4-FFF2-40B4-BE49-F238E27FC236}">
                <a16:creationId xmlns:a16="http://schemas.microsoft.com/office/drawing/2014/main" id="{C2E426AE-3F7E-0B57-AD00-A4F86C1D817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pPr>
            <a:r>
              <a:rPr lang="en-US" sz="1200" kern="1200">
                <a:solidFill>
                  <a:schemeClr val="tx1">
                    <a:tint val="75000"/>
                  </a:schemeClr>
                </a:solidFill>
                <a:latin typeface="+mn-lt"/>
                <a:ea typeface="+mn-ea"/>
                <a:cs typeface="+mn-cs"/>
              </a:rPr>
              <a:t>SRH Hochschule Heidelberg</a:t>
            </a:r>
          </a:p>
        </p:txBody>
      </p:sp>
      <p:sp>
        <p:nvSpPr>
          <p:cNvPr id="6" name="Slide Number Placeholder 5">
            <a:extLst>
              <a:ext uri="{FF2B5EF4-FFF2-40B4-BE49-F238E27FC236}">
                <a16:creationId xmlns:a16="http://schemas.microsoft.com/office/drawing/2014/main" id="{27812147-363E-F121-28AC-6C927E413DC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75B144D-941B-4DFC-AF5F-0416193D12EC}" type="slidenum">
              <a:rPr lang="en-US" sz="1200" smtClean="0">
                <a:solidFill>
                  <a:schemeClr val="tx1">
                    <a:tint val="75000"/>
                  </a:schemeClr>
                </a:solidFill>
                <a:latin typeface="+mn-lt"/>
                <a:ea typeface="+mn-ea"/>
                <a:cs typeface="+mn-cs"/>
              </a:rPr>
              <a:pPr>
                <a:spcAft>
                  <a:spcPts val="600"/>
                </a:spcAft>
              </a:pPr>
              <a:t>6</a:t>
            </a:fld>
            <a:endParaRPr lang="en-US" sz="1200">
              <a:solidFill>
                <a:schemeClr val="tx1">
                  <a:tint val="75000"/>
                </a:schemeClr>
              </a:solidFill>
              <a:latin typeface="+mn-lt"/>
              <a:ea typeface="+mn-ea"/>
              <a:cs typeface="+mn-cs"/>
            </a:endParaRPr>
          </a:p>
        </p:txBody>
      </p:sp>
      <p:sp>
        <p:nvSpPr>
          <p:cNvPr id="9" name="AutoShape 6" descr="The World Bank">
            <a:extLst>
              <a:ext uri="{FF2B5EF4-FFF2-40B4-BE49-F238E27FC236}">
                <a16:creationId xmlns:a16="http://schemas.microsoft.com/office/drawing/2014/main" id="{1E15F811-F21D-3CC6-C896-88ED6483C69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03484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9998" y="550993"/>
            <a:ext cx="9157663" cy="835093"/>
          </a:xfrm>
        </p:spPr>
        <p:txBody>
          <a:bodyPr anchor="b">
            <a:normAutofit fontScale="90000"/>
          </a:bodyPr>
          <a:lstStyle/>
          <a:p>
            <a:pPr>
              <a:lnSpc>
                <a:spcPct val="90000"/>
              </a:lnSpc>
            </a:pPr>
            <a:r>
              <a:rPr lang="en-IN" sz="4000" dirty="0"/>
              <a:t>Data Acquisition</a:t>
            </a:r>
            <a:br>
              <a:rPr lang="en-US" b="1" dirty="0"/>
            </a:br>
            <a:endParaRPr lang="de-DE" dirty="0"/>
          </a:p>
        </p:txBody>
      </p:sp>
      <p:sp>
        <p:nvSpPr>
          <p:cNvPr id="3" name="Datumsplatzhalter 2"/>
          <p:cNvSpPr>
            <a:spLocks noGrp="1"/>
          </p:cNvSpPr>
          <p:nvPr>
            <p:ph type="dt" sz="half" idx="10"/>
          </p:nvPr>
        </p:nvSpPr>
        <p:spPr>
          <a:xfrm>
            <a:off x="367645" y="6356350"/>
            <a:ext cx="874559" cy="365125"/>
          </a:xfrm>
        </p:spPr>
        <p:txBody>
          <a:bodyPr anchor="ctr">
            <a:normAutofit/>
          </a:bodyPr>
          <a:lstStyle/>
          <a:p>
            <a:pPr>
              <a:spcAft>
                <a:spcPts val="600"/>
              </a:spcAft>
            </a:pPr>
            <a:fld id="{055F91DD-07BD-4CA0-8CA1-FDDE6286BC29}" type="datetime1">
              <a:rPr lang="en-CA" smtClean="0"/>
              <a:pPr>
                <a:spcAft>
                  <a:spcPts val="600"/>
                </a:spcAft>
              </a:pPr>
              <a:t>2024-09-25</a:t>
            </a:fld>
            <a:endParaRPr lang="de-DE"/>
          </a:p>
        </p:txBody>
      </p:sp>
      <p:sp>
        <p:nvSpPr>
          <p:cNvPr id="4" name="Fußzeilenplatzhalter 3"/>
          <p:cNvSpPr>
            <a:spLocks noGrp="1"/>
          </p:cNvSpPr>
          <p:nvPr>
            <p:ph type="ftr" sz="quarter" idx="11"/>
          </p:nvPr>
        </p:nvSpPr>
        <p:spPr>
          <a:xfrm>
            <a:off x="1319842" y="6356350"/>
            <a:ext cx="6495690" cy="365125"/>
          </a:xfrm>
        </p:spPr>
        <p:txBody>
          <a:bodyPr anchor="ctr">
            <a:normAutofit/>
          </a:bodyPr>
          <a:lstStyle/>
          <a:p>
            <a:pPr>
              <a:spcAft>
                <a:spcPts val="600"/>
              </a:spcAft>
            </a:pPr>
            <a:r>
              <a:rPr lang="de-DE" dirty="0"/>
              <a:t>SRH Hochschule Heidelberg</a:t>
            </a:r>
            <a:endParaRPr lang="de-DE"/>
          </a:p>
        </p:txBody>
      </p:sp>
      <p:sp>
        <p:nvSpPr>
          <p:cNvPr id="5" name="Foliennummernplatzhalter 4"/>
          <p:cNvSpPr>
            <a:spLocks noGrp="1"/>
          </p:cNvSpPr>
          <p:nvPr>
            <p:ph type="sldNum" sz="quarter" idx="12"/>
          </p:nvPr>
        </p:nvSpPr>
        <p:spPr>
          <a:xfrm>
            <a:off x="11146737" y="6364924"/>
            <a:ext cx="680085" cy="365125"/>
          </a:xfrm>
        </p:spPr>
        <p:txBody>
          <a:bodyPr anchor="ctr">
            <a:normAutofit/>
          </a:bodyPr>
          <a:lstStyle/>
          <a:p>
            <a:pPr>
              <a:spcAft>
                <a:spcPts val="600"/>
              </a:spcAft>
            </a:pPr>
            <a:fld id="{075B144D-941B-4DFC-AF5F-0416193D12EC}" type="slidenum">
              <a:rPr lang="de-DE" smtClean="0"/>
              <a:pPr>
                <a:spcAft>
                  <a:spcPts val="600"/>
                </a:spcAft>
              </a:pPr>
              <a:t>7</a:t>
            </a:fld>
            <a:endParaRPr lang="de-DE"/>
          </a:p>
        </p:txBody>
      </p:sp>
      <p:sp>
        <p:nvSpPr>
          <p:cNvPr id="12" name="Titel 1">
            <a:extLst>
              <a:ext uri="{FF2B5EF4-FFF2-40B4-BE49-F238E27FC236}">
                <a16:creationId xmlns:a16="http://schemas.microsoft.com/office/drawing/2014/main" id="{1A1A219F-22F3-0104-B2EA-9390DE4CF259}"/>
              </a:ext>
            </a:extLst>
          </p:cNvPr>
          <p:cNvSpPr txBox="1">
            <a:spLocks/>
          </p:cNvSpPr>
          <p:nvPr/>
        </p:nvSpPr>
        <p:spPr>
          <a:xfrm>
            <a:off x="359999" y="1718377"/>
            <a:ext cx="9157663" cy="835093"/>
          </a:xfrm>
          <a:prstGeom prst="rect">
            <a:avLst/>
          </a:prstGeom>
        </p:spPr>
        <p:txBody>
          <a:bodyPr vert="horz" lIns="0" tIns="0" rIns="0" bIns="0" rtlCol="0" anchor="b">
            <a:normAutofit fontScale="97500"/>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pPr>
              <a:lnSpc>
                <a:spcPct val="90000"/>
              </a:lnSpc>
            </a:pPr>
            <a:endParaRPr lang="de-DE" dirty="0"/>
          </a:p>
        </p:txBody>
      </p:sp>
      <p:sp>
        <p:nvSpPr>
          <p:cNvPr id="15" name="Titel 1">
            <a:extLst>
              <a:ext uri="{FF2B5EF4-FFF2-40B4-BE49-F238E27FC236}">
                <a16:creationId xmlns:a16="http://schemas.microsoft.com/office/drawing/2014/main" id="{091F93DB-9ACC-3D16-0171-30B29608A497}"/>
              </a:ext>
            </a:extLst>
          </p:cNvPr>
          <p:cNvSpPr txBox="1">
            <a:spLocks/>
          </p:cNvSpPr>
          <p:nvPr/>
        </p:nvSpPr>
        <p:spPr>
          <a:xfrm>
            <a:off x="484633" y="1322078"/>
            <a:ext cx="4636007" cy="3986784"/>
          </a:xfrm>
          <a:prstGeom prst="rect">
            <a:avLst/>
          </a:prstGeom>
        </p:spPr>
        <p:style>
          <a:lnRef idx="2">
            <a:schemeClr val="accent2"/>
          </a:lnRef>
          <a:fillRef idx="1">
            <a:schemeClr val="lt1"/>
          </a:fillRef>
          <a:effectRef idx="0">
            <a:schemeClr val="accent2"/>
          </a:effectRef>
          <a:fontRef idx="minor">
            <a:schemeClr val="dk1"/>
          </a:fontRef>
        </p:style>
        <p:txBody>
          <a:bodyPr vert="horz" lIns="0" tIns="0" rIns="0" bIns="0" rtlCol="0" anchor="b">
            <a:normAutofit fontScale="62500" lnSpcReduction="20000"/>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pPr>
              <a:lnSpc>
                <a:spcPct val="90000"/>
              </a:lnSpc>
            </a:pPr>
            <a:r>
              <a:rPr lang="en-US" b="0" dirty="0"/>
              <a:t>Electric Vehicle Dataset Features:</a:t>
            </a:r>
          </a:p>
          <a:p>
            <a:pPr marL="457200" indent="-457200">
              <a:lnSpc>
                <a:spcPct val="90000"/>
              </a:lnSpc>
              <a:buFont typeface="Arial" panose="020B0604020202020204" pitchFamily="34" charset="0"/>
              <a:buChar char="•"/>
            </a:pPr>
            <a:endParaRPr lang="en-US" b="0" dirty="0"/>
          </a:p>
          <a:p>
            <a:pPr marL="457200" indent="-457200">
              <a:lnSpc>
                <a:spcPct val="90000"/>
              </a:lnSpc>
              <a:buFont typeface="Arial" panose="020B0604020202020204" pitchFamily="34" charset="0"/>
              <a:buChar char="•"/>
            </a:pPr>
            <a:r>
              <a:rPr lang="en-US" b="0" dirty="0"/>
              <a:t>Electric Vehicle Types (BEV &amp; PHEV)</a:t>
            </a:r>
          </a:p>
          <a:p>
            <a:pPr marL="457200" indent="-457200">
              <a:lnSpc>
                <a:spcPct val="90000"/>
              </a:lnSpc>
              <a:buFont typeface="Arial" panose="020B0604020202020204" pitchFamily="34" charset="0"/>
              <a:buChar char="•"/>
            </a:pPr>
            <a:endParaRPr lang="en-US" b="0" dirty="0"/>
          </a:p>
          <a:p>
            <a:pPr marL="457200" indent="-457200">
              <a:lnSpc>
                <a:spcPct val="90000"/>
              </a:lnSpc>
              <a:buFont typeface="Arial" panose="020B0604020202020204" pitchFamily="34" charset="0"/>
              <a:buChar char="•"/>
            </a:pPr>
            <a:r>
              <a:rPr lang="en-US" b="0" dirty="0"/>
              <a:t>Model Year</a:t>
            </a:r>
          </a:p>
          <a:p>
            <a:pPr marL="457200" indent="-457200">
              <a:lnSpc>
                <a:spcPct val="90000"/>
              </a:lnSpc>
              <a:buFont typeface="Arial" panose="020B0604020202020204" pitchFamily="34" charset="0"/>
              <a:buChar char="•"/>
            </a:pPr>
            <a:endParaRPr lang="en-US" b="0" dirty="0"/>
          </a:p>
          <a:p>
            <a:pPr marL="457200" indent="-457200">
              <a:lnSpc>
                <a:spcPct val="90000"/>
              </a:lnSpc>
              <a:buFont typeface="Arial" panose="020B0604020202020204" pitchFamily="34" charset="0"/>
              <a:buChar char="•"/>
            </a:pPr>
            <a:r>
              <a:rPr lang="en-US" b="0" dirty="0"/>
              <a:t>Make</a:t>
            </a:r>
          </a:p>
          <a:p>
            <a:pPr marL="457200" indent="-457200">
              <a:lnSpc>
                <a:spcPct val="90000"/>
              </a:lnSpc>
              <a:buFont typeface="Arial" panose="020B0604020202020204" pitchFamily="34" charset="0"/>
              <a:buChar char="•"/>
            </a:pPr>
            <a:endParaRPr lang="en-US" b="0" dirty="0"/>
          </a:p>
          <a:p>
            <a:pPr marL="457200" indent="-457200">
              <a:lnSpc>
                <a:spcPct val="90000"/>
              </a:lnSpc>
              <a:buFont typeface="Arial" panose="020B0604020202020204" pitchFamily="34" charset="0"/>
              <a:buChar char="•"/>
            </a:pPr>
            <a:r>
              <a:rPr lang="en-US" b="0" dirty="0"/>
              <a:t>Model </a:t>
            </a:r>
          </a:p>
          <a:p>
            <a:pPr marL="457200" indent="-457200">
              <a:lnSpc>
                <a:spcPct val="90000"/>
              </a:lnSpc>
              <a:buFont typeface="Arial" panose="020B0604020202020204" pitchFamily="34" charset="0"/>
              <a:buChar char="•"/>
            </a:pPr>
            <a:endParaRPr lang="en-US" b="0" dirty="0"/>
          </a:p>
          <a:p>
            <a:pPr marL="457200" indent="-457200">
              <a:lnSpc>
                <a:spcPct val="90000"/>
              </a:lnSpc>
              <a:buFont typeface="Arial" panose="020B0604020202020204" pitchFamily="34" charset="0"/>
              <a:buChar char="•"/>
            </a:pPr>
            <a:r>
              <a:rPr lang="en-US" b="0" dirty="0"/>
              <a:t>Vehicle Id</a:t>
            </a:r>
          </a:p>
          <a:p>
            <a:pPr marL="457200" indent="-457200">
              <a:lnSpc>
                <a:spcPct val="90000"/>
              </a:lnSpc>
              <a:buFont typeface="Arial" panose="020B0604020202020204" pitchFamily="34" charset="0"/>
              <a:buChar char="•"/>
            </a:pPr>
            <a:endParaRPr lang="en-US" b="0" dirty="0"/>
          </a:p>
          <a:p>
            <a:pPr marL="457200" indent="-457200">
              <a:lnSpc>
                <a:spcPct val="90000"/>
              </a:lnSpc>
              <a:buFont typeface="Arial" panose="020B0604020202020204" pitchFamily="34" charset="0"/>
              <a:buChar char="•"/>
            </a:pPr>
            <a:r>
              <a:rPr lang="en-US" b="0" dirty="0"/>
              <a:t>City </a:t>
            </a:r>
          </a:p>
          <a:p>
            <a:pPr marL="457200" indent="-457200">
              <a:lnSpc>
                <a:spcPct val="90000"/>
              </a:lnSpc>
              <a:buFont typeface="Arial" panose="020B0604020202020204" pitchFamily="34" charset="0"/>
              <a:buChar char="•"/>
            </a:pPr>
            <a:endParaRPr lang="en-US" b="0" dirty="0"/>
          </a:p>
          <a:p>
            <a:pPr marL="457200" indent="-457200">
              <a:lnSpc>
                <a:spcPct val="90000"/>
              </a:lnSpc>
              <a:buFont typeface="Arial" panose="020B0604020202020204" pitchFamily="34" charset="0"/>
              <a:buChar char="•"/>
            </a:pPr>
            <a:r>
              <a:rPr lang="en-US" b="0" dirty="0"/>
              <a:t>County</a:t>
            </a:r>
          </a:p>
          <a:p>
            <a:pPr marL="457200" indent="-457200">
              <a:lnSpc>
                <a:spcPct val="90000"/>
              </a:lnSpc>
              <a:buFont typeface="Arial" panose="020B0604020202020204" pitchFamily="34" charset="0"/>
              <a:buChar char="•"/>
            </a:pPr>
            <a:endParaRPr lang="en-US" b="0" dirty="0"/>
          </a:p>
          <a:p>
            <a:pPr marL="457200" indent="-457200">
              <a:lnSpc>
                <a:spcPct val="90000"/>
              </a:lnSpc>
              <a:buFont typeface="Arial" panose="020B0604020202020204" pitchFamily="34" charset="0"/>
              <a:buChar char="•"/>
            </a:pPr>
            <a:r>
              <a:rPr lang="en-US" b="0" dirty="0"/>
              <a:t>State</a:t>
            </a:r>
          </a:p>
          <a:p>
            <a:pPr>
              <a:lnSpc>
                <a:spcPct val="90000"/>
              </a:lnSpc>
            </a:pPr>
            <a:endParaRPr lang="de-DE" dirty="0"/>
          </a:p>
        </p:txBody>
      </p:sp>
      <p:sp>
        <p:nvSpPr>
          <p:cNvPr id="16" name="Titel 1">
            <a:extLst>
              <a:ext uri="{FF2B5EF4-FFF2-40B4-BE49-F238E27FC236}">
                <a16:creationId xmlns:a16="http://schemas.microsoft.com/office/drawing/2014/main" id="{01E0AD43-DA59-619E-85A0-F3F3EBE04AA4}"/>
              </a:ext>
            </a:extLst>
          </p:cNvPr>
          <p:cNvSpPr txBox="1">
            <a:spLocks/>
          </p:cNvSpPr>
          <p:nvPr/>
        </p:nvSpPr>
        <p:spPr>
          <a:xfrm>
            <a:off x="5620513" y="1322078"/>
            <a:ext cx="5526224" cy="2772142"/>
          </a:xfrm>
          <a:prstGeom prst="rect">
            <a:avLst/>
          </a:prstGeom>
        </p:spPr>
        <p:style>
          <a:lnRef idx="2">
            <a:schemeClr val="accent2"/>
          </a:lnRef>
          <a:fillRef idx="1">
            <a:schemeClr val="lt1"/>
          </a:fillRef>
          <a:effectRef idx="0">
            <a:schemeClr val="accent2"/>
          </a:effectRef>
          <a:fontRef idx="minor">
            <a:schemeClr val="dk1"/>
          </a:fontRef>
        </p:style>
        <p:txBody>
          <a:bodyPr vert="horz" lIns="0" tIns="0" rIns="0" bIns="0" rtlCol="0" anchor="b">
            <a:normAutofit/>
          </a:bodyPr>
          <a:lst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a:lstStyle>
          <a:p>
            <a:pPr>
              <a:lnSpc>
                <a:spcPct val="80000"/>
              </a:lnSpc>
            </a:pPr>
            <a:r>
              <a:rPr lang="en-US" sz="1900" b="0" dirty="0"/>
              <a:t>Electric Vehicle  Sales Dataset Features:</a:t>
            </a:r>
          </a:p>
          <a:p>
            <a:pPr marL="457200" indent="-457200">
              <a:lnSpc>
                <a:spcPct val="80000"/>
              </a:lnSpc>
              <a:buFont typeface="Arial" panose="020B0604020202020204" pitchFamily="34" charset="0"/>
              <a:buChar char="•"/>
            </a:pPr>
            <a:endParaRPr lang="en-US" sz="1900" b="0" dirty="0"/>
          </a:p>
          <a:p>
            <a:pPr marL="457200" indent="-457200">
              <a:lnSpc>
                <a:spcPct val="80000"/>
              </a:lnSpc>
              <a:buFont typeface="Arial" panose="020B0604020202020204" pitchFamily="34" charset="0"/>
              <a:buChar char="•"/>
            </a:pPr>
            <a:r>
              <a:rPr lang="en-US" sz="1900" b="0" dirty="0"/>
              <a:t>Sales Price</a:t>
            </a:r>
          </a:p>
          <a:p>
            <a:pPr marL="457200" indent="-457200">
              <a:lnSpc>
                <a:spcPct val="80000"/>
              </a:lnSpc>
              <a:buFont typeface="Arial" panose="020B0604020202020204" pitchFamily="34" charset="0"/>
              <a:buChar char="•"/>
            </a:pPr>
            <a:endParaRPr lang="en-US" sz="1900" b="0" dirty="0"/>
          </a:p>
          <a:p>
            <a:pPr marL="457200" indent="-457200">
              <a:lnSpc>
                <a:spcPct val="80000"/>
              </a:lnSpc>
              <a:buFont typeface="Arial" panose="020B0604020202020204" pitchFamily="34" charset="0"/>
              <a:buChar char="•"/>
            </a:pPr>
            <a:r>
              <a:rPr lang="en-US" sz="1900" b="0" dirty="0"/>
              <a:t>Sales Date</a:t>
            </a:r>
          </a:p>
          <a:p>
            <a:pPr marL="457200" indent="-457200">
              <a:lnSpc>
                <a:spcPct val="80000"/>
              </a:lnSpc>
              <a:buFont typeface="Arial" panose="020B0604020202020204" pitchFamily="34" charset="0"/>
              <a:buChar char="•"/>
            </a:pPr>
            <a:endParaRPr lang="en-US" sz="1900" b="0" dirty="0"/>
          </a:p>
          <a:p>
            <a:pPr marL="457200" indent="-457200">
              <a:lnSpc>
                <a:spcPct val="80000"/>
              </a:lnSpc>
              <a:buFont typeface="Arial" panose="020B0604020202020204" pitchFamily="34" charset="0"/>
              <a:buChar char="•"/>
            </a:pPr>
            <a:r>
              <a:rPr lang="en-US" sz="1900" b="0" dirty="0"/>
              <a:t>Manufacturing Year</a:t>
            </a:r>
          </a:p>
          <a:p>
            <a:pPr marL="457200" indent="-457200">
              <a:lnSpc>
                <a:spcPct val="80000"/>
              </a:lnSpc>
              <a:buFont typeface="Arial" panose="020B0604020202020204" pitchFamily="34" charset="0"/>
              <a:buChar char="•"/>
            </a:pPr>
            <a:endParaRPr lang="en-US" sz="1900" b="0" dirty="0"/>
          </a:p>
          <a:p>
            <a:pPr marL="457200" indent="-457200">
              <a:lnSpc>
                <a:spcPct val="80000"/>
              </a:lnSpc>
              <a:buFont typeface="Arial" panose="020B0604020202020204" pitchFamily="34" charset="0"/>
              <a:buChar char="•"/>
            </a:pPr>
            <a:r>
              <a:rPr lang="en-US" sz="1900" b="0" dirty="0"/>
              <a:t>Location </a:t>
            </a:r>
          </a:p>
          <a:p>
            <a:pPr marL="457200" indent="-457200">
              <a:lnSpc>
                <a:spcPct val="80000"/>
              </a:lnSpc>
              <a:buFont typeface="Arial" panose="020B0604020202020204" pitchFamily="34" charset="0"/>
              <a:buChar char="•"/>
            </a:pPr>
            <a:endParaRPr lang="en-US" sz="1900" b="0" dirty="0"/>
          </a:p>
          <a:p>
            <a:pPr marL="457200" indent="-457200">
              <a:lnSpc>
                <a:spcPct val="80000"/>
              </a:lnSpc>
              <a:buFont typeface="Arial" panose="020B0604020202020204" pitchFamily="34" charset="0"/>
              <a:buChar char="•"/>
            </a:pPr>
            <a:r>
              <a:rPr lang="en-US" sz="1900" b="0" dirty="0"/>
              <a:t>VIN </a:t>
            </a:r>
          </a:p>
        </p:txBody>
      </p:sp>
    </p:spTree>
    <p:extLst>
      <p:ext uri="{BB962C8B-B14F-4D97-AF65-F5344CB8AC3E}">
        <p14:creationId xmlns:p14="http://schemas.microsoft.com/office/powerpoint/2010/main" val="94080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7958" y="582745"/>
            <a:ext cx="9157663" cy="835093"/>
          </a:xfrm>
        </p:spPr>
        <p:txBody>
          <a:bodyPr/>
          <a:lstStyle/>
          <a:p>
            <a:r>
              <a:rPr lang="en-IN" dirty="0"/>
              <a:t>Data Profiling</a:t>
            </a:r>
            <a:br>
              <a:rPr lang="en-US" b="1" dirty="0">
                <a:latin typeface="Arial" panose="020B0604020202020204" pitchFamily="34" charset="0"/>
                <a:cs typeface="Arial" panose="020B0604020202020204" pitchFamily="34" charset="0"/>
              </a:rPr>
            </a:br>
            <a:endParaRPr lang="de-DE" dirty="0"/>
          </a:p>
        </p:txBody>
      </p:sp>
      <p:sp>
        <p:nvSpPr>
          <p:cNvPr id="3" name="Datumsplatzhalter 2"/>
          <p:cNvSpPr>
            <a:spLocks noGrp="1"/>
          </p:cNvSpPr>
          <p:nvPr>
            <p:ph type="dt" sz="half" idx="10"/>
          </p:nvPr>
        </p:nvSpPr>
        <p:spPr/>
        <p:txBody>
          <a:bodyPr/>
          <a:lstStyle/>
          <a:p>
            <a:fld id="{055F91DD-07BD-4CA0-8CA1-FDDE6286BC29}" type="datetime1">
              <a:rPr lang="en-CA" smtClean="0"/>
              <a:t>2024-09-25</a:t>
            </a:fld>
            <a:endParaRPr lang="de-DE" dirty="0"/>
          </a:p>
        </p:txBody>
      </p:sp>
      <p:sp>
        <p:nvSpPr>
          <p:cNvPr id="4" name="Fußzeilenplatzhalter 3"/>
          <p:cNvSpPr>
            <a:spLocks noGrp="1"/>
          </p:cNvSpPr>
          <p:nvPr>
            <p:ph type="ftr" sz="quarter" idx="11"/>
          </p:nvPr>
        </p:nvSpPr>
        <p:spPr/>
        <p:txBody>
          <a:bodyPr/>
          <a:lstStyle/>
          <a:p>
            <a:r>
              <a:rPr lang="de-DE" dirty="0"/>
              <a:t>SRH Hochschule Heidelberg</a:t>
            </a:r>
          </a:p>
        </p:txBody>
      </p:sp>
      <p:sp>
        <p:nvSpPr>
          <p:cNvPr id="5" name="Foliennummernplatzhalter 4"/>
          <p:cNvSpPr>
            <a:spLocks noGrp="1"/>
          </p:cNvSpPr>
          <p:nvPr>
            <p:ph type="sldNum" sz="quarter" idx="12"/>
          </p:nvPr>
        </p:nvSpPr>
        <p:spPr/>
        <p:txBody>
          <a:bodyPr/>
          <a:lstStyle/>
          <a:p>
            <a:fld id="{075B144D-941B-4DFC-AF5F-0416193D12EC}" type="slidenum">
              <a:rPr lang="de-DE" smtClean="0"/>
              <a:pPr/>
              <a:t>8</a:t>
            </a:fld>
            <a:endParaRPr lang="de-DE"/>
          </a:p>
        </p:txBody>
      </p:sp>
      <p:sp>
        <p:nvSpPr>
          <p:cNvPr id="8" name="Inhaltsplatzhalter 5">
            <a:extLst>
              <a:ext uri="{FF2B5EF4-FFF2-40B4-BE49-F238E27FC236}">
                <a16:creationId xmlns:a16="http://schemas.microsoft.com/office/drawing/2014/main" id="{2036CC28-DAB4-BA43-955D-7428FB9B0529}"/>
              </a:ext>
            </a:extLst>
          </p:cNvPr>
          <p:cNvSpPr txBox="1">
            <a:spLocks/>
          </p:cNvSpPr>
          <p:nvPr/>
        </p:nvSpPr>
        <p:spPr>
          <a:xfrm>
            <a:off x="267958" y="959778"/>
            <a:ext cx="5090425" cy="5276430"/>
          </a:xfrm>
          <a:prstGeom prst="rect">
            <a:avLst/>
          </a:prstGeom>
          <a:noFill/>
        </p:spPr>
        <p:txBody>
          <a:bodyPr vert="horz" lIns="0" tIns="0" rIns="0" bIns="0" rtlCol="0">
            <a:noAutofit/>
          </a:bodyPr>
          <a:lstStyle>
            <a:lvl1pPr marL="0" indent="0" algn="l" defTabSz="914400" rtl="0" eaLnBrk="1" latinLnBrk="0" hangingPunct="1">
              <a:lnSpc>
                <a:spcPct val="110000"/>
              </a:lnSpc>
              <a:spcBef>
                <a:spcPts val="1200"/>
              </a:spcBef>
              <a:buFont typeface="Arial" panose="020B0604020202020204" pitchFamily="34" charset="0"/>
              <a:buNone/>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1pPr>
            <a:lvl2pPr marL="360000" indent="-360000" algn="l" defTabSz="914400" rtl="0" eaLnBrk="1" latinLnBrk="0" hangingPunct="1">
              <a:lnSpc>
                <a:spcPct val="110000"/>
              </a:lnSpc>
              <a:spcBef>
                <a:spcPts val="1200"/>
              </a:spcBef>
              <a:spcAft>
                <a:spcPts val="0"/>
              </a:spcAft>
              <a:buClr>
                <a:schemeClr val="accent1"/>
              </a:buClr>
              <a:buFont typeface="SRH" panose="020B0503020204020204" pitchFamily="34" charset="0"/>
              <a:buChar char="—"/>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720000" indent="-360000" algn="l" defTabSz="914400" rtl="0" eaLnBrk="1" latinLnBrk="0" hangingPunct="1">
              <a:lnSpc>
                <a:spcPct val="110000"/>
              </a:lnSpc>
              <a:spcBef>
                <a:spcPts val="0"/>
              </a:spcBef>
              <a:buClr>
                <a:schemeClr val="accent1"/>
              </a:buClr>
              <a:buFont typeface="SRH" panose="020B0503020204020204" pitchFamily="34" charset="0"/>
              <a:buChar char="—"/>
              <a:defRPr sz="16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3pPr>
            <a:lvl4pPr marL="0" indent="0" algn="l" defTabSz="914400" rtl="0" eaLnBrk="1" latinLnBrk="0" hangingPunct="1">
              <a:lnSpc>
                <a:spcPct val="110000"/>
              </a:lnSpc>
              <a:spcBef>
                <a:spcPts val="2400"/>
              </a:spcBef>
              <a:buFont typeface="SRH" panose="020B0503020204020204" pitchFamily="34" charset="0"/>
              <a:buNone/>
              <a:defRPr sz="2000" b="1" kern="1200">
                <a:solidFill>
                  <a:schemeClr val="accent1"/>
                </a:solidFill>
                <a:latin typeface="SRH Text" panose="020B0503020204020204" pitchFamily="34" charset="0"/>
                <a:ea typeface="SRH Text" panose="020B0503020204020204" pitchFamily="34" charset="0"/>
                <a:cs typeface="SRH Text" panose="020B0503020204020204" pitchFamily="34" charset="0"/>
              </a:defRPr>
            </a:lvl4pPr>
            <a:lvl5pPr marL="0" indent="0" algn="l" defTabSz="914400" rtl="0" eaLnBrk="1" latinLnBrk="0" hangingPunct="1">
              <a:lnSpc>
                <a:spcPct val="110000"/>
              </a:lnSpc>
              <a:spcBef>
                <a:spcPts val="1200"/>
              </a:spcBef>
              <a:buFont typeface="SRH" panose="020B0503020204020204" pitchFamily="34" charset="0"/>
              <a:buNone/>
              <a:defRPr sz="2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5pPr>
            <a:lvl6pPr marL="0" indent="0" algn="l" defTabSz="914400" rtl="0" eaLnBrk="1" latinLnBrk="0" hangingPunct="1">
              <a:lnSpc>
                <a:spcPct val="110000"/>
              </a:lnSpc>
              <a:spcBef>
                <a:spcPts val="1200"/>
              </a:spcBef>
              <a:buFont typeface="Arial" panose="020B0604020202020204" pitchFamily="34" charset="0"/>
              <a:buNone/>
              <a:defRPr sz="2400" b="0"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6pPr>
            <a:lvl7pPr marL="0" indent="0" algn="l" defTabSz="914400" rtl="0" eaLnBrk="1" latinLnBrk="0" hangingPunct="1">
              <a:lnSpc>
                <a:spcPct val="98000"/>
              </a:lnSpc>
              <a:spcBef>
                <a:spcPts val="1200"/>
              </a:spcBef>
              <a:buFont typeface="Arial" panose="020B0604020202020204" pitchFamily="34" charset="0"/>
              <a:buNone/>
              <a:defRPr sz="4800" b="1" kern="1200">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7pPr>
            <a:lvl8pPr marL="0" indent="0" algn="l" defTabSz="914400" rtl="0" eaLnBrk="1" latinLnBrk="0" hangingPunct="1">
              <a:lnSpc>
                <a:spcPct val="98000"/>
              </a:lnSpc>
              <a:spcBef>
                <a:spcPts val="1200"/>
              </a:spcBef>
              <a:buFont typeface="Arial" panose="020B0604020202020204" pitchFamily="34" charset="0"/>
              <a:buNone/>
              <a:defRPr sz="2000" b="1" kern="1200">
                <a:solidFill>
                  <a:schemeClr val="tx1"/>
                </a:solidFill>
                <a:latin typeface="SRH Text" panose="020B0503020204020204" pitchFamily="34" charset="0"/>
                <a:ea typeface="SRH Text" panose="020B0503020204020204" pitchFamily="34" charset="0"/>
                <a:cs typeface="SRH Text" panose="020B0503020204020204" pitchFamily="34" charset="0"/>
              </a:defRPr>
            </a:lvl8pPr>
            <a:lvl9pPr marL="0" indent="0" algn="l" defTabSz="914400" rtl="0" eaLnBrk="1" latinLnBrk="0" hangingPunct="1">
              <a:lnSpc>
                <a:spcPct val="110000"/>
              </a:lnSpc>
              <a:spcBef>
                <a:spcPts val="600"/>
              </a:spcBef>
              <a:buFont typeface="Arial" panose="020B0604020202020204" pitchFamily="34" charset="0"/>
              <a:buNone/>
              <a:defRPr sz="12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9pPr>
          </a:lstStyle>
          <a:p>
            <a:pPr marL="0" lvl="1" indent="0" algn="just">
              <a:buNone/>
            </a:pPr>
            <a:endParaRPr lang="en-US" b="1" dirty="0"/>
          </a:p>
        </p:txBody>
      </p:sp>
      <p:pic>
        <p:nvPicPr>
          <p:cNvPr id="11" name="Picture 10">
            <a:extLst>
              <a:ext uri="{FF2B5EF4-FFF2-40B4-BE49-F238E27FC236}">
                <a16:creationId xmlns:a16="http://schemas.microsoft.com/office/drawing/2014/main" id="{381F7D83-8A55-C6F9-BF6A-5BCA4680BA4B}"/>
              </a:ext>
            </a:extLst>
          </p:cNvPr>
          <p:cNvPicPr>
            <a:picLocks noChangeAspect="1"/>
          </p:cNvPicPr>
          <p:nvPr/>
        </p:nvPicPr>
        <p:blipFill>
          <a:blip r:embed="rId2"/>
          <a:stretch>
            <a:fillRect/>
          </a:stretch>
        </p:blipFill>
        <p:spPr>
          <a:xfrm>
            <a:off x="618099" y="1126488"/>
            <a:ext cx="10316993" cy="5148767"/>
          </a:xfrm>
          <a:prstGeom prst="rect">
            <a:avLst/>
          </a:prstGeom>
          <a:noFill/>
        </p:spPr>
      </p:pic>
    </p:spTree>
    <p:extLst>
      <p:ext uri="{BB962C8B-B14F-4D97-AF65-F5344CB8AC3E}">
        <p14:creationId xmlns:p14="http://schemas.microsoft.com/office/powerpoint/2010/main" val="2440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60000" y="358969"/>
            <a:ext cx="9157663" cy="835093"/>
          </a:xfrm>
        </p:spPr>
        <p:txBody>
          <a:bodyPr anchor="b">
            <a:normAutofit/>
          </a:bodyPr>
          <a:lstStyle/>
          <a:p>
            <a:pPr>
              <a:lnSpc>
                <a:spcPct val="90000"/>
              </a:lnSpc>
            </a:pPr>
            <a:r>
              <a:rPr lang="en-IN" dirty="0"/>
              <a:t>Data Preprocessing</a:t>
            </a:r>
            <a:br>
              <a:rPr lang="en-US" b="1"/>
            </a:br>
            <a:endParaRPr lang="de-DE"/>
          </a:p>
        </p:txBody>
      </p:sp>
      <p:sp>
        <p:nvSpPr>
          <p:cNvPr id="3" name="Datumsplatzhalter 2"/>
          <p:cNvSpPr>
            <a:spLocks noGrp="1"/>
          </p:cNvSpPr>
          <p:nvPr>
            <p:ph type="dt" sz="half" idx="10"/>
          </p:nvPr>
        </p:nvSpPr>
        <p:spPr>
          <a:xfrm>
            <a:off x="367645" y="6356350"/>
            <a:ext cx="874559" cy="365125"/>
          </a:xfrm>
        </p:spPr>
        <p:txBody>
          <a:bodyPr anchor="ctr">
            <a:normAutofit/>
          </a:bodyPr>
          <a:lstStyle/>
          <a:p>
            <a:pPr>
              <a:spcAft>
                <a:spcPts val="600"/>
              </a:spcAft>
            </a:pPr>
            <a:fld id="{055F91DD-07BD-4CA0-8CA1-FDDE6286BC29}" type="datetime1">
              <a:rPr lang="en-CA" smtClean="0"/>
              <a:pPr>
                <a:spcAft>
                  <a:spcPts val="600"/>
                </a:spcAft>
              </a:pPr>
              <a:t>2024-09-25</a:t>
            </a:fld>
            <a:endParaRPr lang="de-DE"/>
          </a:p>
        </p:txBody>
      </p:sp>
      <p:sp>
        <p:nvSpPr>
          <p:cNvPr id="4" name="Fußzeilenplatzhalter 3"/>
          <p:cNvSpPr>
            <a:spLocks noGrp="1"/>
          </p:cNvSpPr>
          <p:nvPr>
            <p:ph type="ftr" sz="quarter" idx="11"/>
          </p:nvPr>
        </p:nvSpPr>
        <p:spPr>
          <a:xfrm>
            <a:off x="1319842" y="6356350"/>
            <a:ext cx="6495690" cy="365125"/>
          </a:xfrm>
        </p:spPr>
        <p:txBody>
          <a:bodyPr anchor="ctr">
            <a:normAutofit/>
          </a:bodyPr>
          <a:lstStyle/>
          <a:p>
            <a:pPr>
              <a:spcAft>
                <a:spcPts val="600"/>
              </a:spcAft>
            </a:pPr>
            <a:r>
              <a:rPr lang="de-DE" dirty="0"/>
              <a:t>SRH Hochschule Heidelberg</a:t>
            </a:r>
            <a:endParaRPr lang="de-DE"/>
          </a:p>
        </p:txBody>
      </p:sp>
      <p:sp>
        <p:nvSpPr>
          <p:cNvPr id="5" name="Foliennummernplatzhalter 4"/>
          <p:cNvSpPr>
            <a:spLocks noGrp="1"/>
          </p:cNvSpPr>
          <p:nvPr>
            <p:ph type="sldNum" sz="quarter" idx="12"/>
          </p:nvPr>
        </p:nvSpPr>
        <p:spPr>
          <a:xfrm>
            <a:off x="11146737" y="6364924"/>
            <a:ext cx="680085" cy="365125"/>
          </a:xfrm>
        </p:spPr>
        <p:txBody>
          <a:bodyPr anchor="ctr">
            <a:normAutofit/>
          </a:bodyPr>
          <a:lstStyle/>
          <a:p>
            <a:pPr>
              <a:spcAft>
                <a:spcPts val="600"/>
              </a:spcAft>
            </a:pPr>
            <a:fld id="{075B144D-941B-4DFC-AF5F-0416193D12EC}" type="slidenum">
              <a:rPr lang="de-DE" smtClean="0"/>
              <a:pPr>
                <a:spcAft>
                  <a:spcPts val="600"/>
                </a:spcAft>
              </a:pPr>
              <a:t>9</a:t>
            </a:fld>
            <a:endParaRPr lang="de-DE"/>
          </a:p>
        </p:txBody>
      </p:sp>
      <p:pic>
        <p:nvPicPr>
          <p:cNvPr id="4100" name="Picture 4">
            <a:extLst>
              <a:ext uri="{FF2B5EF4-FFF2-40B4-BE49-F238E27FC236}">
                <a16:creationId xmlns:a16="http://schemas.microsoft.com/office/drawing/2014/main" id="{EFE90FBB-9173-18A0-6F2A-AF8239474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77" y="1841501"/>
            <a:ext cx="11625846" cy="3462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933340"/>
      </p:ext>
    </p:extLst>
  </p:cSld>
  <p:clrMapOvr>
    <a:masterClrMapping/>
  </p:clrMapOvr>
</p:sld>
</file>

<file path=ppt/theme/theme1.xml><?xml version="1.0" encoding="utf-8"?>
<a:theme xmlns:a="http://schemas.openxmlformats.org/drawingml/2006/main" name="SRH">
  <a:themeElements>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fontScheme name="SRH">
      <a:majorFont>
        <a:latin typeface="SRH Display"/>
        <a:ea typeface=""/>
        <a:cs typeface=""/>
      </a:majorFont>
      <a:minorFont>
        <a:latin typeface="SR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extraClrScheme>
    <a:extraClrScheme>
      <a:clrScheme name="SRH Gesundheit">
        <a:dk1>
          <a:srgbClr val="575756"/>
        </a:dk1>
        <a:lt1>
          <a:sysClr val="window" lastClr="FFFFFF"/>
        </a:lt1>
        <a:dk2>
          <a:srgbClr val="35B4A0"/>
        </a:dk2>
        <a:lt2>
          <a:srgbClr val="AAA39D"/>
        </a:lt2>
        <a:accent1>
          <a:srgbClr val="00699A"/>
        </a:accent1>
        <a:accent2>
          <a:srgbClr val="CA007F"/>
        </a:accent2>
        <a:accent3>
          <a:srgbClr val="78C8D2"/>
        </a:accent3>
        <a:accent4>
          <a:srgbClr val="0D3A5D"/>
        </a:accent4>
        <a:accent5>
          <a:srgbClr val="DF4807"/>
        </a:accent5>
        <a:accent6>
          <a:srgbClr val="FCC61E"/>
        </a:accent6>
        <a:hlink>
          <a:srgbClr val="000000"/>
        </a:hlink>
        <a:folHlink>
          <a:srgbClr val="000000"/>
        </a:folHlink>
      </a:clrScheme>
    </a:extraClrScheme>
    <a:extraClrScheme>
      <a:clrScheme name="SRH Holding">
        <a:dk1>
          <a:srgbClr val="575756"/>
        </a:dk1>
        <a:lt1>
          <a:sysClr val="window" lastClr="FFFFFF"/>
        </a:lt1>
        <a:dk2>
          <a:srgbClr val="00699A"/>
        </a:dk2>
        <a:lt2>
          <a:srgbClr val="AAA39D"/>
        </a:lt2>
        <a:accent1>
          <a:srgbClr val="AAA39D"/>
        </a:accent1>
        <a:accent2>
          <a:srgbClr val="DF4807"/>
        </a:accent2>
        <a:accent3>
          <a:srgbClr val="575756"/>
        </a:accent3>
        <a:accent4>
          <a:srgbClr val="FCC61E"/>
        </a:accent4>
        <a:accent5>
          <a:srgbClr val="78C8D2"/>
        </a:accent5>
        <a:accent6>
          <a:srgbClr val="0D3A5D"/>
        </a:accent6>
        <a:hlink>
          <a:srgbClr val="000000"/>
        </a:hlink>
        <a:folHlink>
          <a:srgbClr val="000000"/>
        </a:folHlink>
      </a:clrScheme>
    </a:extraClrScheme>
    <a:extraClrScheme>
      <a:clrScheme name="SRH ServicePartner">
        <a:dk1>
          <a:srgbClr val="575756"/>
        </a:dk1>
        <a:lt1>
          <a:sysClr val="window" lastClr="FFFFFF"/>
        </a:lt1>
        <a:dk2>
          <a:srgbClr val="9C0C35"/>
        </a:dk2>
        <a:lt2>
          <a:srgbClr val="AAA39D"/>
        </a:lt2>
        <a:accent1>
          <a:srgbClr val="AAA39D"/>
        </a:accent1>
        <a:accent2>
          <a:srgbClr val="35B4A0"/>
        </a:accent2>
        <a:accent3>
          <a:srgbClr val="575756"/>
        </a:accent3>
        <a:accent4>
          <a:srgbClr val="0D3A5D"/>
        </a:accent4>
        <a:accent5>
          <a:srgbClr val="DF4807"/>
        </a:accent5>
        <a:accent6>
          <a:srgbClr val="00699A"/>
        </a:accent6>
        <a:hlink>
          <a:srgbClr val="000000"/>
        </a:hlink>
        <a:folHlink>
          <a:srgbClr val="000000"/>
        </a:folHlink>
      </a:clrScheme>
    </a:extraClrScheme>
  </a:extraClrSchemeLst>
  <a:custClrLst>
    <a:custClr name="SRH ORANGE">
      <a:srgbClr val="DF4807"/>
    </a:custClr>
    <a:custClr name="SRH WARM GREY">
      <a:srgbClr val="AAA39D"/>
    </a:custClr>
    <a:custClr name="SRH BLUE">
      <a:srgbClr val="00699A"/>
    </a:custClr>
    <a:custClr name="SRH SUN YELLOW">
      <a:srgbClr val="FCC61E"/>
    </a:custClr>
    <a:custClr name="SRH Fresh Mint">
      <a:srgbClr val="35B4A0"/>
    </a:custClr>
    <a:custClr name="SRH SWEET BERRY">
      <a:srgbClr val="CA007F"/>
    </a:custClr>
    <a:custClr name="WHITE">
      <a:srgbClr val="FFFFFF"/>
    </a:custClr>
    <a:custClr name="WHITE ">
      <a:srgbClr val="FFFFFF"/>
    </a:custClr>
    <a:custClr name="WHITE ">
      <a:srgbClr val="FFFFFF"/>
    </a:custClr>
    <a:custClr name="WHITE ">
      <a:srgbClr val="FFFFFF"/>
    </a:custClr>
    <a:custClr name="SRH PASSION RED">
      <a:srgbClr val="9C0C35"/>
    </a:custClr>
    <a:custClr name="SRH SMOKEY BLACK">
      <a:srgbClr val="575756"/>
    </a:custClr>
    <a:custClr name="SRH CALM OCEAN">
      <a:srgbClr val="78C8D2"/>
    </a:custClr>
    <a:custClr name="SRH MIDNIGHT BLUE">
      <a:srgbClr val="0D3A5D"/>
    </a:custClr>
    <a:custClr name="SRH DEEP BLUE">
      <a:srgbClr val="021E30"/>
    </a:custClr>
    <a:custClr name=" SRH Text ">
      <a:srgbClr val="575756"/>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AC650D127C1943841983BA797B7B40" ma:contentTypeVersion="13" ma:contentTypeDescription="Create a new document." ma:contentTypeScope="" ma:versionID="58f50f58712277dacfc9d8d3e5f11936">
  <xsd:schema xmlns:xsd="http://www.w3.org/2001/XMLSchema" xmlns:xs="http://www.w3.org/2001/XMLSchema" xmlns:p="http://schemas.microsoft.com/office/2006/metadata/properties" xmlns:ns2="5a3b61bd-4313-46e3-b6d8-843ac17cb113" xmlns:ns3="189ec81c-5fe5-43b2-9f00-d5cfe7672b6f" targetNamespace="http://schemas.microsoft.com/office/2006/metadata/properties" ma:root="true" ma:fieldsID="82091000bb12f4a8bd213cb0602ba83e" ns2:_="" ns3:_="">
    <xsd:import namespace="5a3b61bd-4313-46e3-b6d8-843ac17cb113"/>
    <xsd:import namespace="189ec81c-5fe5-43b2-9f00-d5cfe7672b6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3b61bd-4313-46e3-b6d8-843ac17cb11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005c3e6-41c8-4236-b537-f6702bd0c9cc}" ma:internalName="TaxCatchAll" ma:showField="CatchAllData" ma:web="5a3b61bd-4313-46e3-b6d8-843ac17cb1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89ec81c-5fe5-43b2-9f00-d5cfe7672b6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5745c0f-c6d2-4807-bc81-eae786d256f4"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C67AA5-CE4D-42A5-803E-8D7A5EC545D2}">
  <ds:schemaRefs>
    <ds:schemaRef ds:uri="http://schemas.microsoft.com/sharepoint/v3/contenttype/forms"/>
  </ds:schemaRefs>
</ds:datastoreItem>
</file>

<file path=customXml/itemProps2.xml><?xml version="1.0" encoding="utf-8"?>
<ds:datastoreItem xmlns:ds="http://schemas.openxmlformats.org/officeDocument/2006/customXml" ds:itemID="{CED9B137-6C4D-4093-99EE-901F61F6B7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3b61bd-4313-46e3-b6d8-843ac17cb113"/>
    <ds:schemaRef ds:uri="189ec81c-5fe5-43b2-9f00-d5cfe7672b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11185</TotalTime>
  <Words>462</Words>
  <Application>Microsoft Office PowerPoint</Application>
  <PresentationFormat>Widescreen</PresentationFormat>
  <Paragraphs>134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Amasis MT Pro Medium</vt:lpstr>
      <vt:lpstr>SRH</vt:lpstr>
      <vt:lpstr>Arial MT</vt:lpstr>
      <vt:lpstr>SRH Headline</vt:lpstr>
      <vt:lpstr>Arial</vt:lpstr>
      <vt:lpstr>SRH Text</vt:lpstr>
      <vt:lpstr>Calibri</vt:lpstr>
      <vt:lpstr>SRH</vt:lpstr>
      <vt:lpstr>Data Management I (Data Profiling and Quality Dimensions)  </vt:lpstr>
      <vt:lpstr>Roles and Responsibilities : </vt:lpstr>
      <vt:lpstr>Table of Content</vt:lpstr>
      <vt:lpstr>Problem Statement</vt:lpstr>
      <vt:lpstr>User Story</vt:lpstr>
      <vt:lpstr>Data Sources</vt:lpstr>
      <vt:lpstr>Data Acquisition </vt:lpstr>
      <vt:lpstr>Data Profiling </vt:lpstr>
      <vt:lpstr>Data Preprocessing </vt:lpstr>
      <vt:lpstr>Insights</vt:lpstr>
      <vt:lpstr>Insights</vt:lpstr>
      <vt:lpstr>Insights</vt:lpstr>
      <vt:lpstr>Insights</vt:lpstr>
      <vt:lpstr>Insights</vt:lpstr>
      <vt:lpstr>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Henrike Voelker</dc:creator>
  <cp:lastModifiedBy>Pardeshi, Shruti (SRH Hochschule Heidelberg Student)</cp:lastModifiedBy>
  <cp:revision>509</cp:revision>
  <dcterms:created xsi:type="dcterms:W3CDTF">2020-06-05T16:20:53Z</dcterms:created>
  <dcterms:modified xsi:type="dcterms:W3CDTF">2024-09-25T21:16:46Z</dcterms:modified>
</cp:coreProperties>
</file>