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43BA-9B53-2180-65E4-94A885F5BDCA}"/>
              </a:ext>
            </a:extLst>
          </p:cNvPr>
          <p:cNvSpPr>
            <a:spLocks noGrp="1"/>
          </p:cNvSpPr>
          <p:nvPr>
            <p:ph type="ctrTitle"/>
          </p:nvPr>
        </p:nvSpPr>
        <p:spPr/>
        <p:txBody>
          <a:bodyPr/>
          <a:lstStyle/>
          <a:p>
            <a:r>
              <a:rPr lang="en-IN" dirty="0"/>
              <a:t>MANAGE  food wastage</a:t>
            </a:r>
          </a:p>
        </p:txBody>
      </p:sp>
      <p:sp>
        <p:nvSpPr>
          <p:cNvPr id="3" name="Subtitle 2">
            <a:extLst>
              <a:ext uri="{FF2B5EF4-FFF2-40B4-BE49-F238E27FC236}">
                <a16:creationId xmlns:a16="http://schemas.microsoft.com/office/drawing/2014/main" id="{2338859C-AAC0-DEE6-63ED-7E2857064D16}"/>
              </a:ext>
            </a:extLst>
          </p:cNvPr>
          <p:cNvSpPr>
            <a:spLocks noGrp="1"/>
          </p:cNvSpPr>
          <p:nvPr>
            <p:ph type="subTitle" idx="1"/>
          </p:nvPr>
        </p:nvSpPr>
        <p:spPr/>
        <p:txBody>
          <a:bodyPr/>
          <a:lstStyle/>
          <a:p>
            <a:r>
              <a:rPr lang="en-IN" dirty="0"/>
              <a:t>Do not waste food</a:t>
            </a:r>
          </a:p>
        </p:txBody>
      </p:sp>
    </p:spTree>
    <p:extLst>
      <p:ext uri="{BB962C8B-B14F-4D97-AF65-F5344CB8AC3E}">
        <p14:creationId xmlns:p14="http://schemas.microsoft.com/office/powerpoint/2010/main" val="305489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D057-2970-841C-456C-E49A28A4AEF6}"/>
              </a:ext>
            </a:extLst>
          </p:cNvPr>
          <p:cNvSpPr>
            <a:spLocks noGrp="1"/>
          </p:cNvSpPr>
          <p:nvPr>
            <p:ph type="title"/>
          </p:nvPr>
        </p:nvSpPr>
        <p:spPr/>
        <p:txBody>
          <a:bodyPr/>
          <a:lstStyle/>
          <a:p>
            <a:r>
              <a:rPr lang="en-IN" dirty="0"/>
              <a:t>Connect with everyone</a:t>
            </a:r>
          </a:p>
        </p:txBody>
      </p:sp>
      <p:sp>
        <p:nvSpPr>
          <p:cNvPr id="3" name="Content Placeholder 2">
            <a:extLst>
              <a:ext uri="{FF2B5EF4-FFF2-40B4-BE49-F238E27FC236}">
                <a16:creationId xmlns:a16="http://schemas.microsoft.com/office/drawing/2014/main" id="{32149FB4-B25F-35F0-782B-9F8860397AB8}"/>
              </a:ext>
            </a:extLst>
          </p:cNvPr>
          <p:cNvSpPr>
            <a:spLocks noGrp="1"/>
          </p:cNvSpPr>
          <p:nvPr>
            <p:ph idx="1"/>
          </p:nvPr>
        </p:nvSpPr>
        <p:spPr/>
        <p:txBody>
          <a:bodyPr>
            <a:normAutofit lnSpcReduction="10000"/>
          </a:bodyPr>
          <a:lstStyle/>
          <a:p>
            <a:pPr marL="0" indent="0">
              <a:buNone/>
            </a:pPr>
            <a:r>
              <a:rPr lang="en-IN" sz="2400" dirty="0"/>
              <a:t>We can build an app or website which can connect to every person ,and everyone must have that app in their mobile phone(Like everyone has ADHAR CARD as a necessary identity card) .If a person is hungry then he or she can write or tap the button written hungry on it , this message will create an alert alarm ,so that everyone must know about it .Then the people nearby them wanted to help them or have an extra amount food can response them to help them.</a:t>
            </a:r>
          </a:p>
          <a:p>
            <a:pPr marL="0" indent="0">
              <a:buNone/>
            </a:pPr>
            <a:r>
              <a:rPr lang="en-IN" sz="2400" dirty="0"/>
              <a:t>And if that people got the help can thank or review that helper .</a:t>
            </a:r>
          </a:p>
          <a:p>
            <a:pPr marL="0" indent="0">
              <a:buNone/>
            </a:pPr>
            <a:endParaRPr lang="en-IN" sz="2400" dirty="0"/>
          </a:p>
        </p:txBody>
      </p:sp>
    </p:spTree>
    <p:extLst>
      <p:ext uri="{BB962C8B-B14F-4D97-AF65-F5344CB8AC3E}">
        <p14:creationId xmlns:p14="http://schemas.microsoft.com/office/powerpoint/2010/main" val="163564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C18C-C847-45E2-96DF-0EC81E93EE38}"/>
              </a:ext>
            </a:extLst>
          </p:cNvPr>
          <p:cNvSpPr>
            <a:spLocks noGrp="1"/>
          </p:cNvSpPr>
          <p:nvPr>
            <p:ph type="title"/>
          </p:nvPr>
        </p:nvSpPr>
        <p:spPr/>
        <p:txBody>
          <a:bodyPr/>
          <a:lstStyle/>
          <a:p>
            <a:r>
              <a:rPr lang="en-IN" dirty="0"/>
              <a:t>IMPLEMENT</a:t>
            </a:r>
          </a:p>
        </p:txBody>
      </p:sp>
      <p:sp>
        <p:nvSpPr>
          <p:cNvPr id="3" name="Content Placeholder 2">
            <a:extLst>
              <a:ext uri="{FF2B5EF4-FFF2-40B4-BE49-F238E27FC236}">
                <a16:creationId xmlns:a16="http://schemas.microsoft.com/office/drawing/2014/main" id="{2D4B8C3F-1C95-F70F-B477-AFFC20803086}"/>
              </a:ext>
            </a:extLst>
          </p:cNvPr>
          <p:cNvSpPr>
            <a:spLocks noGrp="1"/>
          </p:cNvSpPr>
          <p:nvPr>
            <p:ph idx="1"/>
          </p:nvPr>
        </p:nvSpPr>
        <p:spPr/>
        <p:txBody>
          <a:bodyPr>
            <a:normAutofit fontScale="85000" lnSpcReduction="10000"/>
          </a:bodyPr>
          <a:lstStyle/>
          <a:p>
            <a:r>
              <a:rPr lang="en-IN" dirty="0"/>
              <a:t>But how to implement in real world ,like may be someone want to help that needy person but because of some issues like lack of time ,transport problem, or its late at night like 12pm or more Or have some other important work of office or anything .</a:t>
            </a:r>
          </a:p>
          <a:p>
            <a:r>
              <a:rPr lang="en-IN" dirty="0"/>
              <a:t>In this case we can create an app like ola ,so that when a person want to help and can not be there in that case he/she can call that person to transport that food . For this we can connect to a company which can handle all these things like  AMAZON ,FLIPCART.</a:t>
            </a:r>
          </a:p>
          <a:p>
            <a:r>
              <a:rPr lang="en-IN" dirty="0"/>
              <a:t>And same thing run for restaurants, like if anyone of it more food ,that can post on that website that they have this amount of food and the items. if there is a needy person can  go the place or nearby it can go there .but if there is a big distance then the </a:t>
            </a:r>
            <a:r>
              <a:rPr lang="en-IN" dirty="0" err="1"/>
              <a:t>needyone</a:t>
            </a:r>
            <a:r>
              <a:rPr lang="en-IN" dirty="0"/>
              <a:t> can share their location for food or help .then that restaurant can call that food delivery guy to transport the food . In this way we can implement it .</a:t>
            </a:r>
          </a:p>
        </p:txBody>
      </p:sp>
    </p:spTree>
    <p:extLst>
      <p:ext uri="{BB962C8B-B14F-4D97-AF65-F5344CB8AC3E}">
        <p14:creationId xmlns:p14="http://schemas.microsoft.com/office/powerpoint/2010/main" val="20393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5FEA-0BB9-CAF4-F5F9-8D405BA62573}"/>
              </a:ext>
            </a:extLst>
          </p:cNvPr>
          <p:cNvSpPr>
            <a:spLocks noGrp="1"/>
          </p:cNvSpPr>
          <p:nvPr>
            <p:ph type="title"/>
          </p:nvPr>
        </p:nvSpPr>
        <p:spPr/>
        <p:txBody>
          <a:bodyPr/>
          <a:lstStyle/>
          <a:p>
            <a:r>
              <a:rPr lang="en-IN" dirty="0"/>
              <a:t>For Leftover foods</a:t>
            </a:r>
          </a:p>
        </p:txBody>
      </p:sp>
      <p:sp>
        <p:nvSpPr>
          <p:cNvPr id="3" name="Content Placeholder 2">
            <a:extLst>
              <a:ext uri="{FF2B5EF4-FFF2-40B4-BE49-F238E27FC236}">
                <a16:creationId xmlns:a16="http://schemas.microsoft.com/office/drawing/2014/main" id="{7C3D7673-3B7B-5E3F-CA04-265A310C96C4}"/>
              </a:ext>
            </a:extLst>
          </p:cNvPr>
          <p:cNvSpPr>
            <a:spLocks noGrp="1"/>
          </p:cNvSpPr>
          <p:nvPr>
            <p:ph idx="1"/>
          </p:nvPr>
        </p:nvSpPr>
        <p:spPr/>
        <p:txBody>
          <a:bodyPr/>
          <a:lstStyle/>
          <a:p>
            <a:r>
              <a:rPr lang="en-IN" dirty="0"/>
              <a:t>Coming to the leftover foods , for this we can build a separate section in the same app ,and the restaurants or in individual home have leftover food can post that on the site or app . People who  know Hungary street dogs ,cats or cows can share their location ,then that people who want to help can help them or can call the delivery person.</a:t>
            </a:r>
          </a:p>
          <a:p>
            <a:r>
              <a:rPr lang="en-IN" dirty="0"/>
              <a:t>Same can also work for birds </a:t>
            </a:r>
          </a:p>
        </p:txBody>
      </p:sp>
    </p:spTree>
    <p:extLst>
      <p:ext uri="{BB962C8B-B14F-4D97-AF65-F5344CB8AC3E}">
        <p14:creationId xmlns:p14="http://schemas.microsoft.com/office/powerpoint/2010/main" val="332491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61D7-56A8-22BA-3001-ABDD2BC745E7}"/>
              </a:ext>
            </a:extLst>
          </p:cNvPr>
          <p:cNvSpPr>
            <a:spLocks noGrp="1"/>
          </p:cNvSpPr>
          <p:nvPr>
            <p:ph type="title"/>
          </p:nvPr>
        </p:nvSpPr>
        <p:spPr/>
        <p:txBody>
          <a:bodyPr/>
          <a:lstStyle/>
          <a:p>
            <a:r>
              <a:rPr lang="en-IN" dirty="0"/>
              <a:t>Impact on nation</a:t>
            </a:r>
          </a:p>
        </p:txBody>
      </p:sp>
      <p:sp>
        <p:nvSpPr>
          <p:cNvPr id="3" name="Content Placeholder 2">
            <a:extLst>
              <a:ext uri="{FF2B5EF4-FFF2-40B4-BE49-F238E27FC236}">
                <a16:creationId xmlns:a16="http://schemas.microsoft.com/office/drawing/2014/main" id="{CAFD994E-17D0-A5CB-EB87-1BB1E30B1648}"/>
              </a:ext>
            </a:extLst>
          </p:cNvPr>
          <p:cNvSpPr>
            <a:spLocks noGrp="1"/>
          </p:cNvSpPr>
          <p:nvPr>
            <p:ph idx="1"/>
          </p:nvPr>
        </p:nvSpPr>
        <p:spPr/>
        <p:txBody>
          <a:bodyPr/>
          <a:lstStyle/>
          <a:p>
            <a:r>
              <a:rPr lang="en-IN" dirty="0"/>
              <a:t>The impact of it on real world is that there is decrease in food wastage decrease in hungry people , improve in health ,decrease in malnutrition, and this help  in growth of nation.  </a:t>
            </a:r>
          </a:p>
          <a:p>
            <a:endParaRPr lang="en-IN" dirty="0"/>
          </a:p>
        </p:txBody>
      </p:sp>
    </p:spTree>
    <p:extLst>
      <p:ext uri="{BB962C8B-B14F-4D97-AF65-F5344CB8AC3E}">
        <p14:creationId xmlns:p14="http://schemas.microsoft.com/office/powerpoint/2010/main" val="2851352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150</TotalTime>
  <Words>437</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MANAGE  food wastage</vt:lpstr>
      <vt:lpstr>Connect with everyone</vt:lpstr>
      <vt:lpstr>IMPLEMENT</vt:lpstr>
      <vt:lpstr>For Leftover foods</vt:lpstr>
      <vt:lpstr>Impact on 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  food</dc:title>
  <dc:creator>sandhyayadav4500@outlook.com</dc:creator>
  <cp:lastModifiedBy>sandhyayadav4500@outlook.com</cp:lastModifiedBy>
  <cp:revision>2</cp:revision>
  <dcterms:created xsi:type="dcterms:W3CDTF">2023-03-20T05:04:19Z</dcterms:created>
  <dcterms:modified xsi:type="dcterms:W3CDTF">2023-03-21T02:22:47Z</dcterms:modified>
</cp:coreProperties>
</file>