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Lst>
  <p:sldSz cy="6858000" cx="12192000"/>
  <p:notesSz cx="6858000" cy="9144000"/>
  <p:embeddedFontLst>
    <p:embeddedFont>
      <p:font typeface="Arial Black"/>
      <p:regular r:id="rId39"/>
    </p:embeddedFont>
    <p:embeddedFont>
      <p:font typeface="Century Gothic"/>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4" roundtripDataSignature="AMtx7mhLzYcKTCrSjtXi1rHU+lbxnq4Cj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CenturyGothic-regular.fntdata"/><Relationship Id="rId20" Type="http://schemas.openxmlformats.org/officeDocument/2006/relationships/slide" Target="slides/slide16.xml"/><Relationship Id="rId42" Type="http://schemas.openxmlformats.org/officeDocument/2006/relationships/font" Target="fonts/CenturyGothic-italic.fntdata"/><Relationship Id="rId41" Type="http://schemas.openxmlformats.org/officeDocument/2006/relationships/font" Target="fonts/CenturyGothic-bold.fntdata"/><Relationship Id="rId22" Type="http://schemas.openxmlformats.org/officeDocument/2006/relationships/slide" Target="slides/slide18.xml"/><Relationship Id="rId44" Type="http://customschemas.google.com/relationships/presentationmetadata" Target="metadata"/><Relationship Id="rId21" Type="http://schemas.openxmlformats.org/officeDocument/2006/relationships/slide" Target="slides/slide17.xml"/><Relationship Id="rId43" Type="http://schemas.openxmlformats.org/officeDocument/2006/relationships/font" Target="fonts/CenturyGothic-boldItalic.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font" Target="fonts/ArialBlack-regular.fntdata"/><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5" name="Google Shape;37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1" name="Google Shape;45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5" name="Google Shape;475;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2" name="Google Shape;502;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1" name="Google Shape;511;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0" name="Google Shape;520;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8" name="Google Shape;528;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6" name="Google Shape;536;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4" name="Google Shape;544;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552" name="Google Shape;552;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2" name="Google Shape;562;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1" name="Google Shape;571;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4" name="Google Shape;644;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2" name="Google Shape;652;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704" name="Google Shape;704;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gd7c139ff8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12" name="Google Shape;712;gd7c139ff82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3" name="Google Shape;713;gd7c139ff82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gd7c139ff82_0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66" name="Google Shape;766;gd7c139ff82_0_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7" name="Google Shape;767;gd7c139ff82_0_5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772" name="Google Shape;772;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18" name="Shape 18"/>
        <p:cNvGrpSpPr/>
        <p:nvPr/>
      </p:nvGrpSpPr>
      <p:grpSpPr>
        <a:xfrm>
          <a:off x="0" y="0"/>
          <a:ext cx="0" cy="0"/>
          <a:chOff x="0" y="0"/>
          <a:chExt cx="0" cy="0"/>
        </a:xfrm>
      </p:grpSpPr>
      <p:sp>
        <p:nvSpPr>
          <p:cNvPr id="19" name="Google Shape;19;p34"/>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34"/>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4"/>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Autofit/>
          </a:bodyPr>
          <a:lstStyle>
            <a:lvl1pPr lvl="0" marR="0" algn="l">
              <a:lnSpc>
                <a:spcPct val="85000"/>
              </a:lnSpc>
              <a:spcBef>
                <a:spcPts val="0"/>
              </a:spcBef>
              <a:spcAft>
                <a:spcPts val="0"/>
              </a:spcAft>
              <a:buClr>
                <a:srgbClr val="262626"/>
              </a:buClr>
              <a:buSzPts val="8000"/>
              <a:buFont typeface="Calibri"/>
              <a:buNone/>
              <a:defRPr b="0" i="0" sz="8000" u="none" cap="none" strike="noStrike">
                <a:solidFill>
                  <a:srgbClr val="262626"/>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2" name="Google Shape;22;p34"/>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Autofit/>
          </a:bodyPr>
          <a:lstStyle>
            <a:lvl1pPr indent="-228600" lvl="0" marL="457200" marR="0" algn="l">
              <a:lnSpc>
                <a:spcPct val="90000"/>
              </a:lnSpc>
              <a:spcBef>
                <a:spcPts val="1200"/>
              </a:spcBef>
              <a:spcAft>
                <a:spcPts val="0"/>
              </a:spcAft>
              <a:buClr>
                <a:schemeClr val="accent1"/>
              </a:buClr>
              <a:buSzPts val="2400"/>
              <a:buFont typeface="Calibri"/>
              <a:buNone/>
              <a:defRPr b="0" i="0" sz="2400" u="none" cap="none" strike="noStrike">
                <a:solidFill>
                  <a:schemeClr val="dk2"/>
                </a:solidFill>
                <a:latin typeface="Calibri"/>
                <a:ea typeface="Calibri"/>
                <a:cs typeface="Calibri"/>
                <a:sym typeface="Calibri"/>
              </a:defRPr>
            </a:lvl1pPr>
            <a:lvl2pPr indent="-228600" lvl="1" marL="914400" marR="0" algn="l">
              <a:lnSpc>
                <a:spcPct val="90000"/>
              </a:lnSpc>
              <a:spcBef>
                <a:spcPts val="200"/>
              </a:spcBef>
              <a:spcAft>
                <a:spcPts val="0"/>
              </a:spcAft>
              <a:buClr>
                <a:schemeClr val="accent1"/>
              </a:buClr>
              <a:buSzPts val="1800"/>
              <a:buFont typeface="Calibri"/>
              <a:buNone/>
              <a:defRPr b="0" i="0" sz="1800" u="none" cap="none" strike="noStrike">
                <a:solidFill>
                  <a:srgbClr val="888888"/>
                </a:solidFill>
                <a:latin typeface="Calibri"/>
                <a:ea typeface="Calibri"/>
                <a:cs typeface="Calibri"/>
                <a:sym typeface="Calibri"/>
              </a:defRPr>
            </a:lvl2pPr>
            <a:lvl3pPr indent="-228600" lvl="2" marL="1371600" marR="0" algn="l">
              <a:lnSpc>
                <a:spcPct val="90000"/>
              </a:lnSpc>
              <a:spcBef>
                <a:spcPts val="400"/>
              </a:spcBef>
              <a:spcAft>
                <a:spcPts val="0"/>
              </a:spcAft>
              <a:buClr>
                <a:schemeClr val="accent1"/>
              </a:buClr>
              <a:buSzPts val="1600"/>
              <a:buFont typeface="Calibri"/>
              <a:buNone/>
              <a:defRPr b="0" i="0" sz="1600" u="none" cap="none" strike="noStrike">
                <a:solidFill>
                  <a:srgbClr val="888888"/>
                </a:solidFill>
                <a:latin typeface="Calibri"/>
                <a:ea typeface="Calibri"/>
                <a:cs typeface="Calibri"/>
                <a:sym typeface="Calibri"/>
              </a:defRPr>
            </a:lvl3pPr>
            <a:lvl4pPr indent="-228600" lvl="3" marL="1828800" marR="0" algn="l">
              <a:lnSpc>
                <a:spcPct val="90000"/>
              </a:lnSpc>
              <a:spcBef>
                <a:spcPts val="400"/>
              </a:spcBef>
              <a:spcAft>
                <a:spcPts val="0"/>
              </a:spcAft>
              <a:buClr>
                <a:schemeClr val="accent1"/>
              </a:buClr>
              <a:buSzPts val="1400"/>
              <a:buFont typeface="Calibri"/>
              <a:buNone/>
              <a:defRPr b="0" i="0" sz="1400" u="none" cap="none" strike="noStrike">
                <a:solidFill>
                  <a:srgbClr val="888888"/>
                </a:solidFill>
                <a:latin typeface="Calibri"/>
                <a:ea typeface="Calibri"/>
                <a:cs typeface="Calibri"/>
                <a:sym typeface="Calibri"/>
              </a:defRPr>
            </a:lvl4pPr>
            <a:lvl5pPr indent="-228600" lvl="4" marL="2286000" marR="0" algn="l">
              <a:lnSpc>
                <a:spcPct val="90000"/>
              </a:lnSpc>
              <a:spcBef>
                <a:spcPts val="400"/>
              </a:spcBef>
              <a:spcAft>
                <a:spcPts val="0"/>
              </a:spcAft>
              <a:buClr>
                <a:schemeClr val="accent1"/>
              </a:buClr>
              <a:buSzPts val="1400"/>
              <a:buFont typeface="Calibri"/>
              <a:buNone/>
              <a:defRPr b="0" i="0" sz="1400" u="none" cap="none" strike="noStrike">
                <a:solidFill>
                  <a:srgbClr val="888888"/>
                </a:solidFill>
                <a:latin typeface="Calibri"/>
                <a:ea typeface="Calibri"/>
                <a:cs typeface="Calibri"/>
                <a:sym typeface="Calibri"/>
              </a:defRPr>
            </a:lvl5pPr>
            <a:lvl6pPr indent="-228600" lvl="5" marL="2743200" marR="0" algn="l">
              <a:lnSpc>
                <a:spcPct val="90000"/>
              </a:lnSpc>
              <a:spcBef>
                <a:spcPts val="400"/>
              </a:spcBef>
              <a:spcAft>
                <a:spcPts val="0"/>
              </a:spcAft>
              <a:buClr>
                <a:schemeClr val="accent1"/>
              </a:buClr>
              <a:buSzPts val="1400"/>
              <a:buFont typeface="Calibri"/>
              <a:buNone/>
              <a:defRPr b="0" i="0" sz="1400" u="none" cap="none" strike="noStrike">
                <a:solidFill>
                  <a:srgbClr val="888888"/>
                </a:solidFill>
                <a:latin typeface="Calibri"/>
                <a:ea typeface="Calibri"/>
                <a:cs typeface="Calibri"/>
                <a:sym typeface="Calibri"/>
              </a:defRPr>
            </a:lvl6pPr>
            <a:lvl7pPr indent="-228600" lvl="6" marL="3200400" marR="0" algn="l">
              <a:lnSpc>
                <a:spcPct val="90000"/>
              </a:lnSpc>
              <a:spcBef>
                <a:spcPts val="400"/>
              </a:spcBef>
              <a:spcAft>
                <a:spcPts val="0"/>
              </a:spcAft>
              <a:buClr>
                <a:schemeClr val="accent1"/>
              </a:buClr>
              <a:buSzPts val="1400"/>
              <a:buFont typeface="Calibri"/>
              <a:buNone/>
              <a:defRPr b="0" i="0" sz="1400" u="none" cap="none" strike="noStrike">
                <a:solidFill>
                  <a:srgbClr val="888888"/>
                </a:solidFill>
                <a:latin typeface="Calibri"/>
                <a:ea typeface="Calibri"/>
                <a:cs typeface="Calibri"/>
                <a:sym typeface="Calibri"/>
              </a:defRPr>
            </a:lvl7pPr>
            <a:lvl8pPr indent="-228600" lvl="7" marL="3657600" marR="0" algn="l">
              <a:lnSpc>
                <a:spcPct val="90000"/>
              </a:lnSpc>
              <a:spcBef>
                <a:spcPts val="400"/>
              </a:spcBef>
              <a:spcAft>
                <a:spcPts val="0"/>
              </a:spcAft>
              <a:buClr>
                <a:schemeClr val="accent1"/>
              </a:buClr>
              <a:buSzPts val="1400"/>
              <a:buFont typeface="Calibri"/>
              <a:buNone/>
              <a:defRPr b="0" i="0" sz="1400" u="none" cap="none" strike="noStrike">
                <a:solidFill>
                  <a:srgbClr val="888888"/>
                </a:solidFill>
                <a:latin typeface="Calibri"/>
                <a:ea typeface="Calibri"/>
                <a:cs typeface="Calibri"/>
                <a:sym typeface="Calibri"/>
              </a:defRPr>
            </a:lvl8pPr>
            <a:lvl9pPr indent="-228600" lvl="8" marL="4114800" marR="0" algn="l">
              <a:lnSpc>
                <a:spcPct val="90000"/>
              </a:lnSpc>
              <a:spcBef>
                <a:spcPts val="400"/>
              </a:spcBef>
              <a:spcAft>
                <a:spcPts val="400"/>
              </a:spcAft>
              <a:buClr>
                <a:schemeClr val="accent1"/>
              </a:buClr>
              <a:buSzPts val="1400"/>
              <a:buFont typeface="Calibri"/>
              <a:buNone/>
              <a:defRPr b="0" i="0" sz="1400" u="none" cap="none" strike="noStrike">
                <a:solidFill>
                  <a:srgbClr val="888888"/>
                </a:solidFill>
                <a:latin typeface="Calibri"/>
                <a:ea typeface="Calibri"/>
                <a:cs typeface="Calibri"/>
                <a:sym typeface="Calibri"/>
              </a:defRPr>
            </a:lvl9pPr>
          </a:lstStyle>
          <a:p/>
        </p:txBody>
      </p:sp>
      <p:sp>
        <p:nvSpPr>
          <p:cNvPr id="23" name="Google Shape;23;p3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Clr>
                <a:srgbClr val="000000"/>
              </a:buClr>
              <a:buSzPts val="1400"/>
              <a:buFont typeface="Arial"/>
              <a:buNone/>
              <a:defRPr b="0" i="0" sz="900" u="none" cap="none" strike="noStrike">
                <a:solidFill>
                  <a:srgbClr val="FFFFFF"/>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4" name="Google Shape;24;p3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Clr>
                <a:srgbClr val="000000"/>
              </a:buClr>
              <a:buSzPts val="1400"/>
              <a:buFont typeface="Arial"/>
              <a:buNone/>
              <a:defRPr b="0" i="0" sz="900" u="none" cap="none" strike="noStrike">
                <a:solidFill>
                  <a:srgbClr val="FFFFFF"/>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5" name="Google Shape;25;p3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26" name="Google Shape;26;p34"/>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27" name="Shape 27"/>
        <p:cNvGrpSpPr/>
        <p:nvPr/>
      </p:nvGrpSpPr>
      <p:grpSpPr>
        <a:xfrm>
          <a:off x="0" y="0"/>
          <a:ext cx="0" cy="0"/>
          <a:chOff x="0" y="0"/>
          <a:chExt cx="0" cy="0"/>
        </a:xfrm>
      </p:grpSpPr>
      <p:sp>
        <p:nvSpPr>
          <p:cNvPr id="28" name="Google Shape;28;p35"/>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35"/>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5"/>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Autofit/>
          </a:bodyPr>
          <a:lstStyle>
            <a:lvl1pPr lvl="0" marR="0" algn="l">
              <a:lnSpc>
                <a:spcPct val="85000"/>
              </a:lnSpc>
              <a:spcBef>
                <a:spcPts val="0"/>
              </a:spcBef>
              <a:spcAft>
                <a:spcPts val="0"/>
              </a:spcAft>
              <a:buClr>
                <a:srgbClr val="FFFFFF"/>
              </a:buClr>
              <a:buSzPts val="3600"/>
              <a:buFont typeface="Calibri"/>
              <a:buNone/>
              <a:defRPr b="0" i="0" sz="3600" u="none" cap="none" strike="noStrike">
                <a:solidFill>
                  <a:srgbClr val="FFFFFF"/>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1" name="Google Shape;31;p35"/>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Autofit/>
          </a:bodyPr>
          <a:lstStyle>
            <a:lvl1pPr indent="-355600" lvl="0" marL="457200" marR="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32" name="Google Shape;32;p35"/>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Autofit/>
          </a:bodyPr>
          <a:lstStyle>
            <a:lvl1pPr indent="-228600" lvl="0" marL="457200" marR="0" algn="l">
              <a:lnSpc>
                <a:spcPct val="90000"/>
              </a:lnSpc>
              <a:spcBef>
                <a:spcPts val="1200"/>
              </a:spcBef>
              <a:spcAft>
                <a:spcPts val="0"/>
              </a:spcAft>
              <a:buClr>
                <a:schemeClr val="accent1"/>
              </a:buClr>
              <a:buSzPts val="1500"/>
              <a:buFont typeface="Calibri"/>
              <a:buNone/>
              <a:defRPr b="0" i="0" sz="1500" u="none" cap="none" strike="noStrike">
                <a:solidFill>
                  <a:srgbClr val="FFFFFF"/>
                </a:solidFill>
                <a:latin typeface="Calibri"/>
                <a:ea typeface="Calibri"/>
                <a:cs typeface="Calibri"/>
                <a:sym typeface="Calibri"/>
              </a:defRPr>
            </a:lvl1pPr>
            <a:lvl2pPr indent="-228600" lvl="1" marL="914400" marR="0" algn="l">
              <a:lnSpc>
                <a:spcPct val="90000"/>
              </a:lnSpc>
              <a:spcBef>
                <a:spcPts val="200"/>
              </a:spcBef>
              <a:spcAft>
                <a:spcPts val="0"/>
              </a:spcAft>
              <a:buClr>
                <a:schemeClr val="accent1"/>
              </a:buClr>
              <a:buSzPts val="1200"/>
              <a:buFont typeface="Calibri"/>
              <a:buNone/>
              <a:defRPr b="0" i="0" sz="1200" u="none" cap="none" strike="noStrike">
                <a:solidFill>
                  <a:srgbClr val="3F3F3F"/>
                </a:solidFill>
                <a:latin typeface="Calibri"/>
                <a:ea typeface="Calibri"/>
                <a:cs typeface="Calibri"/>
                <a:sym typeface="Calibri"/>
              </a:defRPr>
            </a:lvl2pPr>
            <a:lvl3pPr indent="-228600" lvl="2" marL="1371600" marR="0" algn="l">
              <a:lnSpc>
                <a:spcPct val="90000"/>
              </a:lnSpc>
              <a:spcBef>
                <a:spcPts val="400"/>
              </a:spcBef>
              <a:spcAft>
                <a:spcPts val="0"/>
              </a:spcAft>
              <a:buClr>
                <a:schemeClr val="accent1"/>
              </a:buClr>
              <a:buSzPts val="1000"/>
              <a:buFont typeface="Calibri"/>
              <a:buNone/>
              <a:defRPr b="0" i="0" sz="1000" u="none" cap="none" strike="noStrike">
                <a:solidFill>
                  <a:srgbClr val="3F3F3F"/>
                </a:solidFill>
                <a:latin typeface="Calibri"/>
                <a:ea typeface="Calibri"/>
                <a:cs typeface="Calibri"/>
                <a:sym typeface="Calibri"/>
              </a:defRPr>
            </a:lvl3pPr>
            <a:lvl4pPr indent="-228600" lvl="3" marL="1828800" marR="0" algn="l">
              <a:lnSpc>
                <a:spcPct val="90000"/>
              </a:lnSpc>
              <a:spcBef>
                <a:spcPts val="400"/>
              </a:spcBef>
              <a:spcAft>
                <a:spcPts val="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4pPr>
            <a:lvl5pPr indent="-228600" lvl="4" marL="2286000" marR="0" algn="l">
              <a:lnSpc>
                <a:spcPct val="90000"/>
              </a:lnSpc>
              <a:spcBef>
                <a:spcPts val="400"/>
              </a:spcBef>
              <a:spcAft>
                <a:spcPts val="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5pPr>
            <a:lvl6pPr indent="-228600" lvl="5" marL="2743200" marR="0" algn="l">
              <a:lnSpc>
                <a:spcPct val="90000"/>
              </a:lnSpc>
              <a:spcBef>
                <a:spcPts val="400"/>
              </a:spcBef>
              <a:spcAft>
                <a:spcPts val="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6pPr>
            <a:lvl7pPr indent="-228600" lvl="6" marL="3200400" marR="0" algn="l">
              <a:lnSpc>
                <a:spcPct val="90000"/>
              </a:lnSpc>
              <a:spcBef>
                <a:spcPts val="400"/>
              </a:spcBef>
              <a:spcAft>
                <a:spcPts val="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7pPr>
            <a:lvl8pPr indent="-228600" lvl="7" marL="3657600" marR="0" algn="l">
              <a:lnSpc>
                <a:spcPct val="90000"/>
              </a:lnSpc>
              <a:spcBef>
                <a:spcPts val="400"/>
              </a:spcBef>
              <a:spcAft>
                <a:spcPts val="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8pPr>
            <a:lvl9pPr indent="-228600" lvl="8" marL="4114800" marR="0" algn="l">
              <a:lnSpc>
                <a:spcPct val="90000"/>
              </a:lnSpc>
              <a:spcBef>
                <a:spcPts val="400"/>
              </a:spcBef>
              <a:spcAft>
                <a:spcPts val="40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9pPr>
          </a:lstStyle>
          <a:p/>
        </p:txBody>
      </p:sp>
      <p:sp>
        <p:nvSpPr>
          <p:cNvPr id="33" name="Google Shape;33;p35"/>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Clr>
                <a:srgbClr val="000000"/>
              </a:buClr>
              <a:buSzPts val="1400"/>
              <a:buFont typeface="Arial"/>
              <a:buNone/>
              <a:defRPr b="0" i="0" sz="900" u="none" cap="none" strike="noStrike">
                <a:solidFill>
                  <a:srgbClr val="FFFFFF"/>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4" name="Google Shape;34;p35"/>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Clr>
                <a:srgbClr val="000000"/>
              </a:buClr>
              <a:buSzPts val="1400"/>
              <a:buFont typeface="Arial"/>
              <a:buNone/>
              <a:defRPr b="0" i="0" sz="900" u="none" cap="none" strike="noStrike">
                <a:solidFill>
                  <a:schemeClr val="dk2"/>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5" name="Google Shape;35;p3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6" name="Shape 36"/>
        <p:cNvGrpSpPr/>
        <p:nvPr/>
      </p:nvGrpSpPr>
      <p:grpSpPr>
        <a:xfrm>
          <a:off x="0" y="0"/>
          <a:ext cx="0" cy="0"/>
          <a:chOff x="0" y="0"/>
          <a:chExt cx="0" cy="0"/>
        </a:xfrm>
      </p:grpSpPr>
      <p:sp>
        <p:nvSpPr>
          <p:cNvPr id="37" name="Google Shape;37;p3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lvl1pPr lvl="0" marR="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8" name="Google Shape;38;p36"/>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Autofit/>
          </a:bodyPr>
          <a:lstStyle>
            <a:lvl1pPr indent="-355600" lvl="0" marL="457200" marR="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39" name="Google Shape;39;p3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Clr>
                <a:srgbClr val="000000"/>
              </a:buClr>
              <a:buSzPts val="1400"/>
              <a:buFont typeface="Arial"/>
              <a:buNone/>
              <a:defRPr b="0" i="0" sz="900" u="none" cap="none" strike="noStrike">
                <a:solidFill>
                  <a:srgbClr val="FFFFFF"/>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0" name="Google Shape;40;p3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Clr>
                <a:srgbClr val="000000"/>
              </a:buClr>
              <a:buSzPts val="1400"/>
              <a:buFont typeface="Arial"/>
              <a:buNone/>
              <a:defRPr b="0" i="0" sz="900" u="none" cap="none" strike="noStrike">
                <a:solidFill>
                  <a:srgbClr val="FFFFFF"/>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1" name="Google Shape;41;p3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3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lvl1pPr lvl="0" marR="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4" name="Google Shape;44;p37"/>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Autofit/>
          </a:bodyPr>
          <a:lstStyle>
            <a:lvl1pPr indent="-355600" lvl="0" marL="457200" marR="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45" name="Google Shape;45;p37"/>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Autofit/>
          </a:bodyPr>
          <a:lstStyle>
            <a:lvl1pPr indent="-355600" lvl="0" marL="457200" marR="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46" name="Google Shape;46;p3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Clr>
                <a:srgbClr val="000000"/>
              </a:buClr>
              <a:buSzPts val="1400"/>
              <a:buFont typeface="Arial"/>
              <a:buNone/>
              <a:defRPr b="0" i="0" sz="900" u="none" cap="none" strike="noStrike">
                <a:solidFill>
                  <a:srgbClr val="FFFFFF"/>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7" name="Google Shape;47;p3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Clr>
                <a:srgbClr val="000000"/>
              </a:buClr>
              <a:buSzPts val="1400"/>
              <a:buFont typeface="Arial"/>
              <a:buNone/>
              <a:defRPr b="0" i="0" sz="900" u="none" cap="none" strike="noStrike">
                <a:solidFill>
                  <a:srgbClr val="FFFFFF"/>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8" name="Google Shape;48;p3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49" name="Shape 49"/>
        <p:cNvGrpSpPr/>
        <p:nvPr/>
      </p:nvGrpSpPr>
      <p:grpSpPr>
        <a:xfrm>
          <a:off x="0" y="0"/>
          <a:ext cx="0" cy="0"/>
          <a:chOff x="0" y="0"/>
          <a:chExt cx="0" cy="0"/>
        </a:xfrm>
      </p:grpSpPr>
      <p:sp>
        <p:nvSpPr>
          <p:cNvPr id="50" name="Google Shape;50;p38"/>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38"/>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38"/>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Autofit/>
          </a:bodyPr>
          <a:lstStyle>
            <a:lvl1pPr lvl="0" marR="0" algn="l">
              <a:lnSpc>
                <a:spcPct val="85000"/>
              </a:lnSpc>
              <a:spcBef>
                <a:spcPts val="0"/>
              </a:spcBef>
              <a:spcAft>
                <a:spcPts val="0"/>
              </a:spcAft>
              <a:buClr>
                <a:srgbClr val="262626"/>
              </a:buClr>
              <a:buSzPts val="8000"/>
              <a:buFont typeface="Calibri"/>
              <a:buNone/>
              <a:defRPr b="0" i="0" sz="8000" u="none" cap="none" strike="noStrike">
                <a:solidFill>
                  <a:srgbClr val="262626"/>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3" name="Google Shape;53;p38"/>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Autofit/>
          </a:bodyPr>
          <a:lstStyle>
            <a:lvl1pPr lvl="0" marR="0" algn="l">
              <a:lnSpc>
                <a:spcPct val="90000"/>
              </a:lnSpc>
              <a:spcBef>
                <a:spcPts val="1200"/>
              </a:spcBef>
              <a:spcAft>
                <a:spcPts val="0"/>
              </a:spcAft>
              <a:buClr>
                <a:schemeClr val="accent1"/>
              </a:buClr>
              <a:buSzPts val="2400"/>
              <a:buFont typeface="Calibri"/>
              <a:buNone/>
              <a:defRPr b="0" i="0" sz="2400" u="none" cap="none" strike="noStrike">
                <a:solidFill>
                  <a:schemeClr val="dk2"/>
                </a:solidFill>
                <a:latin typeface="Calibri"/>
                <a:ea typeface="Calibri"/>
                <a:cs typeface="Calibri"/>
                <a:sym typeface="Calibri"/>
              </a:defRPr>
            </a:lvl1pPr>
            <a:lvl2pPr lvl="1" marR="0" algn="ctr">
              <a:lnSpc>
                <a:spcPct val="90000"/>
              </a:lnSpc>
              <a:spcBef>
                <a:spcPts val="200"/>
              </a:spcBef>
              <a:spcAft>
                <a:spcPts val="0"/>
              </a:spcAft>
              <a:buClr>
                <a:schemeClr val="accent1"/>
              </a:buClr>
              <a:buSzPts val="2400"/>
              <a:buFont typeface="Calibri"/>
              <a:buNone/>
              <a:defRPr b="0" i="0" sz="2400" u="none" cap="none" strike="noStrike">
                <a:solidFill>
                  <a:srgbClr val="3F3F3F"/>
                </a:solidFill>
                <a:latin typeface="Calibri"/>
                <a:ea typeface="Calibri"/>
                <a:cs typeface="Calibri"/>
                <a:sym typeface="Calibri"/>
              </a:defRPr>
            </a:lvl2pPr>
            <a:lvl3pPr lvl="2" marR="0" algn="ctr">
              <a:lnSpc>
                <a:spcPct val="90000"/>
              </a:lnSpc>
              <a:spcBef>
                <a:spcPts val="400"/>
              </a:spcBef>
              <a:spcAft>
                <a:spcPts val="0"/>
              </a:spcAft>
              <a:buClr>
                <a:schemeClr val="accent1"/>
              </a:buClr>
              <a:buSzPts val="2400"/>
              <a:buFont typeface="Calibri"/>
              <a:buNone/>
              <a:defRPr b="0" i="0" sz="2400" u="none" cap="none" strike="noStrike">
                <a:solidFill>
                  <a:srgbClr val="3F3F3F"/>
                </a:solidFill>
                <a:latin typeface="Calibri"/>
                <a:ea typeface="Calibri"/>
                <a:cs typeface="Calibri"/>
                <a:sym typeface="Calibri"/>
              </a:defRPr>
            </a:lvl3pPr>
            <a:lvl4pPr lvl="3" marR="0" algn="ctr">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4pPr>
            <a:lvl5pPr lvl="4" marR="0" algn="ctr">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5pPr>
            <a:lvl6pPr lvl="5" marR="0" algn="ctr">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6pPr>
            <a:lvl7pPr lvl="6" marR="0" algn="ctr">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7pPr>
            <a:lvl8pPr lvl="7" marR="0" algn="ctr">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8pPr>
            <a:lvl9pPr lvl="8" marR="0" algn="ctr">
              <a:lnSpc>
                <a:spcPct val="90000"/>
              </a:lnSpc>
              <a:spcBef>
                <a:spcPts val="4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9pPr>
          </a:lstStyle>
          <a:p/>
        </p:txBody>
      </p:sp>
      <p:sp>
        <p:nvSpPr>
          <p:cNvPr id="54" name="Google Shape;54;p3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Clr>
                <a:srgbClr val="000000"/>
              </a:buClr>
              <a:buSzPts val="1400"/>
              <a:buFont typeface="Arial"/>
              <a:buNone/>
              <a:defRPr b="0" i="0" sz="900" u="none" cap="none" strike="noStrike">
                <a:solidFill>
                  <a:srgbClr val="FFFFFF"/>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5" name="Google Shape;55;p3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Clr>
                <a:srgbClr val="000000"/>
              </a:buClr>
              <a:buSzPts val="1400"/>
              <a:buFont typeface="Arial"/>
              <a:buNone/>
              <a:defRPr b="0" i="0" sz="900" u="none" cap="none" strike="noStrike">
                <a:solidFill>
                  <a:srgbClr val="FFFFFF"/>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6" name="Google Shape;56;p3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57" name="Google Shape;57;p38"/>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cxnSp>
        <p:nvCxnSpPr>
          <p:cNvPr id="58" name="Google Shape;58;p38"/>
          <p:cNvCxnSpPr/>
          <p:nvPr/>
        </p:nvCxnSpPr>
        <p:spPr>
          <a:xfrm flipH="1" rot="10800000">
            <a:off x="3048" y="5937956"/>
            <a:ext cx="8241" cy="5644"/>
          </a:xfrm>
          <a:prstGeom prst="straightConnector1">
            <a:avLst/>
          </a:prstGeom>
          <a:noFill/>
          <a:ln cap="flat" cmpd="sng" w="12700">
            <a:solidFill>
              <a:schemeClr val="accent1"/>
            </a:solidFill>
            <a:prstDash val="solid"/>
            <a:round/>
            <a:headEnd len="sm" w="sm" type="none"/>
            <a:tailEnd len="sm" w="sm" type="none"/>
          </a:ln>
        </p:spPr>
      </p:cxnSp>
      <p:cxnSp>
        <p:nvCxnSpPr>
          <p:cNvPr id="59" name="Google Shape;59;p38"/>
          <p:cNvCxnSpPr/>
          <p:nvPr/>
        </p:nvCxnSpPr>
        <p:spPr>
          <a:xfrm flipH="1" rot="10800000">
            <a:off x="3048" y="5937956"/>
            <a:ext cx="8241" cy="5644"/>
          </a:xfrm>
          <a:prstGeom prst="straightConnector1">
            <a:avLst/>
          </a:prstGeom>
          <a:noFill/>
          <a:ln cap="flat" cmpd="sng" w="12700">
            <a:solidFill>
              <a:schemeClr val="accent1"/>
            </a:solidFill>
            <a:prstDash val="solid"/>
            <a:round/>
            <a:headEnd len="sm" w="sm" type="none"/>
            <a:tailEnd len="sm" w="sm" type="none"/>
          </a:ln>
        </p:spPr>
      </p:cxn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0" name="Shape 60"/>
        <p:cNvGrpSpPr/>
        <p:nvPr/>
      </p:nvGrpSpPr>
      <p:grpSpPr>
        <a:xfrm>
          <a:off x="0" y="0"/>
          <a:ext cx="0" cy="0"/>
          <a:chOff x="0" y="0"/>
          <a:chExt cx="0" cy="0"/>
        </a:xfrm>
      </p:grpSpPr>
      <p:sp>
        <p:nvSpPr>
          <p:cNvPr id="61" name="Google Shape;61;p3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lvl1pPr lvl="0" marR="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2" name="Google Shape;62;p39"/>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Autofit/>
          </a:bodyPr>
          <a:lstStyle>
            <a:lvl1pPr indent="-228600" lvl="0" marL="457200" marR="0" algn="l">
              <a:lnSpc>
                <a:spcPct val="90000"/>
              </a:lnSpc>
              <a:spcBef>
                <a:spcPts val="1200"/>
              </a:spcBef>
              <a:spcAft>
                <a:spcPts val="0"/>
              </a:spcAft>
              <a:buClr>
                <a:schemeClr val="accent1"/>
              </a:buClr>
              <a:buSzPts val="2000"/>
              <a:buFont typeface="Calibri"/>
              <a:buNone/>
              <a:defRPr b="0" i="0" sz="2000" u="none" cap="none" strike="noStrike">
                <a:solidFill>
                  <a:schemeClr val="dk2"/>
                </a:solidFill>
                <a:latin typeface="Calibri"/>
                <a:ea typeface="Calibri"/>
                <a:cs typeface="Calibri"/>
                <a:sym typeface="Calibri"/>
              </a:defRPr>
            </a:lvl1pPr>
            <a:lvl2pPr indent="-228600" lvl="1" marL="914400" marR="0" algn="l">
              <a:lnSpc>
                <a:spcPct val="90000"/>
              </a:lnSpc>
              <a:spcBef>
                <a:spcPts val="200"/>
              </a:spcBef>
              <a:spcAft>
                <a:spcPts val="0"/>
              </a:spcAft>
              <a:buClr>
                <a:schemeClr val="accent1"/>
              </a:buClr>
              <a:buSzPts val="2000"/>
              <a:buFont typeface="Calibri"/>
              <a:buNone/>
              <a:defRPr b="1" i="0" sz="2000" u="none" cap="none" strike="noStrike">
                <a:solidFill>
                  <a:srgbClr val="3F3F3F"/>
                </a:solidFill>
                <a:latin typeface="Calibri"/>
                <a:ea typeface="Calibri"/>
                <a:cs typeface="Calibri"/>
                <a:sym typeface="Calibri"/>
              </a:defRPr>
            </a:lvl2pPr>
            <a:lvl3pPr indent="-228600" lvl="2" marL="1371600" marR="0" algn="l">
              <a:lnSpc>
                <a:spcPct val="90000"/>
              </a:lnSpc>
              <a:spcBef>
                <a:spcPts val="400"/>
              </a:spcBef>
              <a:spcAft>
                <a:spcPts val="0"/>
              </a:spcAft>
              <a:buClr>
                <a:schemeClr val="accent1"/>
              </a:buClr>
              <a:buSzPts val="1800"/>
              <a:buFont typeface="Calibri"/>
              <a:buNone/>
              <a:defRPr b="1" i="0" sz="1800" u="none" cap="none" strike="noStrike">
                <a:solidFill>
                  <a:srgbClr val="3F3F3F"/>
                </a:solidFill>
                <a:latin typeface="Calibri"/>
                <a:ea typeface="Calibri"/>
                <a:cs typeface="Calibri"/>
                <a:sym typeface="Calibri"/>
              </a:defRPr>
            </a:lvl3pPr>
            <a:lvl4pPr indent="-228600" lvl="3" marL="1828800" marR="0" algn="l">
              <a:lnSpc>
                <a:spcPct val="90000"/>
              </a:lnSpc>
              <a:spcBef>
                <a:spcPts val="400"/>
              </a:spcBef>
              <a:spcAft>
                <a:spcPts val="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4pPr>
            <a:lvl5pPr indent="-228600" lvl="4" marL="2286000" marR="0" algn="l">
              <a:lnSpc>
                <a:spcPct val="90000"/>
              </a:lnSpc>
              <a:spcBef>
                <a:spcPts val="400"/>
              </a:spcBef>
              <a:spcAft>
                <a:spcPts val="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5pPr>
            <a:lvl6pPr indent="-228600" lvl="5" marL="2743200" marR="0" algn="l">
              <a:lnSpc>
                <a:spcPct val="90000"/>
              </a:lnSpc>
              <a:spcBef>
                <a:spcPts val="400"/>
              </a:spcBef>
              <a:spcAft>
                <a:spcPts val="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6pPr>
            <a:lvl7pPr indent="-228600" lvl="6" marL="3200400" marR="0" algn="l">
              <a:lnSpc>
                <a:spcPct val="90000"/>
              </a:lnSpc>
              <a:spcBef>
                <a:spcPts val="400"/>
              </a:spcBef>
              <a:spcAft>
                <a:spcPts val="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7pPr>
            <a:lvl8pPr indent="-228600" lvl="7" marL="3657600" marR="0" algn="l">
              <a:lnSpc>
                <a:spcPct val="90000"/>
              </a:lnSpc>
              <a:spcBef>
                <a:spcPts val="400"/>
              </a:spcBef>
              <a:spcAft>
                <a:spcPts val="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8pPr>
            <a:lvl9pPr indent="-228600" lvl="8" marL="4114800" marR="0" algn="l">
              <a:lnSpc>
                <a:spcPct val="90000"/>
              </a:lnSpc>
              <a:spcBef>
                <a:spcPts val="400"/>
              </a:spcBef>
              <a:spcAft>
                <a:spcPts val="40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9pPr>
          </a:lstStyle>
          <a:p/>
        </p:txBody>
      </p:sp>
      <p:sp>
        <p:nvSpPr>
          <p:cNvPr id="63" name="Google Shape;63;p39"/>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Autofit/>
          </a:bodyPr>
          <a:lstStyle>
            <a:lvl1pPr indent="-355600" lvl="0" marL="457200" marR="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64" name="Google Shape;64;p39"/>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Autofit/>
          </a:bodyPr>
          <a:lstStyle>
            <a:lvl1pPr indent="-228600" lvl="0" marL="457200" marR="0" algn="l">
              <a:lnSpc>
                <a:spcPct val="90000"/>
              </a:lnSpc>
              <a:spcBef>
                <a:spcPts val="1200"/>
              </a:spcBef>
              <a:spcAft>
                <a:spcPts val="0"/>
              </a:spcAft>
              <a:buClr>
                <a:schemeClr val="accent1"/>
              </a:buClr>
              <a:buSzPts val="2000"/>
              <a:buFont typeface="Calibri"/>
              <a:buNone/>
              <a:defRPr b="0" i="0" sz="2000" u="none" cap="none" strike="noStrike">
                <a:solidFill>
                  <a:schemeClr val="dk2"/>
                </a:solidFill>
                <a:latin typeface="Calibri"/>
                <a:ea typeface="Calibri"/>
                <a:cs typeface="Calibri"/>
                <a:sym typeface="Calibri"/>
              </a:defRPr>
            </a:lvl1pPr>
            <a:lvl2pPr indent="-228600" lvl="1" marL="914400" marR="0" algn="l">
              <a:lnSpc>
                <a:spcPct val="90000"/>
              </a:lnSpc>
              <a:spcBef>
                <a:spcPts val="200"/>
              </a:spcBef>
              <a:spcAft>
                <a:spcPts val="0"/>
              </a:spcAft>
              <a:buClr>
                <a:schemeClr val="accent1"/>
              </a:buClr>
              <a:buSzPts val="2000"/>
              <a:buFont typeface="Calibri"/>
              <a:buNone/>
              <a:defRPr b="1" i="0" sz="2000" u="none" cap="none" strike="noStrike">
                <a:solidFill>
                  <a:srgbClr val="3F3F3F"/>
                </a:solidFill>
                <a:latin typeface="Calibri"/>
                <a:ea typeface="Calibri"/>
                <a:cs typeface="Calibri"/>
                <a:sym typeface="Calibri"/>
              </a:defRPr>
            </a:lvl2pPr>
            <a:lvl3pPr indent="-228600" lvl="2" marL="1371600" marR="0" algn="l">
              <a:lnSpc>
                <a:spcPct val="90000"/>
              </a:lnSpc>
              <a:spcBef>
                <a:spcPts val="400"/>
              </a:spcBef>
              <a:spcAft>
                <a:spcPts val="0"/>
              </a:spcAft>
              <a:buClr>
                <a:schemeClr val="accent1"/>
              </a:buClr>
              <a:buSzPts val="1800"/>
              <a:buFont typeface="Calibri"/>
              <a:buNone/>
              <a:defRPr b="1" i="0" sz="1800" u="none" cap="none" strike="noStrike">
                <a:solidFill>
                  <a:srgbClr val="3F3F3F"/>
                </a:solidFill>
                <a:latin typeface="Calibri"/>
                <a:ea typeface="Calibri"/>
                <a:cs typeface="Calibri"/>
                <a:sym typeface="Calibri"/>
              </a:defRPr>
            </a:lvl3pPr>
            <a:lvl4pPr indent="-228600" lvl="3" marL="1828800" marR="0" algn="l">
              <a:lnSpc>
                <a:spcPct val="90000"/>
              </a:lnSpc>
              <a:spcBef>
                <a:spcPts val="400"/>
              </a:spcBef>
              <a:spcAft>
                <a:spcPts val="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4pPr>
            <a:lvl5pPr indent="-228600" lvl="4" marL="2286000" marR="0" algn="l">
              <a:lnSpc>
                <a:spcPct val="90000"/>
              </a:lnSpc>
              <a:spcBef>
                <a:spcPts val="400"/>
              </a:spcBef>
              <a:spcAft>
                <a:spcPts val="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5pPr>
            <a:lvl6pPr indent="-228600" lvl="5" marL="2743200" marR="0" algn="l">
              <a:lnSpc>
                <a:spcPct val="90000"/>
              </a:lnSpc>
              <a:spcBef>
                <a:spcPts val="400"/>
              </a:spcBef>
              <a:spcAft>
                <a:spcPts val="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6pPr>
            <a:lvl7pPr indent="-228600" lvl="6" marL="3200400" marR="0" algn="l">
              <a:lnSpc>
                <a:spcPct val="90000"/>
              </a:lnSpc>
              <a:spcBef>
                <a:spcPts val="400"/>
              </a:spcBef>
              <a:spcAft>
                <a:spcPts val="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7pPr>
            <a:lvl8pPr indent="-228600" lvl="7" marL="3657600" marR="0" algn="l">
              <a:lnSpc>
                <a:spcPct val="90000"/>
              </a:lnSpc>
              <a:spcBef>
                <a:spcPts val="400"/>
              </a:spcBef>
              <a:spcAft>
                <a:spcPts val="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8pPr>
            <a:lvl9pPr indent="-228600" lvl="8" marL="4114800" marR="0" algn="l">
              <a:lnSpc>
                <a:spcPct val="90000"/>
              </a:lnSpc>
              <a:spcBef>
                <a:spcPts val="400"/>
              </a:spcBef>
              <a:spcAft>
                <a:spcPts val="40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9pPr>
          </a:lstStyle>
          <a:p/>
        </p:txBody>
      </p:sp>
      <p:sp>
        <p:nvSpPr>
          <p:cNvPr id="65" name="Google Shape;65;p39"/>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Autofit/>
          </a:bodyPr>
          <a:lstStyle>
            <a:lvl1pPr indent="-355600" lvl="0" marL="457200" marR="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66" name="Google Shape;66;p3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Clr>
                <a:srgbClr val="000000"/>
              </a:buClr>
              <a:buSzPts val="1400"/>
              <a:buFont typeface="Arial"/>
              <a:buNone/>
              <a:defRPr b="0" i="0" sz="900" u="none" cap="none" strike="noStrike">
                <a:solidFill>
                  <a:srgbClr val="FFFFFF"/>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7" name="Google Shape;67;p3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Clr>
                <a:srgbClr val="000000"/>
              </a:buClr>
              <a:buSzPts val="1400"/>
              <a:buFont typeface="Arial"/>
              <a:buNone/>
              <a:defRPr b="0" i="0" sz="900" u="none" cap="none" strike="noStrike">
                <a:solidFill>
                  <a:srgbClr val="FFFFFF"/>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8" name="Google Shape;68;p3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69" name="Shape 69"/>
        <p:cNvGrpSpPr/>
        <p:nvPr/>
      </p:nvGrpSpPr>
      <p:grpSpPr>
        <a:xfrm>
          <a:off x="0" y="0"/>
          <a:ext cx="0" cy="0"/>
          <a:chOff x="0" y="0"/>
          <a:chExt cx="0" cy="0"/>
        </a:xfrm>
      </p:grpSpPr>
      <p:sp>
        <p:nvSpPr>
          <p:cNvPr id="70" name="Google Shape;70;p40"/>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40"/>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40"/>
          <p:cNvSpPr txBox="1"/>
          <p:nvPr>
            <p:ph type="title"/>
          </p:nvPr>
        </p:nvSpPr>
        <p:spPr>
          <a:xfrm>
            <a:off x="1097280" y="5074920"/>
            <a:ext cx="10113264" cy="822960"/>
          </a:xfrm>
          <a:prstGeom prst="rect">
            <a:avLst/>
          </a:prstGeom>
          <a:noFill/>
          <a:ln>
            <a:noFill/>
          </a:ln>
        </p:spPr>
        <p:txBody>
          <a:bodyPr anchorCtr="0" anchor="b" bIns="0" lIns="91425" spcFirstLastPara="1" rIns="91425" wrap="square" tIns="0">
            <a:noAutofit/>
          </a:bodyPr>
          <a:lstStyle>
            <a:lvl1pPr lvl="0" marR="0" algn="l">
              <a:lnSpc>
                <a:spcPct val="85000"/>
              </a:lnSpc>
              <a:spcBef>
                <a:spcPts val="0"/>
              </a:spcBef>
              <a:spcAft>
                <a:spcPts val="0"/>
              </a:spcAft>
              <a:buClr>
                <a:srgbClr val="FFFFFF"/>
              </a:buClr>
              <a:buSzPts val="3600"/>
              <a:buFont typeface="Calibri"/>
              <a:buNone/>
              <a:defRPr b="0" i="0" sz="3600" u="none" cap="none" strike="noStrike">
                <a:solidFill>
                  <a:srgbClr val="FFFFFF"/>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3" name="Google Shape;73;p40"/>
          <p:cNvSpPr/>
          <p:nvPr>
            <p:ph idx="2" type="pic"/>
          </p:nvPr>
        </p:nvSpPr>
        <p:spPr>
          <a:xfrm>
            <a:off x="15" y="0"/>
            <a:ext cx="12191985" cy="4915076"/>
          </a:xfrm>
          <a:prstGeom prst="rect">
            <a:avLst/>
          </a:prstGeom>
          <a:blipFill rotWithShape="1">
            <a:blip r:embed="rId2">
              <a:alphaModFix/>
            </a:blip>
            <a:stretch>
              <a:fillRect b="0" l="0" r="0" t="0"/>
            </a:stretch>
          </a:blipFill>
          <a:ln>
            <a:noFill/>
          </a:ln>
        </p:spPr>
        <p:txBody>
          <a:bodyPr anchorCtr="0" anchor="t" bIns="45700" lIns="457200" spcFirstLastPara="1" rIns="0" wrap="square" tIns="457200">
            <a:noAutofit/>
          </a:bodyPr>
          <a:lstStyle>
            <a:lvl1pPr lvl="0" marR="0" rtl="0" algn="l">
              <a:lnSpc>
                <a:spcPct val="90000"/>
              </a:lnSpc>
              <a:spcBef>
                <a:spcPts val="1200"/>
              </a:spcBef>
              <a:spcAft>
                <a:spcPts val="0"/>
              </a:spcAft>
              <a:buClr>
                <a:schemeClr val="accent1"/>
              </a:buClr>
              <a:buSzPts val="3200"/>
              <a:buFont typeface="Calibri"/>
              <a:buNone/>
              <a:defRPr b="0" i="0" sz="3200" u="none" cap="none" strike="noStrike">
                <a:solidFill>
                  <a:schemeClr val="lt1"/>
                </a:solidFill>
                <a:latin typeface="Calibri"/>
                <a:ea typeface="Calibri"/>
                <a:cs typeface="Calibri"/>
                <a:sym typeface="Calibri"/>
              </a:defRPr>
            </a:lvl1pPr>
            <a:lvl2pPr lvl="1" marR="0" rtl="0" algn="l">
              <a:lnSpc>
                <a:spcPct val="90000"/>
              </a:lnSpc>
              <a:spcBef>
                <a:spcPts val="200"/>
              </a:spcBef>
              <a:spcAft>
                <a:spcPts val="0"/>
              </a:spcAft>
              <a:buClr>
                <a:schemeClr val="accent1"/>
              </a:buClr>
              <a:buSzPts val="2800"/>
              <a:buFont typeface="Calibri"/>
              <a:buNone/>
              <a:defRPr b="0" i="0" sz="2800" u="none" cap="none" strike="noStrike">
                <a:solidFill>
                  <a:srgbClr val="3F3F3F"/>
                </a:solidFill>
                <a:latin typeface="Calibri"/>
                <a:ea typeface="Calibri"/>
                <a:cs typeface="Calibri"/>
                <a:sym typeface="Calibri"/>
              </a:defRPr>
            </a:lvl2pPr>
            <a:lvl3pPr lvl="2" marR="0" rtl="0" algn="l">
              <a:lnSpc>
                <a:spcPct val="90000"/>
              </a:lnSpc>
              <a:spcBef>
                <a:spcPts val="400"/>
              </a:spcBef>
              <a:spcAft>
                <a:spcPts val="0"/>
              </a:spcAft>
              <a:buClr>
                <a:schemeClr val="accent1"/>
              </a:buClr>
              <a:buSzPts val="2400"/>
              <a:buFont typeface="Calibri"/>
              <a:buNone/>
              <a:defRPr b="0" i="0" sz="2400" u="none" cap="none" strike="noStrike">
                <a:solidFill>
                  <a:srgbClr val="3F3F3F"/>
                </a:solidFill>
                <a:latin typeface="Calibri"/>
                <a:ea typeface="Calibri"/>
                <a:cs typeface="Calibri"/>
                <a:sym typeface="Calibri"/>
              </a:defRPr>
            </a:lvl3pPr>
            <a:lvl4pPr lvl="3"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4pPr>
            <a:lvl5pPr lvl="4"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5pPr>
            <a:lvl6pPr lvl="5"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6pPr>
            <a:lvl7pPr lvl="6"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7pPr>
            <a:lvl8pPr lvl="7"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8pPr>
            <a:lvl9pPr lvl="8" marR="0" rtl="0" algn="l">
              <a:lnSpc>
                <a:spcPct val="90000"/>
              </a:lnSpc>
              <a:spcBef>
                <a:spcPts val="4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9pPr>
          </a:lstStyle>
          <a:p/>
        </p:txBody>
      </p:sp>
      <p:sp>
        <p:nvSpPr>
          <p:cNvPr id="74" name="Google Shape;74;p40"/>
          <p:cNvSpPr txBox="1"/>
          <p:nvPr>
            <p:ph idx="1" type="body"/>
          </p:nvPr>
        </p:nvSpPr>
        <p:spPr>
          <a:xfrm>
            <a:off x="1097280" y="5907023"/>
            <a:ext cx="10113264" cy="594360"/>
          </a:xfrm>
          <a:prstGeom prst="rect">
            <a:avLst/>
          </a:prstGeom>
          <a:noFill/>
          <a:ln>
            <a:noFill/>
          </a:ln>
        </p:spPr>
        <p:txBody>
          <a:bodyPr anchorCtr="0" anchor="t" bIns="0" lIns="91425" spcFirstLastPara="1" rIns="91425" wrap="square" tIns="0">
            <a:noAutofit/>
          </a:bodyPr>
          <a:lstStyle>
            <a:lvl1pPr indent="-228600" lvl="0" marL="457200" marR="0" algn="l">
              <a:lnSpc>
                <a:spcPct val="90000"/>
              </a:lnSpc>
              <a:spcBef>
                <a:spcPts val="0"/>
              </a:spcBef>
              <a:spcAft>
                <a:spcPts val="0"/>
              </a:spcAft>
              <a:buClr>
                <a:schemeClr val="accent1"/>
              </a:buClr>
              <a:buSzPts val="1500"/>
              <a:buFont typeface="Calibri"/>
              <a:buNone/>
              <a:defRPr b="0" i="0" sz="1500" u="none" cap="none" strike="noStrike">
                <a:solidFill>
                  <a:srgbClr val="FFFFFF"/>
                </a:solidFill>
                <a:latin typeface="Calibri"/>
                <a:ea typeface="Calibri"/>
                <a:cs typeface="Calibri"/>
                <a:sym typeface="Calibri"/>
              </a:defRPr>
            </a:lvl1pPr>
            <a:lvl2pPr indent="-228600" lvl="1" marL="914400" marR="0" algn="l">
              <a:lnSpc>
                <a:spcPct val="90000"/>
              </a:lnSpc>
              <a:spcBef>
                <a:spcPts val="600"/>
              </a:spcBef>
              <a:spcAft>
                <a:spcPts val="0"/>
              </a:spcAft>
              <a:buClr>
                <a:schemeClr val="accent1"/>
              </a:buClr>
              <a:buSzPts val="1200"/>
              <a:buFont typeface="Calibri"/>
              <a:buNone/>
              <a:defRPr b="0" i="0" sz="1200" u="none" cap="none" strike="noStrike">
                <a:solidFill>
                  <a:srgbClr val="3F3F3F"/>
                </a:solidFill>
                <a:latin typeface="Calibri"/>
                <a:ea typeface="Calibri"/>
                <a:cs typeface="Calibri"/>
                <a:sym typeface="Calibri"/>
              </a:defRPr>
            </a:lvl2pPr>
            <a:lvl3pPr indent="-228600" lvl="2" marL="1371600" marR="0" algn="l">
              <a:lnSpc>
                <a:spcPct val="90000"/>
              </a:lnSpc>
              <a:spcBef>
                <a:spcPts val="400"/>
              </a:spcBef>
              <a:spcAft>
                <a:spcPts val="0"/>
              </a:spcAft>
              <a:buClr>
                <a:schemeClr val="accent1"/>
              </a:buClr>
              <a:buSzPts val="1000"/>
              <a:buFont typeface="Calibri"/>
              <a:buNone/>
              <a:defRPr b="0" i="0" sz="1000" u="none" cap="none" strike="noStrike">
                <a:solidFill>
                  <a:srgbClr val="3F3F3F"/>
                </a:solidFill>
                <a:latin typeface="Calibri"/>
                <a:ea typeface="Calibri"/>
                <a:cs typeface="Calibri"/>
                <a:sym typeface="Calibri"/>
              </a:defRPr>
            </a:lvl3pPr>
            <a:lvl4pPr indent="-228600" lvl="3" marL="1828800" marR="0" algn="l">
              <a:lnSpc>
                <a:spcPct val="90000"/>
              </a:lnSpc>
              <a:spcBef>
                <a:spcPts val="400"/>
              </a:spcBef>
              <a:spcAft>
                <a:spcPts val="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4pPr>
            <a:lvl5pPr indent="-228600" lvl="4" marL="2286000" marR="0" algn="l">
              <a:lnSpc>
                <a:spcPct val="90000"/>
              </a:lnSpc>
              <a:spcBef>
                <a:spcPts val="400"/>
              </a:spcBef>
              <a:spcAft>
                <a:spcPts val="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5pPr>
            <a:lvl6pPr indent="-228600" lvl="5" marL="2743200" marR="0" algn="l">
              <a:lnSpc>
                <a:spcPct val="90000"/>
              </a:lnSpc>
              <a:spcBef>
                <a:spcPts val="400"/>
              </a:spcBef>
              <a:spcAft>
                <a:spcPts val="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6pPr>
            <a:lvl7pPr indent="-228600" lvl="6" marL="3200400" marR="0" algn="l">
              <a:lnSpc>
                <a:spcPct val="90000"/>
              </a:lnSpc>
              <a:spcBef>
                <a:spcPts val="400"/>
              </a:spcBef>
              <a:spcAft>
                <a:spcPts val="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7pPr>
            <a:lvl8pPr indent="-228600" lvl="7" marL="3657600" marR="0" algn="l">
              <a:lnSpc>
                <a:spcPct val="90000"/>
              </a:lnSpc>
              <a:spcBef>
                <a:spcPts val="400"/>
              </a:spcBef>
              <a:spcAft>
                <a:spcPts val="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8pPr>
            <a:lvl9pPr indent="-228600" lvl="8" marL="4114800" marR="0" algn="l">
              <a:lnSpc>
                <a:spcPct val="90000"/>
              </a:lnSpc>
              <a:spcBef>
                <a:spcPts val="400"/>
              </a:spcBef>
              <a:spcAft>
                <a:spcPts val="40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9pPr>
          </a:lstStyle>
          <a:p/>
        </p:txBody>
      </p:sp>
      <p:sp>
        <p:nvSpPr>
          <p:cNvPr id="75" name="Google Shape;75;p4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Clr>
                <a:srgbClr val="000000"/>
              </a:buClr>
              <a:buSzPts val="1400"/>
              <a:buFont typeface="Arial"/>
              <a:buNone/>
              <a:defRPr b="0" i="0" sz="900" u="none" cap="none" strike="noStrike">
                <a:solidFill>
                  <a:srgbClr val="FFFFFF"/>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6" name="Google Shape;76;p4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Clr>
                <a:srgbClr val="000000"/>
              </a:buClr>
              <a:buSzPts val="1400"/>
              <a:buFont typeface="Arial"/>
              <a:buNone/>
              <a:defRPr b="0" i="0" sz="900" u="none" cap="none" strike="noStrike">
                <a:solidFill>
                  <a:srgbClr val="FFFFFF"/>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7" name="Google Shape;77;p4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8" name="Shape 78"/>
        <p:cNvGrpSpPr/>
        <p:nvPr/>
      </p:nvGrpSpPr>
      <p:grpSpPr>
        <a:xfrm>
          <a:off x="0" y="0"/>
          <a:ext cx="0" cy="0"/>
          <a:chOff x="0" y="0"/>
          <a:chExt cx="0" cy="0"/>
        </a:xfrm>
      </p:grpSpPr>
      <p:sp>
        <p:nvSpPr>
          <p:cNvPr id="79" name="Google Shape;79;p4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lvl1pPr lvl="0" marR="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0" name="Google Shape;80;p41"/>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Autofit/>
          </a:bodyPr>
          <a:lstStyle>
            <a:lvl1pPr indent="-355600" lvl="0" marL="457200" marR="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81" name="Google Shape;81;p4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Clr>
                <a:srgbClr val="000000"/>
              </a:buClr>
              <a:buSzPts val="1400"/>
              <a:buFont typeface="Arial"/>
              <a:buNone/>
              <a:defRPr b="0" i="0" sz="900" u="none" cap="none" strike="noStrike">
                <a:solidFill>
                  <a:srgbClr val="FFFFFF"/>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2" name="Google Shape;82;p4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Clr>
                <a:srgbClr val="000000"/>
              </a:buClr>
              <a:buSzPts val="1400"/>
              <a:buFont typeface="Arial"/>
              <a:buNone/>
              <a:defRPr b="0" i="0" sz="900" u="none" cap="none" strike="noStrike">
                <a:solidFill>
                  <a:srgbClr val="FFFFFF"/>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3" name="Google Shape;83;p4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4" name="Shape 84"/>
        <p:cNvGrpSpPr/>
        <p:nvPr/>
      </p:nvGrpSpPr>
      <p:grpSpPr>
        <a:xfrm>
          <a:off x="0" y="0"/>
          <a:ext cx="0" cy="0"/>
          <a:chOff x="0" y="0"/>
          <a:chExt cx="0" cy="0"/>
        </a:xfrm>
      </p:grpSpPr>
      <p:sp>
        <p:nvSpPr>
          <p:cNvPr id="85" name="Google Shape;85;p42"/>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42"/>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42"/>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noAutofit/>
          </a:bodyPr>
          <a:lstStyle>
            <a:lvl1pPr lvl="0" marR="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8" name="Google Shape;88;p42"/>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noAutofit/>
          </a:bodyPr>
          <a:lstStyle>
            <a:lvl1pPr indent="-355600" lvl="0" marL="457200" marR="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89" name="Google Shape;89;p4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Clr>
                <a:srgbClr val="000000"/>
              </a:buClr>
              <a:buSzPts val="1400"/>
              <a:buFont typeface="Arial"/>
              <a:buNone/>
              <a:defRPr b="0" i="0" sz="900" u="none" cap="none" strike="noStrike">
                <a:solidFill>
                  <a:srgbClr val="FFFFFF"/>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0" name="Google Shape;90;p4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Clr>
                <a:srgbClr val="000000"/>
              </a:buClr>
              <a:buSzPts val="1400"/>
              <a:buFont typeface="Arial"/>
              <a:buNone/>
              <a:defRPr b="0" i="0" sz="900" u="none" cap="none" strike="noStrike">
                <a:solidFill>
                  <a:srgbClr val="FFFFFF"/>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1" name="Google Shape;91;p4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3"/>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33"/>
          <p:cNvSpPr/>
          <p:nvPr/>
        </p:nvSpPr>
        <p:spPr>
          <a:xfrm>
            <a:off x="0" y="6334316"/>
            <a:ext cx="12192000" cy="659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3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 name="Google Shape;13;p33"/>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4" name="Google Shape;14;p3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5" name="Google Shape;15;p3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9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6" name="Google Shape;16;p3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7" name="Google Shape;17;p33"/>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mc:Choice Requires="p14">
      <p:transition spd="slow" p14:dur="700">
        <p:fade/>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4.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9.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www.github.com/" TargetMode="External"/><Relationship Id="rId4" Type="http://schemas.openxmlformats.org/officeDocument/2006/relationships/hyperlink" Target="https://blog.udacity.com/2015/06/a-beginners-git-github-tutorial.html" TargetMode="External"/><Relationship Id="rId9" Type="http://schemas.openxmlformats.org/officeDocument/2006/relationships/image" Target="../media/image1.png"/><Relationship Id="rId5" Type="http://schemas.openxmlformats.org/officeDocument/2006/relationships/hyperlink" Target="https://drive.google.com/open?id=19_K940L5IbIHYg6tMo7wHxW9p1GEX5fO" TargetMode="External"/><Relationship Id="rId6" Type="http://schemas.openxmlformats.org/officeDocument/2006/relationships/hyperlink" Target="https://drive.google.com/open?id=19_K940L5IbIHYg6tMo7wHxW9p1GEX5fO" TargetMode="External"/><Relationship Id="rId7" Type="http://schemas.openxmlformats.org/officeDocument/2006/relationships/hyperlink" Target="https://drive.google.com/open?id=19_K940L5IbIHYg6tMo7wHxW9p1GEX5fO" TargetMode="External"/><Relationship Id="rId8" Type="http://schemas.openxmlformats.org/officeDocument/2006/relationships/hyperlink" Target="https://help.github.com/en/articles/securing-your-account-with-two-factor-authentication-2fa"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github.com/future-standard/scorer.git" TargetMode="External"/><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drive.google.com/open?id=1krtjHyc2yqlUjtqdoFsu5pVH0gvUAb9e" TargetMode="External"/><Relationship Id="rId4" Type="http://schemas.openxmlformats.org/officeDocument/2006/relationships/hyperlink" Target="https://docs.google.com/document/d/19-cVdJIc6p9M_teGyMEu2nb8gUTn46xTE35lbs54FNc/edit" TargetMode="External"/><Relationship Id="rId5"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262626"/>
              </a:buClr>
              <a:buSzPts val="8000"/>
              <a:buFont typeface="Calibri"/>
              <a:buNone/>
            </a:pPr>
            <a:r>
              <a:rPr lang="en-US">
                <a:solidFill>
                  <a:srgbClr val="3F739B"/>
                </a:solidFill>
              </a:rPr>
              <a:t>SCORER Edge Developers Induction</a:t>
            </a:r>
            <a:endParaRPr>
              <a:solidFill>
                <a:srgbClr val="3F739B"/>
              </a:solidFill>
            </a:endParaRPr>
          </a:p>
        </p:txBody>
      </p:sp>
      <p:sp>
        <p:nvSpPr>
          <p:cNvPr id="97" name="Google Shape;97;p1"/>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90000"/>
              </a:lnSpc>
              <a:spcBef>
                <a:spcPts val="1200"/>
              </a:spcBef>
              <a:spcAft>
                <a:spcPts val="0"/>
              </a:spcAft>
              <a:buClr>
                <a:schemeClr val="accent1"/>
              </a:buClr>
              <a:buSzPts val="2400"/>
              <a:buFont typeface="Calibri"/>
              <a:buNone/>
            </a:pPr>
            <a:r>
              <a:rPr lang="en-US"/>
              <a:t>August 2019</a:t>
            </a:r>
            <a:endParaRPr/>
          </a:p>
        </p:txBody>
      </p:sp>
      <p:sp>
        <p:nvSpPr>
          <p:cNvPr id="98" name="Google Shape;98;p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50"/>
              <a:buNone/>
            </a:pPr>
            <a:fld id="{00000000-1234-1234-1234-123412341234}" type="slidenum">
              <a:rPr lang="en-US"/>
              <a:t>‹#›</a:t>
            </a:fld>
            <a:endParaRPr/>
          </a:p>
        </p:txBody>
      </p:sp>
      <p:pic>
        <p:nvPicPr>
          <p:cNvPr id="99" name="Google Shape;99;p1"/>
          <p:cNvPicPr preferRelativeResize="0"/>
          <p:nvPr/>
        </p:nvPicPr>
        <p:blipFill rotWithShape="1">
          <a:blip r:embed="rId3">
            <a:alphaModFix/>
          </a:blip>
          <a:srcRect b="0" l="0" r="0" t="0"/>
          <a:stretch/>
        </p:blipFill>
        <p:spPr>
          <a:xfrm>
            <a:off x="10976881" y="75846"/>
            <a:ext cx="1086099" cy="76794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1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4800"/>
              <a:buFont typeface="Calibri"/>
              <a:buNone/>
            </a:pPr>
            <a:r>
              <a:rPr lang="en-US"/>
              <a:t>SAC: Sensor &amp; Actuators control</a:t>
            </a:r>
            <a:endParaRPr/>
          </a:p>
        </p:txBody>
      </p:sp>
      <p:sp>
        <p:nvSpPr>
          <p:cNvPr id="320" name="Google Shape;320;p1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50"/>
              <a:buNone/>
            </a:pPr>
            <a:fld id="{00000000-1234-1234-1234-123412341234}" type="slidenum">
              <a:rPr lang="en-US"/>
              <a:t>‹#›</a:t>
            </a:fld>
            <a:endParaRPr/>
          </a:p>
        </p:txBody>
      </p:sp>
      <p:sp>
        <p:nvSpPr>
          <p:cNvPr id="321" name="Google Shape;321;p10"/>
          <p:cNvSpPr txBox="1"/>
          <p:nvPr/>
        </p:nvSpPr>
        <p:spPr>
          <a:xfrm>
            <a:off x="849193" y="1850176"/>
            <a:ext cx="10554574" cy="4347614"/>
          </a:xfrm>
          <a:prstGeom prst="rect">
            <a:avLst/>
          </a:prstGeom>
          <a:noFill/>
          <a:ln>
            <a:noFill/>
          </a:ln>
        </p:spPr>
        <p:txBody>
          <a:bodyPr anchorCtr="0" anchor="t" bIns="45700" lIns="0" spcFirstLastPara="1" rIns="0" wrap="square" tIns="45700">
            <a:normAutofit/>
          </a:bodyPr>
          <a:lstStyle/>
          <a:p>
            <a:pPr indent="-355600" lvl="0" marL="457200" marR="0" rtl="0" algn="l">
              <a:lnSpc>
                <a:spcPct val="90000"/>
              </a:lnSpc>
              <a:spcBef>
                <a:spcPts val="1200"/>
              </a:spcBef>
              <a:spcAft>
                <a:spcPts val="0"/>
              </a:spcAft>
              <a:buClr>
                <a:schemeClr val="accent1"/>
              </a:buClr>
              <a:buSzPts val="2000"/>
              <a:buFont typeface="Calibri"/>
              <a:buChar char=" "/>
            </a:pPr>
            <a:r>
              <a:rPr b="1" i="0" lang="en-US" sz="2000" u="sng" cap="none" strike="noStrike">
                <a:solidFill>
                  <a:srgbClr val="3F3F3F"/>
                </a:solidFill>
                <a:latin typeface="Calibri"/>
                <a:ea typeface="Calibri"/>
                <a:cs typeface="Calibri"/>
                <a:sym typeface="Calibri"/>
              </a:rPr>
              <a:t>Role:</a:t>
            </a:r>
            <a:r>
              <a:rPr b="0" i="0" lang="en-US" sz="2000" u="none" cap="none" strike="noStrike">
                <a:solidFill>
                  <a:srgbClr val="3F3F3F"/>
                </a:solidFill>
                <a:latin typeface="Calibri"/>
                <a:ea typeface="Calibri"/>
                <a:cs typeface="Calibri"/>
                <a:sym typeface="Calibri"/>
              </a:rPr>
              <a:t> Control of camera, control of external device using GPIO etc.</a:t>
            </a:r>
            <a:endParaRPr/>
          </a:p>
          <a:p>
            <a:pPr indent="-355600" lvl="0" marL="457200" marR="0" rtl="0" algn="l">
              <a:lnSpc>
                <a:spcPct val="90000"/>
              </a:lnSpc>
              <a:spcBef>
                <a:spcPts val="1200"/>
              </a:spcBef>
              <a:spcAft>
                <a:spcPts val="0"/>
              </a:spcAft>
              <a:buClr>
                <a:schemeClr val="accent1"/>
              </a:buClr>
              <a:buSzPts val="2000"/>
              <a:buFont typeface="Calibri"/>
              <a:buChar char=" "/>
            </a:pPr>
            <a:r>
              <a:rPr b="1" i="0" lang="en-US" sz="2000" u="sng" cap="none" strike="noStrike">
                <a:solidFill>
                  <a:srgbClr val="3F3F3F"/>
                </a:solidFill>
                <a:latin typeface="Calibri"/>
                <a:ea typeface="Calibri"/>
                <a:cs typeface="Calibri"/>
                <a:sym typeface="Calibri"/>
              </a:rPr>
              <a:t>Area of responsibility</a:t>
            </a:r>
            <a:endParaRPr/>
          </a:p>
          <a:p>
            <a:pPr indent="-342900" lvl="1" marL="914400" marR="0" rtl="0" algn="l">
              <a:lnSpc>
                <a:spcPct val="90000"/>
              </a:lnSpc>
              <a:spcBef>
                <a:spcPts val="200"/>
              </a:spcBef>
              <a:spcAft>
                <a:spcPts val="0"/>
              </a:spcAft>
              <a:buClr>
                <a:schemeClr val="accent1"/>
              </a:buClr>
              <a:buSzPts val="1800"/>
              <a:buFont typeface="Calibri"/>
              <a:buChar char="◦"/>
            </a:pPr>
            <a:r>
              <a:rPr b="0" i="0" lang="en-US" sz="1800" u="none" cap="none" strike="noStrike">
                <a:solidFill>
                  <a:srgbClr val="3F3F3F"/>
                </a:solidFill>
                <a:latin typeface="Calibri"/>
                <a:ea typeface="Calibri"/>
                <a:cs typeface="Calibri"/>
                <a:sym typeface="Calibri"/>
              </a:rPr>
              <a:t>Acquire video from camera, record, normalize MP4 file</a:t>
            </a:r>
            <a:endParaRPr/>
          </a:p>
          <a:p>
            <a:pPr indent="-342900" lvl="1" marL="914400" marR="0" rtl="0" algn="l">
              <a:lnSpc>
                <a:spcPct val="90000"/>
              </a:lnSpc>
              <a:spcBef>
                <a:spcPts val="200"/>
              </a:spcBef>
              <a:spcAft>
                <a:spcPts val="0"/>
              </a:spcAft>
              <a:buClr>
                <a:schemeClr val="accent1"/>
              </a:buClr>
              <a:buSzPts val="1800"/>
              <a:buFont typeface="Calibri"/>
              <a:buChar char="◦"/>
            </a:pPr>
            <a:r>
              <a:rPr b="0" i="0" lang="en-US" sz="1800" u="none" cap="none" strike="noStrike">
                <a:solidFill>
                  <a:srgbClr val="3F3F3F"/>
                </a:solidFill>
                <a:latin typeface="Calibri"/>
                <a:ea typeface="Calibri"/>
                <a:cs typeface="Calibri"/>
                <a:sym typeface="Calibri"/>
              </a:rPr>
              <a:t>Local distribution (RTSP, L2DC Endpoint)</a:t>
            </a:r>
            <a:endParaRPr/>
          </a:p>
          <a:p>
            <a:pPr indent="-342900" lvl="1" marL="914400" marR="0" rtl="0" algn="l">
              <a:lnSpc>
                <a:spcPct val="90000"/>
              </a:lnSpc>
              <a:spcBef>
                <a:spcPts val="200"/>
              </a:spcBef>
              <a:spcAft>
                <a:spcPts val="0"/>
              </a:spcAft>
              <a:buClr>
                <a:schemeClr val="accent1"/>
              </a:buClr>
              <a:buSzPts val="1800"/>
              <a:buFont typeface="Calibri"/>
              <a:buChar char="◦"/>
            </a:pPr>
            <a:r>
              <a:rPr b="0" i="0" lang="en-US" sz="1800" u="none" cap="none" strike="noStrike">
                <a:solidFill>
                  <a:srgbClr val="3F3F3F"/>
                </a:solidFill>
                <a:latin typeface="Calibri"/>
                <a:ea typeface="Calibri"/>
                <a:cs typeface="Calibri"/>
                <a:sym typeface="Calibri"/>
              </a:rPr>
              <a:t>IO control using GPIO, I2C, etc.</a:t>
            </a:r>
            <a:endParaRPr/>
          </a:p>
          <a:p>
            <a:pPr indent="-342900" lvl="1" marL="914400" marR="0" rtl="0" algn="l">
              <a:lnSpc>
                <a:spcPct val="90000"/>
              </a:lnSpc>
              <a:spcBef>
                <a:spcPts val="200"/>
              </a:spcBef>
              <a:spcAft>
                <a:spcPts val="0"/>
              </a:spcAft>
              <a:buClr>
                <a:schemeClr val="accent1"/>
              </a:buClr>
              <a:buSzPts val="1800"/>
              <a:buFont typeface="Calibri"/>
              <a:buChar char="◦"/>
            </a:pPr>
            <a:r>
              <a:rPr b="0" i="0" lang="en-US" sz="1800" u="none" cap="none" strike="noStrike">
                <a:solidFill>
                  <a:srgbClr val="3F3F3F"/>
                </a:solidFill>
                <a:latin typeface="Calibri"/>
                <a:ea typeface="Calibri"/>
                <a:cs typeface="Calibri"/>
                <a:sym typeface="Calibri"/>
              </a:rPr>
              <a:t>Output statistical information</a:t>
            </a:r>
            <a:endParaRPr/>
          </a:p>
          <a:p>
            <a:pPr indent="-355600" lvl="0" marL="457200" marR="0" rtl="0" algn="l">
              <a:lnSpc>
                <a:spcPct val="90000"/>
              </a:lnSpc>
              <a:spcBef>
                <a:spcPts val="1200"/>
              </a:spcBef>
              <a:spcAft>
                <a:spcPts val="0"/>
              </a:spcAft>
              <a:buClr>
                <a:schemeClr val="accent1"/>
              </a:buClr>
              <a:buSzPts val="2000"/>
              <a:buFont typeface="Calibri"/>
              <a:buChar char=" "/>
            </a:pPr>
            <a:r>
              <a:rPr b="1" i="0" lang="en-US" sz="2000" u="sng" cap="none" strike="noStrike">
                <a:solidFill>
                  <a:srgbClr val="3F3F3F"/>
                </a:solidFill>
                <a:latin typeface="Calibri"/>
                <a:ea typeface="Calibri"/>
                <a:cs typeface="Calibri"/>
                <a:sym typeface="Calibri"/>
              </a:rPr>
              <a:t>Implementation policy</a:t>
            </a:r>
            <a:endParaRPr/>
          </a:p>
          <a:p>
            <a:pPr indent="-342900" lvl="1" marL="914400" marR="0" rtl="0" algn="l">
              <a:lnSpc>
                <a:spcPct val="90000"/>
              </a:lnSpc>
              <a:spcBef>
                <a:spcPts val="200"/>
              </a:spcBef>
              <a:spcAft>
                <a:spcPts val="0"/>
              </a:spcAft>
              <a:buClr>
                <a:schemeClr val="accent1"/>
              </a:buClr>
              <a:buSzPts val="1800"/>
              <a:buFont typeface="Calibri"/>
              <a:buChar char="◦"/>
            </a:pPr>
            <a:r>
              <a:rPr b="0" i="0" lang="en-US" sz="1800" u="none" cap="none" strike="noStrike">
                <a:solidFill>
                  <a:srgbClr val="3F3F3F"/>
                </a:solidFill>
                <a:latin typeface="Calibri"/>
                <a:ea typeface="Calibri"/>
                <a:cs typeface="Calibri"/>
                <a:sym typeface="Calibri"/>
              </a:rPr>
              <a:t>Implemented in Docker container: recorder, </a:t>
            </a:r>
            <a:r>
              <a:rPr b="0" i="0" lang="en-US" sz="1800" u="none" cap="none" strike="noStrike">
                <a:solidFill>
                  <a:srgbClr val="7F7F7F"/>
                </a:solidFill>
                <a:latin typeface="Calibri"/>
                <a:ea typeface="Calibri"/>
                <a:cs typeface="Calibri"/>
                <a:sym typeface="Calibri"/>
              </a:rPr>
              <a:t>hubot</a:t>
            </a:r>
            <a:endParaRPr b="0" i="0" sz="1800" u="none" cap="none" strike="noStrike">
              <a:solidFill>
                <a:srgbClr val="7F7F7F"/>
              </a:solidFill>
              <a:latin typeface="Calibri"/>
              <a:ea typeface="Calibri"/>
              <a:cs typeface="Calibri"/>
              <a:sym typeface="Calibri"/>
            </a:endParaRPr>
          </a:p>
          <a:p>
            <a:pPr indent="-355600" lvl="0" marL="457200" marR="0" rtl="0" algn="l">
              <a:lnSpc>
                <a:spcPct val="90000"/>
              </a:lnSpc>
              <a:spcBef>
                <a:spcPts val="1200"/>
              </a:spcBef>
              <a:spcAft>
                <a:spcPts val="0"/>
              </a:spcAft>
              <a:buClr>
                <a:schemeClr val="accent1"/>
              </a:buClr>
              <a:buSzPts val="2000"/>
              <a:buFont typeface="Calibri"/>
              <a:buChar char=" "/>
            </a:pPr>
            <a:r>
              <a:rPr b="1" i="0" lang="en-US" sz="2000" u="sng" cap="none" strike="noStrike">
                <a:solidFill>
                  <a:srgbClr val="3F3F3F"/>
                </a:solidFill>
                <a:latin typeface="Calibri"/>
                <a:ea typeface="Calibri"/>
                <a:cs typeface="Calibri"/>
                <a:sym typeface="Calibri"/>
              </a:rPr>
              <a:t>Main API / UI</a:t>
            </a:r>
            <a:endParaRPr/>
          </a:p>
          <a:p>
            <a:pPr indent="-342900" lvl="1" marL="914400" marR="0" rtl="0" algn="l">
              <a:lnSpc>
                <a:spcPct val="90000"/>
              </a:lnSpc>
              <a:spcBef>
                <a:spcPts val="200"/>
              </a:spcBef>
              <a:spcAft>
                <a:spcPts val="0"/>
              </a:spcAft>
              <a:buClr>
                <a:schemeClr val="accent1"/>
              </a:buClr>
              <a:buSzPts val="1800"/>
              <a:buFont typeface="Calibri"/>
              <a:buChar char="◦"/>
            </a:pPr>
            <a:r>
              <a:rPr b="0" i="0" lang="en-US" sz="1800" u="none" cap="none" strike="noStrike">
                <a:solidFill>
                  <a:srgbClr val="3F3F3F"/>
                </a:solidFill>
                <a:latin typeface="Calibri"/>
                <a:ea typeface="Calibri"/>
                <a:cs typeface="Calibri"/>
                <a:sym typeface="Calibri"/>
              </a:rPr>
              <a:t>Recording control (Start, Stop, Reload): scorer_sac.conf</a:t>
            </a:r>
            <a:endParaRPr b="0" i="0" sz="1800" u="none" cap="none" strike="noStrike">
              <a:solidFill>
                <a:srgbClr val="3F3F3F"/>
              </a:solidFill>
              <a:latin typeface="Calibri"/>
              <a:ea typeface="Calibri"/>
              <a:cs typeface="Calibri"/>
              <a:sym typeface="Calibri"/>
            </a:endParaRPr>
          </a:p>
          <a:p>
            <a:pPr indent="-342900" lvl="1" marL="914400" marR="0" rtl="0" algn="l">
              <a:lnSpc>
                <a:spcPct val="90000"/>
              </a:lnSpc>
              <a:spcBef>
                <a:spcPts val="200"/>
              </a:spcBef>
              <a:spcAft>
                <a:spcPts val="0"/>
              </a:spcAft>
              <a:buClr>
                <a:schemeClr val="accent1"/>
              </a:buClr>
              <a:buSzPts val="1800"/>
              <a:buFont typeface="Calibri"/>
              <a:buChar char="◦"/>
            </a:pPr>
            <a:r>
              <a:rPr b="0" i="0" lang="en-US" sz="1800" u="none" cap="none" strike="noStrike">
                <a:solidFill>
                  <a:srgbClr val="3F3F3F"/>
                </a:solidFill>
                <a:latin typeface="Calibri"/>
                <a:ea typeface="Calibri"/>
                <a:cs typeface="Calibri"/>
                <a:sym typeface="Calibri"/>
              </a:rPr>
              <a:t>FlatBuffers Protocol definition file, ZeroMQ Endpoint</a:t>
            </a:r>
            <a:endParaRPr b="0" i="0" sz="1800" u="none" cap="none" strike="noStrike">
              <a:solidFill>
                <a:srgbClr val="3F3F3F"/>
              </a:solidFill>
              <a:latin typeface="Calibri"/>
              <a:ea typeface="Calibri"/>
              <a:cs typeface="Calibri"/>
              <a:sym typeface="Calibri"/>
            </a:endParaRPr>
          </a:p>
        </p:txBody>
      </p:sp>
      <p:pic>
        <p:nvPicPr>
          <p:cNvPr id="322" name="Google Shape;322;p10"/>
          <p:cNvPicPr preferRelativeResize="0"/>
          <p:nvPr/>
        </p:nvPicPr>
        <p:blipFill rotWithShape="1">
          <a:blip r:embed="rId3">
            <a:alphaModFix/>
          </a:blip>
          <a:srcRect b="0" l="0" r="0" t="0"/>
          <a:stretch/>
        </p:blipFill>
        <p:spPr>
          <a:xfrm>
            <a:off x="10976881" y="75846"/>
            <a:ext cx="1086099" cy="76794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1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4800"/>
              <a:buFont typeface="Calibri"/>
              <a:buNone/>
            </a:pPr>
            <a:r>
              <a:rPr lang="en-US"/>
              <a:t>CAF: Content Analytics Foundation</a:t>
            </a:r>
            <a:endParaRPr/>
          </a:p>
        </p:txBody>
      </p:sp>
      <p:sp>
        <p:nvSpPr>
          <p:cNvPr id="328" name="Google Shape;328;p1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50"/>
              <a:buNone/>
            </a:pPr>
            <a:fld id="{00000000-1234-1234-1234-123412341234}" type="slidenum">
              <a:rPr lang="en-US"/>
              <a:t>‹#›</a:t>
            </a:fld>
            <a:endParaRPr/>
          </a:p>
        </p:txBody>
      </p:sp>
      <p:sp>
        <p:nvSpPr>
          <p:cNvPr id="329" name="Google Shape;329;p11"/>
          <p:cNvSpPr txBox="1"/>
          <p:nvPr/>
        </p:nvSpPr>
        <p:spPr>
          <a:xfrm>
            <a:off x="657909" y="1737360"/>
            <a:ext cx="7405436" cy="4543367"/>
          </a:xfrm>
          <a:prstGeom prst="rect">
            <a:avLst/>
          </a:prstGeom>
          <a:noFill/>
          <a:ln>
            <a:noFill/>
          </a:ln>
        </p:spPr>
        <p:txBody>
          <a:bodyPr anchorCtr="0" anchor="t" bIns="45700" lIns="0" spcFirstLastPara="1" rIns="0" wrap="square" tIns="45700">
            <a:normAutofit/>
          </a:bodyPr>
          <a:lstStyle/>
          <a:p>
            <a:pPr indent="-355600" lvl="0" marL="457200" marR="0" rtl="0" algn="l">
              <a:lnSpc>
                <a:spcPct val="70000"/>
              </a:lnSpc>
              <a:spcBef>
                <a:spcPts val="1200"/>
              </a:spcBef>
              <a:spcAft>
                <a:spcPts val="0"/>
              </a:spcAft>
              <a:buClr>
                <a:schemeClr val="accent1"/>
              </a:buClr>
              <a:buSzPts val="2000"/>
              <a:buFont typeface="Calibri"/>
              <a:buChar char=" "/>
            </a:pPr>
            <a:r>
              <a:rPr b="1" i="0" lang="en-US" sz="1850" u="sng" cap="none" strike="noStrike">
                <a:solidFill>
                  <a:srgbClr val="3F3F3F"/>
                </a:solidFill>
                <a:latin typeface="Calibri"/>
                <a:ea typeface="Calibri"/>
                <a:cs typeface="Calibri"/>
                <a:sym typeface="Calibri"/>
              </a:rPr>
              <a:t>Role:</a:t>
            </a:r>
            <a:r>
              <a:rPr b="0" i="0" lang="en-US" sz="1850" u="none" cap="none" strike="noStrike">
                <a:solidFill>
                  <a:srgbClr val="3F3F3F"/>
                </a:solidFill>
                <a:latin typeface="Calibri"/>
                <a:ea typeface="Calibri"/>
                <a:cs typeface="Calibri"/>
                <a:sym typeface="Calibri"/>
              </a:rPr>
              <a:t> Glue module for analyzing data obtained from SAC with an analysis algorithm (CA2) described later</a:t>
            </a:r>
            <a:endParaRPr/>
          </a:p>
          <a:p>
            <a:pPr indent="-355600" lvl="0" marL="457200" marR="0" rtl="0" algn="l">
              <a:lnSpc>
                <a:spcPct val="70000"/>
              </a:lnSpc>
              <a:spcBef>
                <a:spcPts val="1200"/>
              </a:spcBef>
              <a:spcAft>
                <a:spcPts val="0"/>
              </a:spcAft>
              <a:buClr>
                <a:schemeClr val="accent1"/>
              </a:buClr>
              <a:buSzPts val="2000"/>
              <a:buFont typeface="Calibri"/>
              <a:buChar char=" "/>
            </a:pPr>
            <a:r>
              <a:rPr b="1" i="0" lang="en-US" sz="1850" u="sng" cap="none" strike="noStrike">
                <a:solidFill>
                  <a:srgbClr val="3F3F3F"/>
                </a:solidFill>
                <a:latin typeface="Calibri"/>
                <a:ea typeface="Calibri"/>
                <a:cs typeface="Calibri"/>
                <a:sym typeface="Calibri"/>
              </a:rPr>
              <a:t>Area of responsibility</a:t>
            </a:r>
            <a:endParaRPr/>
          </a:p>
          <a:p>
            <a:pPr indent="-342900" lvl="1" marL="914400" marR="0" rtl="0" algn="l">
              <a:lnSpc>
                <a:spcPct val="70000"/>
              </a:lnSpc>
              <a:spcBef>
                <a:spcPts val="200"/>
              </a:spcBef>
              <a:spcAft>
                <a:spcPts val="0"/>
              </a:spcAft>
              <a:buClr>
                <a:schemeClr val="accent1"/>
              </a:buClr>
              <a:buSzPts val="1800"/>
              <a:buFont typeface="Calibri"/>
              <a:buChar char="◦"/>
            </a:pPr>
            <a:r>
              <a:rPr b="0" i="0" lang="en-US" sz="1665" u="none" cap="none" strike="noStrike">
                <a:solidFill>
                  <a:srgbClr val="3F3F3F"/>
                </a:solidFill>
                <a:latin typeface="Calibri"/>
                <a:ea typeface="Calibri"/>
                <a:cs typeface="Calibri"/>
                <a:sym typeface="Calibri"/>
              </a:rPr>
              <a:t>Intermediates between peripheral modules (such as SAC and C3) and analysis algorithms (CA2)</a:t>
            </a:r>
            <a:endParaRPr b="0" i="0" sz="1665" u="none" cap="none" strike="noStrike">
              <a:solidFill>
                <a:srgbClr val="3F3F3F"/>
              </a:solidFill>
              <a:latin typeface="Calibri"/>
              <a:ea typeface="Calibri"/>
              <a:cs typeface="Calibri"/>
              <a:sym typeface="Calibri"/>
            </a:endParaRPr>
          </a:p>
          <a:p>
            <a:pPr indent="-342900" lvl="1" marL="914400" marR="0" rtl="0" algn="l">
              <a:lnSpc>
                <a:spcPct val="70000"/>
              </a:lnSpc>
              <a:spcBef>
                <a:spcPts val="200"/>
              </a:spcBef>
              <a:spcAft>
                <a:spcPts val="0"/>
              </a:spcAft>
              <a:buClr>
                <a:schemeClr val="accent1"/>
              </a:buClr>
              <a:buSzPts val="1800"/>
              <a:buFont typeface="Calibri"/>
              <a:buChar char="◦"/>
            </a:pPr>
            <a:r>
              <a:rPr b="0" i="0" lang="en-US" sz="1665" u="none" cap="none" strike="noStrike">
                <a:solidFill>
                  <a:srgbClr val="3F3F3F"/>
                </a:solidFill>
                <a:latin typeface="Calibri"/>
                <a:ea typeface="Calibri"/>
                <a:cs typeface="Calibri"/>
                <a:sym typeface="Calibri"/>
              </a:rPr>
              <a:t>Provide a convenient part group for analysis (MP4 file generation tool etc.)</a:t>
            </a:r>
            <a:endParaRPr/>
          </a:p>
          <a:p>
            <a:pPr indent="-342900" lvl="1" marL="914400" marR="0" rtl="0" algn="l">
              <a:lnSpc>
                <a:spcPct val="70000"/>
              </a:lnSpc>
              <a:spcBef>
                <a:spcPts val="200"/>
              </a:spcBef>
              <a:spcAft>
                <a:spcPts val="0"/>
              </a:spcAft>
              <a:buClr>
                <a:schemeClr val="accent1"/>
              </a:buClr>
              <a:buSzPts val="1800"/>
              <a:buFont typeface="Calibri"/>
              <a:buChar char="◦"/>
            </a:pPr>
            <a:r>
              <a:rPr b="0" i="0" lang="en-US" sz="1665" u="none" cap="none" strike="noStrike">
                <a:solidFill>
                  <a:srgbClr val="3F3F3F"/>
                </a:solidFill>
                <a:latin typeface="Calibri"/>
                <a:ea typeface="Calibri"/>
                <a:cs typeface="Calibri"/>
                <a:sym typeface="Calibri"/>
              </a:rPr>
              <a:t>In accordance with the use case, balance such as real time property, accuracy, data volume</a:t>
            </a:r>
            <a:endParaRPr/>
          </a:p>
          <a:p>
            <a:pPr indent="-355600" lvl="0" marL="457200" marR="0" rtl="0" algn="l">
              <a:lnSpc>
                <a:spcPct val="70000"/>
              </a:lnSpc>
              <a:spcBef>
                <a:spcPts val="1200"/>
              </a:spcBef>
              <a:spcAft>
                <a:spcPts val="0"/>
              </a:spcAft>
              <a:buClr>
                <a:schemeClr val="accent1"/>
              </a:buClr>
              <a:buSzPts val="2000"/>
              <a:buFont typeface="Calibri"/>
              <a:buChar char=" "/>
            </a:pPr>
            <a:r>
              <a:rPr b="1" i="0" lang="en-US" sz="1850" u="sng" cap="none" strike="noStrike">
                <a:solidFill>
                  <a:srgbClr val="3F3F3F"/>
                </a:solidFill>
                <a:latin typeface="Calibri"/>
                <a:ea typeface="Calibri"/>
                <a:cs typeface="Calibri"/>
                <a:sym typeface="Calibri"/>
              </a:rPr>
              <a:t>Implementation policy</a:t>
            </a:r>
            <a:endParaRPr/>
          </a:p>
          <a:p>
            <a:pPr indent="-342900" lvl="1" marL="914400" marR="0" rtl="0" algn="l">
              <a:lnSpc>
                <a:spcPct val="70000"/>
              </a:lnSpc>
              <a:spcBef>
                <a:spcPts val="200"/>
              </a:spcBef>
              <a:spcAft>
                <a:spcPts val="0"/>
              </a:spcAft>
              <a:buClr>
                <a:schemeClr val="accent1"/>
              </a:buClr>
              <a:buSzPts val="1800"/>
              <a:buFont typeface="Calibri"/>
              <a:buChar char="◦"/>
            </a:pPr>
            <a:r>
              <a:rPr b="0" i="0" lang="en-US" sz="1665" u="none" cap="none" strike="noStrike">
                <a:solidFill>
                  <a:srgbClr val="3F3F3F"/>
                </a:solidFill>
                <a:latin typeface="Calibri"/>
                <a:ea typeface="Calibri"/>
                <a:cs typeface="Calibri"/>
                <a:sym typeface="Calibri"/>
              </a:rPr>
              <a:t>Implement with Docker container and connect with each other with ZeroMQ Endpoint</a:t>
            </a:r>
            <a:endParaRPr/>
          </a:p>
          <a:p>
            <a:pPr indent="-342900" lvl="1" marL="914400" marR="0" rtl="0" algn="l">
              <a:lnSpc>
                <a:spcPct val="70000"/>
              </a:lnSpc>
              <a:spcBef>
                <a:spcPts val="200"/>
              </a:spcBef>
              <a:spcAft>
                <a:spcPts val="0"/>
              </a:spcAft>
              <a:buClr>
                <a:schemeClr val="accent1"/>
              </a:buClr>
              <a:buSzPts val="1800"/>
              <a:buFont typeface="Calibri"/>
              <a:buChar char="◦"/>
            </a:pPr>
            <a:r>
              <a:rPr b="0" i="0" lang="en-US" sz="1665" u="none" cap="none" strike="noStrike">
                <a:solidFill>
                  <a:srgbClr val="3F3F3F"/>
                </a:solidFill>
                <a:latin typeface="Calibri"/>
                <a:ea typeface="Calibri"/>
                <a:cs typeface="Calibri"/>
                <a:sym typeface="Calibri"/>
              </a:rPr>
              <a:t>Package analysis tools to be used internally Included: Content Analysis Tools (CAT)</a:t>
            </a:r>
            <a:endParaRPr/>
          </a:p>
          <a:p>
            <a:pPr indent="-355600" lvl="0" marL="457200" marR="0" rtl="0" algn="l">
              <a:lnSpc>
                <a:spcPct val="70000"/>
              </a:lnSpc>
              <a:spcBef>
                <a:spcPts val="1200"/>
              </a:spcBef>
              <a:spcAft>
                <a:spcPts val="0"/>
              </a:spcAft>
              <a:buClr>
                <a:schemeClr val="accent1"/>
              </a:buClr>
              <a:buSzPts val="2000"/>
              <a:buFont typeface="Calibri"/>
              <a:buChar char=" "/>
            </a:pPr>
            <a:r>
              <a:rPr b="1" i="0" lang="en-US" sz="1850" u="sng" cap="none" strike="noStrike">
                <a:solidFill>
                  <a:srgbClr val="3F3F3F"/>
                </a:solidFill>
                <a:latin typeface="Calibri"/>
                <a:ea typeface="Calibri"/>
                <a:cs typeface="Calibri"/>
                <a:sym typeface="Calibri"/>
              </a:rPr>
              <a:t>Main API / UI</a:t>
            </a:r>
            <a:endParaRPr/>
          </a:p>
          <a:p>
            <a:pPr indent="-342900" lvl="1" marL="914400" marR="0" rtl="0" algn="l">
              <a:lnSpc>
                <a:spcPct val="70000"/>
              </a:lnSpc>
              <a:spcBef>
                <a:spcPts val="200"/>
              </a:spcBef>
              <a:spcAft>
                <a:spcPts val="0"/>
              </a:spcAft>
              <a:buClr>
                <a:schemeClr val="accent1"/>
              </a:buClr>
              <a:buSzPts val="1800"/>
              <a:buFont typeface="Calibri"/>
              <a:buChar char="◦"/>
            </a:pPr>
            <a:r>
              <a:rPr b="0" i="0" lang="en-US" sz="1665" u="none" cap="none" strike="noStrike">
                <a:solidFill>
                  <a:srgbClr val="3F3F3F"/>
                </a:solidFill>
                <a:latin typeface="Calibri"/>
                <a:ea typeface="Calibri"/>
                <a:cs typeface="Calibri"/>
                <a:sym typeface="Calibri"/>
              </a:rPr>
              <a:t>ZeroMQ Endpoints</a:t>
            </a:r>
            <a:endParaRPr/>
          </a:p>
          <a:p>
            <a:pPr indent="-342900" lvl="1" marL="914400" marR="0" rtl="0" algn="l">
              <a:lnSpc>
                <a:spcPct val="70000"/>
              </a:lnSpc>
              <a:spcBef>
                <a:spcPts val="200"/>
              </a:spcBef>
              <a:spcAft>
                <a:spcPts val="0"/>
              </a:spcAft>
              <a:buClr>
                <a:schemeClr val="accent1"/>
              </a:buClr>
              <a:buSzPts val="1800"/>
              <a:buFont typeface="Calibri"/>
              <a:buChar char="◦"/>
            </a:pPr>
            <a:r>
              <a:rPr b="0" i="0" lang="en-US" sz="1665" u="none" cap="none" strike="noStrike">
                <a:solidFill>
                  <a:srgbClr val="3F3F3F"/>
                </a:solidFill>
                <a:latin typeface="Calibri"/>
                <a:ea typeface="Calibri"/>
                <a:cs typeface="Calibri"/>
                <a:sym typeface="Calibri"/>
              </a:rPr>
              <a:t>CAT: GStreamer, MP4Box, OpenCV, ..., etc. etc.</a:t>
            </a:r>
            <a:endParaRPr/>
          </a:p>
          <a:p>
            <a:pPr indent="-342900" lvl="1" marL="914400" marR="0" rtl="0" algn="l">
              <a:lnSpc>
                <a:spcPct val="70000"/>
              </a:lnSpc>
              <a:spcBef>
                <a:spcPts val="200"/>
              </a:spcBef>
              <a:spcAft>
                <a:spcPts val="0"/>
              </a:spcAft>
              <a:buClr>
                <a:schemeClr val="accent1"/>
              </a:buClr>
              <a:buSzPts val="1800"/>
              <a:buFont typeface="Calibri"/>
              <a:buChar char="◦"/>
            </a:pPr>
            <a:r>
              <a:rPr b="0" i="0" lang="en-US" sz="1665" u="none" cap="none" strike="noStrike">
                <a:solidFill>
                  <a:srgbClr val="3F3F3F"/>
                </a:solidFill>
                <a:latin typeface="Calibri"/>
                <a:ea typeface="Calibri"/>
                <a:cs typeface="Calibri"/>
                <a:sym typeface="Calibri"/>
              </a:rPr>
              <a:t>Load balancer for analysis on multiple hosts (ZeroMQ Load Balancer)</a:t>
            </a:r>
            <a:endParaRPr b="0" i="0" sz="1665" u="none" cap="none" strike="noStrike">
              <a:solidFill>
                <a:srgbClr val="3F3F3F"/>
              </a:solidFill>
              <a:latin typeface="Calibri"/>
              <a:ea typeface="Calibri"/>
              <a:cs typeface="Calibri"/>
              <a:sym typeface="Calibri"/>
            </a:endParaRPr>
          </a:p>
        </p:txBody>
      </p:sp>
      <p:sp>
        <p:nvSpPr>
          <p:cNvPr id="330" name="Google Shape;330;p11"/>
          <p:cNvSpPr/>
          <p:nvPr/>
        </p:nvSpPr>
        <p:spPr>
          <a:xfrm>
            <a:off x="9116290" y="3102213"/>
            <a:ext cx="1727201" cy="1013691"/>
          </a:xfrm>
          <a:prstGeom prst="rect">
            <a:avLst/>
          </a:prstGeom>
          <a:solidFill>
            <a:srgbClr val="27CED7"/>
          </a:solidFill>
          <a:ln>
            <a:noFill/>
          </a:ln>
        </p:spPr>
        <p:txBody>
          <a:bodyPr anchorCtr="0" anchor="t" bIns="36000" lIns="0" spcFirstLastPara="1" rIns="0" wrap="square" tIns="36000">
            <a:noAutofit/>
          </a:bodyPr>
          <a:lstStyle/>
          <a:p>
            <a:pPr indent="0" lvl="0" marL="0" marR="0" rtl="0" algn="ctr">
              <a:lnSpc>
                <a:spcPct val="100000"/>
              </a:lnSpc>
              <a:spcBef>
                <a:spcPts val="0"/>
              </a:spcBef>
              <a:spcAft>
                <a:spcPts val="0"/>
              </a:spcAft>
              <a:buClr>
                <a:srgbClr val="FFFFFF"/>
              </a:buClr>
              <a:buSzPts val="2400"/>
              <a:buFont typeface="Arial"/>
              <a:buNone/>
            </a:pPr>
            <a:r>
              <a:rPr b="0" i="0" lang="en-US" sz="2400" u="none" cap="none" strike="noStrike">
                <a:solidFill>
                  <a:srgbClr val="FFFFFF"/>
                </a:solidFill>
                <a:latin typeface="Century Gothic"/>
                <a:ea typeface="Century Gothic"/>
                <a:cs typeface="Century Gothic"/>
                <a:sym typeface="Century Gothic"/>
              </a:rPr>
              <a:t>CAF</a:t>
            </a:r>
            <a:endParaRPr b="0" i="0" sz="2400" u="none" cap="none" strike="noStrike">
              <a:solidFill>
                <a:srgbClr val="FFFFFF"/>
              </a:solidFill>
              <a:latin typeface="Century Gothic"/>
              <a:ea typeface="Century Gothic"/>
              <a:cs typeface="Century Gothic"/>
              <a:sym typeface="Century Gothic"/>
            </a:endParaRPr>
          </a:p>
        </p:txBody>
      </p:sp>
      <p:sp>
        <p:nvSpPr>
          <p:cNvPr id="331" name="Google Shape;331;p11"/>
          <p:cNvSpPr/>
          <p:nvPr/>
        </p:nvSpPr>
        <p:spPr>
          <a:xfrm>
            <a:off x="9116289" y="2562892"/>
            <a:ext cx="1727201" cy="432000"/>
          </a:xfrm>
          <a:prstGeom prst="rect">
            <a:avLst/>
          </a:prstGeom>
          <a:solidFill>
            <a:srgbClr val="FFC000"/>
          </a:solidFill>
          <a:ln>
            <a:noFill/>
          </a:ln>
        </p:spPr>
        <p:txBody>
          <a:bodyPr anchorCtr="0" anchor="ctr" bIns="36000" lIns="0" spcFirstLastPara="1" rIns="0" wrap="square" tIns="36000">
            <a:noAutofit/>
          </a:bodyPr>
          <a:lstStyle/>
          <a:p>
            <a:pPr indent="0" lvl="0" marL="0" marR="0" rtl="0" algn="ctr">
              <a:lnSpc>
                <a:spcPct val="100000"/>
              </a:lnSpc>
              <a:spcBef>
                <a:spcPts val="0"/>
              </a:spcBef>
              <a:spcAft>
                <a:spcPts val="0"/>
              </a:spcAft>
              <a:buClr>
                <a:srgbClr val="FFFFFF"/>
              </a:buClr>
              <a:buSzPts val="2400"/>
              <a:buFont typeface="Arial"/>
              <a:buNone/>
            </a:pPr>
            <a:r>
              <a:rPr b="0" i="0" lang="en-US" sz="2400" u="none" cap="none" strike="noStrike">
                <a:solidFill>
                  <a:srgbClr val="FFFFFF"/>
                </a:solidFill>
                <a:latin typeface="Century Gothic"/>
                <a:ea typeface="Century Gothic"/>
                <a:cs typeface="Century Gothic"/>
                <a:sym typeface="Century Gothic"/>
              </a:rPr>
              <a:t>CA2</a:t>
            </a:r>
            <a:endParaRPr b="0" i="0" sz="2400" u="none" cap="none" strike="noStrike">
              <a:solidFill>
                <a:srgbClr val="FFFFFF"/>
              </a:solidFill>
              <a:latin typeface="Century Gothic"/>
              <a:ea typeface="Century Gothic"/>
              <a:cs typeface="Century Gothic"/>
              <a:sym typeface="Century Gothic"/>
            </a:endParaRPr>
          </a:p>
        </p:txBody>
      </p:sp>
      <p:sp>
        <p:nvSpPr>
          <p:cNvPr id="332" name="Google Shape;332;p11"/>
          <p:cNvSpPr/>
          <p:nvPr/>
        </p:nvSpPr>
        <p:spPr>
          <a:xfrm>
            <a:off x="7944920" y="3102212"/>
            <a:ext cx="1080000" cy="1013691"/>
          </a:xfrm>
          <a:prstGeom prst="rect">
            <a:avLst/>
          </a:prstGeom>
          <a:solidFill>
            <a:srgbClr val="FFCCFF"/>
          </a:solidFill>
          <a:ln>
            <a:noFill/>
          </a:ln>
        </p:spPr>
        <p:txBody>
          <a:bodyPr anchorCtr="0" anchor="ctr" bIns="36000" lIns="0" spcFirstLastPara="1" rIns="0" wrap="square" tIns="36000">
            <a:noAutofit/>
          </a:bodyPr>
          <a:lstStyle/>
          <a:p>
            <a:pPr indent="0" lvl="0" marL="0" marR="0" rtl="0" algn="ctr">
              <a:lnSpc>
                <a:spcPct val="100000"/>
              </a:lnSpc>
              <a:spcBef>
                <a:spcPts val="0"/>
              </a:spcBef>
              <a:spcAft>
                <a:spcPts val="0"/>
              </a:spcAft>
              <a:buClr>
                <a:srgbClr val="FFFFFF"/>
              </a:buClr>
              <a:buSzPts val="2400"/>
              <a:buFont typeface="Arial"/>
              <a:buNone/>
            </a:pPr>
            <a:r>
              <a:rPr b="0" i="0" lang="en-US" sz="2400" u="none" cap="none" strike="noStrike">
                <a:solidFill>
                  <a:srgbClr val="FFFFFF"/>
                </a:solidFill>
                <a:latin typeface="Century Gothic"/>
                <a:ea typeface="Century Gothic"/>
                <a:cs typeface="Century Gothic"/>
                <a:sym typeface="Century Gothic"/>
              </a:rPr>
              <a:t>SAC</a:t>
            </a:r>
            <a:endParaRPr b="0" i="0" sz="2400" u="none" cap="none" strike="noStrike">
              <a:solidFill>
                <a:srgbClr val="FFFFFF"/>
              </a:solidFill>
              <a:latin typeface="Century Gothic"/>
              <a:ea typeface="Century Gothic"/>
              <a:cs typeface="Century Gothic"/>
              <a:sym typeface="Century Gothic"/>
            </a:endParaRPr>
          </a:p>
        </p:txBody>
      </p:sp>
      <p:sp>
        <p:nvSpPr>
          <p:cNvPr id="333" name="Google Shape;333;p11"/>
          <p:cNvSpPr/>
          <p:nvPr/>
        </p:nvSpPr>
        <p:spPr>
          <a:xfrm>
            <a:off x="10934861" y="3102212"/>
            <a:ext cx="1080000" cy="1013691"/>
          </a:xfrm>
          <a:prstGeom prst="rect">
            <a:avLst/>
          </a:prstGeom>
          <a:solidFill>
            <a:srgbClr val="3F739B"/>
          </a:solidFill>
          <a:ln>
            <a:noFill/>
          </a:ln>
        </p:spPr>
        <p:txBody>
          <a:bodyPr anchorCtr="0" anchor="ctr" bIns="36000" lIns="0" spcFirstLastPara="1" rIns="0" wrap="square" tIns="36000">
            <a:noAutofit/>
          </a:bodyPr>
          <a:lstStyle/>
          <a:p>
            <a:pPr indent="0" lvl="0" marL="0" marR="0" rtl="0" algn="ctr">
              <a:lnSpc>
                <a:spcPct val="100000"/>
              </a:lnSpc>
              <a:spcBef>
                <a:spcPts val="0"/>
              </a:spcBef>
              <a:spcAft>
                <a:spcPts val="0"/>
              </a:spcAft>
              <a:buClr>
                <a:srgbClr val="FFFFFF"/>
              </a:buClr>
              <a:buSzPts val="2400"/>
              <a:buFont typeface="Arial"/>
              <a:buNone/>
            </a:pPr>
            <a:r>
              <a:rPr b="0" i="0" lang="en-US" sz="2400" u="none" cap="none" strike="noStrike">
                <a:solidFill>
                  <a:srgbClr val="FFFFFF"/>
                </a:solidFill>
                <a:latin typeface="Century Gothic"/>
                <a:ea typeface="Century Gothic"/>
                <a:cs typeface="Century Gothic"/>
                <a:sym typeface="Century Gothic"/>
              </a:rPr>
              <a:t>C3</a:t>
            </a:r>
            <a:endParaRPr b="0" i="0" sz="2400" u="none" cap="none" strike="noStrike">
              <a:solidFill>
                <a:srgbClr val="FFFFFF"/>
              </a:solidFill>
              <a:latin typeface="Century Gothic"/>
              <a:ea typeface="Century Gothic"/>
              <a:cs typeface="Century Gothic"/>
              <a:sym typeface="Century Gothic"/>
            </a:endParaRPr>
          </a:p>
        </p:txBody>
      </p:sp>
      <p:sp>
        <p:nvSpPr>
          <p:cNvPr id="334" name="Google Shape;334;p11"/>
          <p:cNvSpPr/>
          <p:nvPr/>
        </p:nvSpPr>
        <p:spPr>
          <a:xfrm>
            <a:off x="9291781" y="3577043"/>
            <a:ext cx="1385456" cy="432000"/>
          </a:xfrm>
          <a:prstGeom prst="rect">
            <a:avLst/>
          </a:prstGeom>
          <a:solidFill>
            <a:schemeClr val="accent6"/>
          </a:solidFill>
          <a:ln>
            <a:noFill/>
          </a:ln>
        </p:spPr>
        <p:txBody>
          <a:bodyPr anchorCtr="0" anchor="ctr" bIns="36000" lIns="0" spcFirstLastPara="1" rIns="0" wrap="square" tIns="36000">
            <a:noAutofit/>
          </a:bodyPr>
          <a:lstStyle/>
          <a:p>
            <a:pPr indent="0" lvl="0" marL="0" marR="0" rtl="0" algn="ctr">
              <a:lnSpc>
                <a:spcPct val="100000"/>
              </a:lnSpc>
              <a:spcBef>
                <a:spcPts val="0"/>
              </a:spcBef>
              <a:spcAft>
                <a:spcPts val="0"/>
              </a:spcAft>
              <a:buClr>
                <a:srgbClr val="FFFFFF"/>
              </a:buClr>
              <a:buSzPts val="2400"/>
              <a:buFont typeface="Arial"/>
              <a:buNone/>
            </a:pPr>
            <a:r>
              <a:rPr b="0" i="0" lang="en-US" sz="2400" u="none" cap="none" strike="noStrike">
                <a:solidFill>
                  <a:srgbClr val="FFFFFF"/>
                </a:solidFill>
                <a:latin typeface="Century Gothic"/>
                <a:ea typeface="Century Gothic"/>
                <a:cs typeface="Century Gothic"/>
                <a:sym typeface="Century Gothic"/>
              </a:rPr>
              <a:t>CAT</a:t>
            </a:r>
            <a:endParaRPr b="0" i="0" sz="2400" u="none" cap="none" strike="noStrike">
              <a:solidFill>
                <a:srgbClr val="FFFFFF"/>
              </a:solidFill>
              <a:latin typeface="Century Gothic"/>
              <a:ea typeface="Century Gothic"/>
              <a:cs typeface="Century Gothic"/>
              <a:sym typeface="Century Gothic"/>
            </a:endParaRPr>
          </a:p>
        </p:txBody>
      </p:sp>
      <p:pic>
        <p:nvPicPr>
          <p:cNvPr id="335" name="Google Shape;335;p11"/>
          <p:cNvPicPr preferRelativeResize="0"/>
          <p:nvPr/>
        </p:nvPicPr>
        <p:blipFill rotWithShape="1">
          <a:blip r:embed="rId3">
            <a:alphaModFix/>
          </a:blip>
          <a:srcRect b="0" l="0" r="0" t="0"/>
          <a:stretch/>
        </p:blipFill>
        <p:spPr>
          <a:xfrm>
            <a:off x="10976881" y="75846"/>
            <a:ext cx="1086099" cy="76794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1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4800"/>
              <a:buFont typeface="Calibri"/>
              <a:buNone/>
            </a:pPr>
            <a:r>
              <a:rPr lang="en-US"/>
              <a:t>CA2: Content Analysis Algorithms</a:t>
            </a:r>
            <a:endParaRPr/>
          </a:p>
        </p:txBody>
      </p:sp>
      <p:sp>
        <p:nvSpPr>
          <p:cNvPr id="341" name="Google Shape;341;p1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50"/>
              <a:buNone/>
            </a:pPr>
            <a:fld id="{00000000-1234-1234-1234-123412341234}" type="slidenum">
              <a:rPr lang="en-US"/>
              <a:t>‹#›</a:t>
            </a:fld>
            <a:endParaRPr/>
          </a:p>
        </p:txBody>
      </p:sp>
      <p:sp>
        <p:nvSpPr>
          <p:cNvPr id="342" name="Google Shape;342;p12"/>
          <p:cNvSpPr/>
          <p:nvPr/>
        </p:nvSpPr>
        <p:spPr>
          <a:xfrm>
            <a:off x="9116290" y="3102213"/>
            <a:ext cx="1727201" cy="1013691"/>
          </a:xfrm>
          <a:prstGeom prst="rect">
            <a:avLst/>
          </a:prstGeom>
          <a:solidFill>
            <a:srgbClr val="27CED7"/>
          </a:solidFill>
          <a:ln>
            <a:noFill/>
          </a:ln>
        </p:spPr>
        <p:txBody>
          <a:bodyPr anchorCtr="0" anchor="t" bIns="36000" lIns="0" spcFirstLastPara="1" rIns="0" wrap="square" tIns="36000">
            <a:noAutofit/>
          </a:bodyPr>
          <a:lstStyle/>
          <a:p>
            <a:pPr indent="0" lvl="0" marL="0" marR="0" rtl="0" algn="ctr">
              <a:lnSpc>
                <a:spcPct val="100000"/>
              </a:lnSpc>
              <a:spcBef>
                <a:spcPts val="0"/>
              </a:spcBef>
              <a:spcAft>
                <a:spcPts val="0"/>
              </a:spcAft>
              <a:buClr>
                <a:srgbClr val="FFFFFF"/>
              </a:buClr>
              <a:buSzPts val="2400"/>
              <a:buFont typeface="Arial"/>
              <a:buNone/>
            </a:pPr>
            <a:r>
              <a:rPr b="0" i="0" lang="en-US" sz="2400" u="none" cap="none" strike="noStrike">
                <a:solidFill>
                  <a:srgbClr val="FFFFFF"/>
                </a:solidFill>
                <a:latin typeface="Century Gothic"/>
                <a:ea typeface="Century Gothic"/>
                <a:cs typeface="Century Gothic"/>
                <a:sym typeface="Century Gothic"/>
              </a:rPr>
              <a:t>CAF</a:t>
            </a:r>
            <a:endParaRPr b="0" i="0" sz="2400" u="none" cap="none" strike="noStrike">
              <a:solidFill>
                <a:srgbClr val="FFFFFF"/>
              </a:solidFill>
              <a:latin typeface="Century Gothic"/>
              <a:ea typeface="Century Gothic"/>
              <a:cs typeface="Century Gothic"/>
              <a:sym typeface="Century Gothic"/>
            </a:endParaRPr>
          </a:p>
        </p:txBody>
      </p:sp>
      <p:sp>
        <p:nvSpPr>
          <p:cNvPr id="343" name="Google Shape;343;p12"/>
          <p:cNvSpPr/>
          <p:nvPr/>
        </p:nvSpPr>
        <p:spPr>
          <a:xfrm>
            <a:off x="9116289" y="2562892"/>
            <a:ext cx="1727201" cy="432000"/>
          </a:xfrm>
          <a:prstGeom prst="rect">
            <a:avLst/>
          </a:prstGeom>
          <a:solidFill>
            <a:srgbClr val="FFC000"/>
          </a:solidFill>
          <a:ln>
            <a:noFill/>
          </a:ln>
        </p:spPr>
        <p:txBody>
          <a:bodyPr anchorCtr="0" anchor="ctr" bIns="36000" lIns="0" spcFirstLastPara="1" rIns="0" wrap="square" tIns="36000">
            <a:noAutofit/>
          </a:bodyPr>
          <a:lstStyle/>
          <a:p>
            <a:pPr indent="0" lvl="0" marL="0" marR="0" rtl="0" algn="ctr">
              <a:lnSpc>
                <a:spcPct val="100000"/>
              </a:lnSpc>
              <a:spcBef>
                <a:spcPts val="0"/>
              </a:spcBef>
              <a:spcAft>
                <a:spcPts val="0"/>
              </a:spcAft>
              <a:buClr>
                <a:srgbClr val="FFFFFF"/>
              </a:buClr>
              <a:buSzPts val="2400"/>
              <a:buFont typeface="Arial"/>
              <a:buNone/>
            </a:pPr>
            <a:r>
              <a:rPr b="0" i="0" lang="en-US" sz="2400" u="none" cap="none" strike="noStrike">
                <a:solidFill>
                  <a:srgbClr val="FFFFFF"/>
                </a:solidFill>
                <a:latin typeface="Century Gothic"/>
                <a:ea typeface="Century Gothic"/>
                <a:cs typeface="Century Gothic"/>
                <a:sym typeface="Century Gothic"/>
              </a:rPr>
              <a:t>CA2</a:t>
            </a:r>
            <a:endParaRPr b="0" i="0" sz="2400" u="none" cap="none" strike="noStrike">
              <a:solidFill>
                <a:srgbClr val="FFFFFF"/>
              </a:solidFill>
              <a:latin typeface="Century Gothic"/>
              <a:ea typeface="Century Gothic"/>
              <a:cs typeface="Century Gothic"/>
              <a:sym typeface="Century Gothic"/>
            </a:endParaRPr>
          </a:p>
        </p:txBody>
      </p:sp>
      <p:sp>
        <p:nvSpPr>
          <p:cNvPr id="344" name="Google Shape;344;p12"/>
          <p:cNvSpPr/>
          <p:nvPr/>
        </p:nvSpPr>
        <p:spPr>
          <a:xfrm>
            <a:off x="7944920" y="3102212"/>
            <a:ext cx="1080000" cy="1013691"/>
          </a:xfrm>
          <a:prstGeom prst="rect">
            <a:avLst/>
          </a:prstGeom>
          <a:solidFill>
            <a:srgbClr val="FFCCFF"/>
          </a:solidFill>
          <a:ln>
            <a:noFill/>
          </a:ln>
        </p:spPr>
        <p:txBody>
          <a:bodyPr anchorCtr="0" anchor="ctr" bIns="36000" lIns="0" spcFirstLastPara="1" rIns="0" wrap="square" tIns="36000">
            <a:noAutofit/>
          </a:bodyPr>
          <a:lstStyle/>
          <a:p>
            <a:pPr indent="0" lvl="0" marL="0" marR="0" rtl="0" algn="ctr">
              <a:lnSpc>
                <a:spcPct val="100000"/>
              </a:lnSpc>
              <a:spcBef>
                <a:spcPts val="0"/>
              </a:spcBef>
              <a:spcAft>
                <a:spcPts val="0"/>
              </a:spcAft>
              <a:buClr>
                <a:srgbClr val="FFFFFF"/>
              </a:buClr>
              <a:buSzPts val="2400"/>
              <a:buFont typeface="Arial"/>
              <a:buNone/>
            </a:pPr>
            <a:r>
              <a:rPr b="0" i="0" lang="en-US" sz="2400" u="none" cap="none" strike="noStrike">
                <a:solidFill>
                  <a:srgbClr val="FFFFFF"/>
                </a:solidFill>
                <a:latin typeface="Century Gothic"/>
                <a:ea typeface="Century Gothic"/>
                <a:cs typeface="Century Gothic"/>
                <a:sym typeface="Century Gothic"/>
              </a:rPr>
              <a:t>SAC</a:t>
            </a:r>
            <a:endParaRPr b="0" i="0" sz="2400" u="none" cap="none" strike="noStrike">
              <a:solidFill>
                <a:srgbClr val="FFFFFF"/>
              </a:solidFill>
              <a:latin typeface="Century Gothic"/>
              <a:ea typeface="Century Gothic"/>
              <a:cs typeface="Century Gothic"/>
              <a:sym typeface="Century Gothic"/>
            </a:endParaRPr>
          </a:p>
        </p:txBody>
      </p:sp>
      <p:sp>
        <p:nvSpPr>
          <p:cNvPr id="345" name="Google Shape;345;p12"/>
          <p:cNvSpPr/>
          <p:nvPr/>
        </p:nvSpPr>
        <p:spPr>
          <a:xfrm>
            <a:off x="10934861" y="3102212"/>
            <a:ext cx="1080000" cy="1013691"/>
          </a:xfrm>
          <a:prstGeom prst="rect">
            <a:avLst/>
          </a:prstGeom>
          <a:solidFill>
            <a:srgbClr val="3F739B"/>
          </a:solidFill>
          <a:ln>
            <a:noFill/>
          </a:ln>
        </p:spPr>
        <p:txBody>
          <a:bodyPr anchorCtr="0" anchor="ctr" bIns="36000" lIns="0" spcFirstLastPara="1" rIns="0" wrap="square" tIns="36000">
            <a:noAutofit/>
          </a:bodyPr>
          <a:lstStyle/>
          <a:p>
            <a:pPr indent="0" lvl="0" marL="0" marR="0" rtl="0" algn="ctr">
              <a:lnSpc>
                <a:spcPct val="100000"/>
              </a:lnSpc>
              <a:spcBef>
                <a:spcPts val="0"/>
              </a:spcBef>
              <a:spcAft>
                <a:spcPts val="0"/>
              </a:spcAft>
              <a:buClr>
                <a:srgbClr val="FFFFFF"/>
              </a:buClr>
              <a:buSzPts val="2400"/>
              <a:buFont typeface="Arial"/>
              <a:buNone/>
            </a:pPr>
            <a:r>
              <a:rPr b="0" i="0" lang="en-US" sz="2400" u="none" cap="none" strike="noStrike">
                <a:solidFill>
                  <a:srgbClr val="FFFFFF"/>
                </a:solidFill>
                <a:latin typeface="Century Gothic"/>
                <a:ea typeface="Century Gothic"/>
                <a:cs typeface="Century Gothic"/>
                <a:sym typeface="Century Gothic"/>
              </a:rPr>
              <a:t>C3</a:t>
            </a:r>
            <a:endParaRPr b="0" i="0" sz="2400" u="none" cap="none" strike="noStrike">
              <a:solidFill>
                <a:srgbClr val="FFFFFF"/>
              </a:solidFill>
              <a:latin typeface="Century Gothic"/>
              <a:ea typeface="Century Gothic"/>
              <a:cs typeface="Century Gothic"/>
              <a:sym typeface="Century Gothic"/>
            </a:endParaRPr>
          </a:p>
        </p:txBody>
      </p:sp>
      <p:sp>
        <p:nvSpPr>
          <p:cNvPr id="346" name="Google Shape;346;p12"/>
          <p:cNvSpPr/>
          <p:nvPr/>
        </p:nvSpPr>
        <p:spPr>
          <a:xfrm>
            <a:off x="9291781" y="3577043"/>
            <a:ext cx="1385456" cy="432000"/>
          </a:xfrm>
          <a:prstGeom prst="rect">
            <a:avLst/>
          </a:prstGeom>
          <a:solidFill>
            <a:schemeClr val="accent6"/>
          </a:solidFill>
          <a:ln>
            <a:noFill/>
          </a:ln>
        </p:spPr>
        <p:txBody>
          <a:bodyPr anchorCtr="0" anchor="ctr" bIns="36000" lIns="0" spcFirstLastPara="1" rIns="0" wrap="square" tIns="36000">
            <a:noAutofit/>
          </a:bodyPr>
          <a:lstStyle/>
          <a:p>
            <a:pPr indent="0" lvl="0" marL="0" marR="0" rtl="0" algn="ctr">
              <a:lnSpc>
                <a:spcPct val="100000"/>
              </a:lnSpc>
              <a:spcBef>
                <a:spcPts val="0"/>
              </a:spcBef>
              <a:spcAft>
                <a:spcPts val="0"/>
              </a:spcAft>
              <a:buClr>
                <a:srgbClr val="FFFFFF"/>
              </a:buClr>
              <a:buSzPts val="2400"/>
              <a:buFont typeface="Arial"/>
              <a:buNone/>
            </a:pPr>
            <a:r>
              <a:rPr b="0" i="0" lang="en-US" sz="2400" u="none" cap="none" strike="noStrike">
                <a:solidFill>
                  <a:srgbClr val="FFFFFF"/>
                </a:solidFill>
                <a:latin typeface="Century Gothic"/>
                <a:ea typeface="Century Gothic"/>
                <a:cs typeface="Century Gothic"/>
                <a:sym typeface="Century Gothic"/>
              </a:rPr>
              <a:t>CAT</a:t>
            </a:r>
            <a:endParaRPr b="0" i="0" sz="2400" u="none" cap="none" strike="noStrike">
              <a:solidFill>
                <a:srgbClr val="FFFFFF"/>
              </a:solidFill>
              <a:latin typeface="Century Gothic"/>
              <a:ea typeface="Century Gothic"/>
              <a:cs typeface="Century Gothic"/>
              <a:sym typeface="Century Gothic"/>
            </a:endParaRPr>
          </a:p>
        </p:txBody>
      </p:sp>
      <p:pic>
        <p:nvPicPr>
          <p:cNvPr id="347" name="Google Shape;347;p12"/>
          <p:cNvPicPr preferRelativeResize="0"/>
          <p:nvPr/>
        </p:nvPicPr>
        <p:blipFill rotWithShape="1">
          <a:blip r:embed="rId3">
            <a:alphaModFix/>
          </a:blip>
          <a:srcRect b="0" l="0" r="0" t="0"/>
          <a:stretch/>
        </p:blipFill>
        <p:spPr>
          <a:xfrm>
            <a:off x="10976881" y="75846"/>
            <a:ext cx="1086099" cy="767949"/>
          </a:xfrm>
          <a:prstGeom prst="rect">
            <a:avLst/>
          </a:prstGeom>
          <a:noFill/>
          <a:ln>
            <a:noFill/>
          </a:ln>
        </p:spPr>
      </p:pic>
      <p:sp>
        <p:nvSpPr>
          <p:cNvPr id="348" name="Google Shape;348;p12"/>
          <p:cNvSpPr txBox="1"/>
          <p:nvPr/>
        </p:nvSpPr>
        <p:spPr>
          <a:xfrm>
            <a:off x="818712" y="1737360"/>
            <a:ext cx="6773579" cy="4857593"/>
          </a:xfrm>
          <a:prstGeom prst="rect">
            <a:avLst/>
          </a:prstGeom>
          <a:noFill/>
          <a:ln>
            <a:noFill/>
          </a:ln>
        </p:spPr>
        <p:txBody>
          <a:bodyPr anchorCtr="0" anchor="t" bIns="45700" lIns="0" spcFirstLastPara="1" rIns="0" wrap="square" tIns="45700">
            <a:normAutofit/>
          </a:bodyPr>
          <a:lstStyle/>
          <a:p>
            <a:pPr indent="-355600" lvl="0" marL="457200" marR="0" rtl="0" algn="l">
              <a:lnSpc>
                <a:spcPct val="80000"/>
              </a:lnSpc>
              <a:spcBef>
                <a:spcPts val="1200"/>
              </a:spcBef>
              <a:spcAft>
                <a:spcPts val="0"/>
              </a:spcAft>
              <a:buClr>
                <a:schemeClr val="accent1"/>
              </a:buClr>
              <a:buSzPts val="2000"/>
              <a:buFont typeface="Calibri"/>
              <a:buChar char=" "/>
            </a:pPr>
            <a:r>
              <a:rPr b="1" i="0" lang="en-US" sz="2000" u="sng" cap="none" strike="noStrike">
                <a:solidFill>
                  <a:srgbClr val="3F3F3F"/>
                </a:solidFill>
                <a:latin typeface="Calibri"/>
                <a:ea typeface="Calibri"/>
                <a:cs typeface="Calibri"/>
                <a:sym typeface="Calibri"/>
              </a:rPr>
              <a:t>Role:</a:t>
            </a:r>
            <a:r>
              <a:rPr b="0" i="0" lang="en-US" sz="2000" u="none" cap="none" strike="noStrike">
                <a:solidFill>
                  <a:srgbClr val="3F3F3F"/>
                </a:solidFill>
                <a:latin typeface="Calibri"/>
                <a:ea typeface="Calibri"/>
                <a:cs typeface="Calibri"/>
                <a:sym typeface="Calibri"/>
              </a:rPr>
              <a:t> Analysis of input data such as video and output of results</a:t>
            </a:r>
            <a:endParaRPr/>
          </a:p>
          <a:p>
            <a:pPr indent="-355600" lvl="0" marL="457200" marR="0" rtl="0" algn="l">
              <a:lnSpc>
                <a:spcPct val="80000"/>
              </a:lnSpc>
              <a:spcBef>
                <a:spcPts val="1200"/>
              </a:spcBef>
              <a:spcAft>
                <a:spcPts val="0"/>
              </a:spcAft>
              <a:buClr>
                <a:schemeClr val="accent1"/>
              </a:buClr>
              <a:buSzPts val="2000"/>
              <a:buFont typeface="Calibri"/>
              <a:buChar char=" "/>
            </a:pPr>
            <a:r>
              <a:rPr b="1" i="0" lang="en-US" sz="2000" u="sng" cap="none" strike="noStrike">
                <a:solidFill>
                  <a:srgbClr val="3F3F3F"/>
                </a:solidFill>
                <a:latin typeface="Calibri"/>
                <a:ea typeface="Calibri"/>
                <a:cs typeface="Calibri"/>
                <a:sym typeface="Calibri"/>
              </a:rPr>
              <a:t>Area of responsibility</a:t>
            </a:r>
            <a:endParaRPr/>
          </a:p>
          <a:p>
            <a:pPr indent="-342900" lvl="1" marL="914400" marR="0" rtl="0" algn="l">
              <a:lnSpc>
                <a:spcPct val="80000"/>
              </a:lnSpc>
              <a:spcBef>
                <a:spcPts val="200"/>
              </a:spcBef>
              <a:spcAft>
                <a:spcPts val="0"/>
              </a:spcAft>
              <a:buClr>
                <a:schemeClr val="accent1"/>
              </a:buClr>
              <a:buSzPts val="1800"/>
              <a:buFont typeface="Calibri"/>
              <a:buChar char="◦"/>
            </a:pPr>
            <a:r>
              <a:rPr b="0" i="0" lang="en-US" sz="1800" u="none" cap="none" strike="noStrike">
                <a:solidFill>
                  <a:srgbClr val="3F3F3F"/>
                </a:solidFill>
                <a:latin typeface="Calibri"/>
                <a:ea typeface="Calibri"/>
                <a:cs typeface="Calibri"/>
                <a:sym typeface="Calibri"/>
              </a:rPr>
              <a:t>Analyze data entered in a specific format and convert it to the target data format</a:t>
            </a:r>
            <a:endParaRPr/>
          </a:p>
          <a:p>
            <a:pPr indent="-355600" lvl="0" marL="457200" marR="0" rtl="0" algn="l">
              <a:lnSpc>
                <a:spcPct val="80000"/>
              </a:lnSpc>
              <a:spcBef>
                <a:spcPts val="1200"/>
              </a:spcBef>
              <a:spcAft>
                <a:spcPts val="0"/>
              </a:spcAft>
              <a:buClr>
                <a:schemeClr val="accent1"/>
              </a:buClr>
              <a:buSzPts val="2000"/>
              <a:buFont typeface="Calibri"/>
              <a:buChar char=" "/>
            </a:pPr>
            <a:r>
              <a:rPr b="1" i="0" lang="en-US" sz="2000" u="sng" cap="none" strike="noStrike">
                <a:solidFill>
                  <a:srgbClr val="3F3F3F"/>
                </a:solidFill>
                <a:latin typeface="Calibri"/>
                <a:ea typeface="Calibri"/>
                <a:cs typeface="Calibri"/>
                <a:sym typeface="Calibri"/>
              </a:rPr>
              <a:t>Implementation policy</a:t>
            </a:r>
            <a:endParaRPr/>
          </a:p>
          <a:p>
            <a:pPr indent="-342900" lvl="1" marL="914400" marR="0" rtl="0" algn="l">
              <a:lnSpc>
                <a:spcPct val="80000"/>
              </a:lnSpc>
              <a:spcBef>
                <a:spcPts val="200"/>
              </a:spcBef>
              <a:spcAft>
                <a:spcPts val="0"/>
              </a:spcAft>
              <a:buClr>
                <a:schemeClr val="accent1"/>
              </a:buClr>
              <a:buSzPts val="1800"/>
              <a:buFont typeface="Calibri"/>
              <a:buChar char="◦"/>
            </a:pPr>
            <a:r>
              <a:rPr b="0" i="0" lang="en-US" sz="1800" u="none" cap="none" strike="noStrike">
                <a:solidFill>
                  <a:srgbClr val="3F3F3F"/>
                </a:solidFill>
                <a:latin typeface="Calibri"/>
                <a:ea typeface="Calibri"/>
                <a:cs typeface="Calibri"/>
                <a:sym typeface="Calibri"/>
              </a:rPr>
              <a:t>Using the Docker container</a:t>
            </a:r>
            <a:endParaRPr/>
          </a:p>
          <a:p>
            <a:pPr indent="-342900" lvl="1" marL="914400" marR="0" rtl="0" algn="l">
              <a:lnSpc>
                <a:spcPct val="80000"/>
              </a:lnSpc>
              <a:spcBef>
                <a:spcPts val="200"/>
              </a:spcBef>
              <a:spcAft>
                <a:spcPts val="0"/>
              </a:spcAft>
              <a:buClr>
                <a:schemeClr val="accent1"/>
              </a:buClr>
              <a:buSzPts val="1800"/>
              <a:buFont typeface="Calibri"/>
              <a:buChar char="◦"/>
            </a:pPr>
            <a:r>
              <a:rPr b="0" i="0" lang="en-US" sz="1800" u="none" cap="none" strike="noStrike">
                <a:solidFill>
                  <a:srgbClr val="3F3F3F"/>
                </a:solidFill>
                <a:latin typeface="Calibri"/>
                <a:ea typeface="Calibri"/>
                <a:cs typeface="Calibri"/>
                <a:sym typeface="Calibri"/>
              </a:rPr>
              <a:t>Assumed input: tuning parameter, area judgment information, video, image, sound, other sensor data</a:t>
            </a:r>
            <a:endParaRPr/>
          </a:p>
          <a:p>
            <a:pPr indent="-342900" lvl="1" marL="914400" marR="0" rtl="0" algn="l">
              <a:lnSpc>
                <a:spcPct val="80000"/>
              </a:lnSpc>
              <a:spcBef>
                <a:spcPts val="200"/>
              </a:spcBef>
              <a:spcAft>
                <a:spcPts val="0"/>
              </a:spcAft>
              <a:buClr>
                <a:schemeClr val="accent1"/>
              </a:buClr>
              <a:buSzPts val="1800"/>
              <a:buFont typeface="Calibri"/>
              <a:buChar char="◦"/>
            </a:pPr>
            <a:r>
              <a:rPr b="0" i="0" lang="en-US" sz="1800" u="none" cap="none" strike="noStrike">
                <a:solidFill>
                  <a:srgbClr val="3F3F3F"/>
                </a:solidFill>
                <a:latin typeface="Calibri"/>
                <a:ea typeface="Calibri"/>
                <a:cs typeface="Calibri"/>
                <a:sym typeface="Calibri"/>
              </a:rPr>
              <a:t>Expected output: Image (Raw / Annotated) detected, detected moving image (Annotated), JSON log</a:t>
            </a:r>
            <a:endParaRPr/>
          </a:p>
          <a:p>
            <a:pPr indent="-355600" lvl="0" marL="457200" marR="0" rtl="0" algn="l">
              <a:lnSpc>
                <a:spcPct val="80000"/>
              </a:lnSpc>
              <a:spcBef>
                <a:spcPts val="1200"/>
              </a:spcBef>
              <a:spcAft>
                <a:spcPts val="0"/>
              </a:spcAft>
              <a:buClr>
                <a:schemeClr val="accent1"/>
              </a:buClr>
              <a:buSzPts val="2000"/>
              <a:buFont typeface="Calibri"/>
              <a:buChar char=" "/>
            </a:pPr>
            <a:r>
              <a:rPr b="1" i="0" lang="en-US" sz="2000" u="sng" cap="none" strike="noStrike">
                <a:solidFill>
                  <a:srgbClr val="3F3F3F"/>
                </a:solidFill>
                <a:latin typeface="Calibri"/>
                <a:ea typeface="Calibri"/>
                <a:cs typeface="Calibri"/>
                <a:sym typeface="Calibri"/>
              </a:rPr>
              <a:t>Main API / UI</a:t>
            </a:r>
            <a:endParaRPr/>
          </a:p>
          <a:p>
            <a:pPr indent="-342900" lvl="1" marL="914400" marR="0" rtl="0" algn="l">
              <a:lnSpc>
                <a:spcPct val="80000"/>
              </a:lnSpc>
              <a:spcBef>
                <a:spcPts val="200"/>
              </a:spcBef>
              <a:spcAft>
                <a:spcPts val="0"/>
              </a:spcAft>
              <a:buClr>
                <a:schemeClr val="accent1"/>
              </a:buClr>
              <a:buSzPts val="1800"/>
              <a:buFont typeface="Calibri"/>
              <a:buChar char="◦"/>
            </a:pPr>
            <a:r>
              <a:rPr b="0" i="0" lang="en-US" sz="1800" u="none" cap="none" strike="noStrike">
                <a:solidFill>
                  <a:srgbClr val="3F3F3F"/>
                </a:solidFill>
                <a:latin typeface="Calibri"/>
                <a:ea typeface="Calibri"/>
                <a:cs typeface="Calibri"/>
                <a:sym typeface="Calibri"/>
              </a:rPr>
              <a:t>Cascade analysis (face detection), HoG analysis (person detection), tracking etc.</a:t>
            </a:r>
            <a:endParaRPr/>
          </a:p>
          <a:p>
            <a:pPr indent="-342900" lvl="1" marL="914400" marR="0" rtl="0" algn="l">
              <a:lnSpc>
                <a:spcPct val="80000"/>
              </a:lnSpc>
              <a:spcBef>
                <a:spcPts val="200"/>
              </a:spcBef>
              <a:spcAft>
                <a:spcPts val="0"/>
              </a:spcAft>
              <a:buClr>
                <a:schemeClr val="accent1"/>
              </a:buClr>
              <a:buSzPts val="1800"/>
              <a:buFont typeface="Calibri"/>
              <a:buChar char="◦"/>
            </a:pPr>
            <a:r>
              <a:rPr b="0" i="0" lang="en-US" sz="1800" u="none" cap="none" strike="noStrike">
                <a:solidFill>
                  <a:srgbClr val="3F3F3F"/>
                </a:solidFill>
                <a:latin typeface="Calibri"/>
                <a:ea typeface="Calibri"/>
                <a:cs typeface="Calibri"/>
                <a:sym typeface="Calibri"/>
              </a:rPr>
              <a:t>Area pass judgment of tracking object</a:t>
            </a:r>
            <a:endParaRPr/>
          </a:p>
          <a:p>
            <a:pPr indent="-342900" lvl="1" marL="914400" marR="0" rtl="0" algn="l">
              <a:lnSpc>
                <a:spcPct val="80000"/>
              </a:lnSpc>
              <a:spcBef>
                <a:spcPts val="200"/>
              </a:spcBef>
              <a:spcAft>
                <a:spcPts val="0"/>
              </a:spcAft>
              <a:buClr>
                <a:schemeClr val="accent1"/>
              </a:buClr>
              <a:buSzPts val="1800"/>
              <a:buFont typeface="Calibri"/>
              <a:buChar char="◦"/>
            </a:pPr>
            <a:r>
              <a:rPr b="0" i="0" lang="en-US" sz="1800" u="none" cap="none" strike="noStrike">
                <a:solidFill>
                  <a:srgbClr val="3F3F3F"/>
                </a:solidFill>
                <a:latin typeface="Calibri"/>
                <a:ea typeface="Calibri"/>
                <a:cs typeface="Calibri"/>
                <a:sym typeface="Calibri"/>
              </a:rPr>
              <a:t>Window display for debugging (X Window or EGL)</a:t>
            </a:r>
            <a:endParaRPr b="0" i="0" sz="1800" u="none" cap="none" strike="noStrike">
              <a:solidFill>
                <a:srgbClr val="3F3F3F"/>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1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4800"/>
              <a:buFont typeface="Calibri"/>
              <a:buNone/>
            </a:pPr>
            <a:r>
              <a:rPr lang="en-US"/>
              <a:t>C3: Cloud Communication Control</a:t>
            </a:r>
            <a:endParaRPr/>
          </a:p>
        </p:txBody>
      </p:sp>
      <p:sp>
        <p:nvSpPr>
          <p:cNvPr id="354" name="Google Shape;354;p1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50"/>
              <a:buNone/>
            </a:pPr>
            <a:fld id="{00000000-1234-1234-1234-123412341234}" type="slidenum">
              <a:rPr lang="en-US"/>
              <a:t>‹#›</a:t>
            </a:fld>
            <a:endParaRPr/>
          </a:p>
        </p:txBody>
      </p:sp>
      <p:pic>
        <p:nvPicPr>
          <p:cNvPr id="355" name="Google Shape;355;p13"/>
          <p:cNvPicPr preferRelativeResize="0"/>
          <p:nvPr/>
        </p:nvPicPr>
        <p:blipFill rotWithShape="1">
          <a:blip r:embed="rId3">
            <a:alphaModFix/>
          </a:blip>
          <a:srcRect b="0" l="0" r="0" t="0"/>
          <a:stretch/>
        </p:blipFill>
        <p:spPr>
          <a:xfrm>
            <a:off x="10976881" y="75846"/>
            <a:ext cx="1086099" cy="767949"/>
          </a:xfrm>
          <a:prstGeom prst="rect">
            <a:avLst/>
          </a:prstGeom>
          <a:noFill/>
          <a:ln>
            <a:noFill/>
          </a:ln>
        </p:spPr>
      </p:pic>
      <p:sp>
        <p:nvSpPr>
          <p:cNvPr id="356" name="Google Shape;356;p13"/>
          <p:cNvSpPr txBox="1"/>
          <p:nvPr/>
        </p:nvSpPr>
        <p:spPr>
          <a:xfrm>
            <a:off x="754057" y="1737360"/>
            <a:ext cx="10554574" cy="4347614"/>
          </a:xfrm>
          <a:prstGeom prst="rect">
            <a:avLst/>
          </a:prstGeom>
          <a:noFill/>
          <a:ln>
            <a:noFill/>
          </a:ln>
        </p:spPr>
        <p:txBody>
          <a:bodyPr anchorCtr="0" anchor="t" bIns="45700" lIns="0" spcFirstLastPara="1" rIns="0" wrap="square" tIns="45700">
            <a:normAutofit/>
          </a:bodyPr>
          <a:lstStyle/>
          <a:p>
            <a:pPr indent="-355600" lvl="0" marL="457200" marR="0" rtl="0" algn="l">
              <a:lnSpc>
                <a:spcPct val="90000"/>
              </a:lnSpc>
              <a:spcBef>
                <a:spcPts val="1200"/>
              </a:spcBef>
              <a:spcAft>
                <a:spcPts val="0"/>
              </a:spcAft>
              <a:buClr>
                <a:schemeClr val="accent1"/>
              </a:buClr>
              <a:buSzPts val="2000"/>
              <a:buFont typeface="Calibri"/>
              <a:buChar char=" "/>
            </a:pPr>
            <a:r>
              <a:rPr b="1" i="0" lang="en-US" sz="2000" u="none" cap="none" strike="noStrike">
                <a:solidFill>
                  <a:srgbClr val="3F3F3F"/>
                </a:solidFill>
                <a:latin typeface="Calibri"/>
                <a:ea typeface="Calibri"/>
                <a:cs typeface="Calibri"/>
                <a:sym typeface="Calibri"/>
              </a:rPr>
              <a:t>Role:</a:t>
            </a:r>
            <a:r>
              <a:rPr b="0" i="0" lang="en-US" sz="2000" u="none" cap="none" strike="noStrike">
                <a:solidFill>
                  <a:srgbClr val="3F3F3F"/>
                </a:solidFill>
                <a:latin typeface="Calibri"/>
                <a:ea typeface="Calibri"/>
                <a:cs typeface="Calibri"/>
                <a:sym typeface="Calibri"/>
              </a:rPr>
              <a:t> Communication and control between cloud and edge in general</a:t>
            </a:r>
            <a:endParaRPr/>
          </a:p>
          <a:p>
            <a:pPr indent="-355600" lvl="0" marL="457200" marR="0" rtl="0" algn="l">
              <a:lnSpc>
                <a:spcPct val="90000"/>
              </a:lnSpc>
              <a:spcBef>
                <a:spcPts val="1200"/>
              </a:spcBef>
              <a:spcAft>
                <a:spcPts val="0"/>
              </a:spcAft>
              <a:buClr>
                <a:schemeClr val="accent1"/>
              </a:buClr>
              <a:buSzPts val="2000"/>
              <a:buFont typeface="Calibri"/>
              <a:buChar char=" "/>
            </a:pPr>
            <a:r>
              <a:rPr b="1" i="0" lang="en-US" sz="2000" u="none" cap="none" strike="noStrike">
                <a:solidFill>
                  <a:srgbClr val="3F3F3F"/>
                </a:solidFill>
                <a:latin typeface="Calibri"/>
                <a:ea typeface="Calibri"/>
                <a:cs typeface="Calibri"/>
                <a:sym typeface="Calibri"/>
              </a:rPr>
              <a:t>Area of responsibility</a:t>
            </a:r>
            <a:endParaRPr/>
          </a:p>
          <a:p>
            <a:pPr indent="-342900" lvl="1" marL="914400" marR="0" rtl="0" algn="l">
              <a:lnSpc>
                <a:spcPct val="90000"/>
              </a:lnSpc>
              <a:spcBef>
                <a:spcPts val="200"/>
              </a:spcBef>
              <a:spcAft>
                <a:spcPts val="0"/>
              </a:spcAft>
              <a:buClr>
                <a:schemeClr val="accent1"/>
              </a:buClr>
              <a:buSzPts val="1800"/>
              <a:buFont typeface="Calibri"/>
              <a:buChar char="◦"/>
            </a:pPr>
            <a:r>
              <a:rPr b="0" i="0" lang="en-US" sz="1800" u="none" cap="none" strike="noStrike">
                <a:solidFill>
                  <a:srgbClr val="3F3F3F"/>
                </a:solidFill>
                <a:latin typeface="Calibri"/>
                <a:ea typeface="Calibri"/>
                <a:cs typeface="Calibri"/>
                <a:sym typeface="Calibri"/>
              </a:rPr>
              <a:t>Data uploading: movies, images, logs etc.</a:t>
            </a:r>
            <a:endParaRPr/>
          </a:p>
          <a:p>
            <a:pPr indent="-342900" lvl="1" marL="914400" marR="0" rtl="0" algn="l">
              <a:lnSpc>
                <a:spcPct val="90000"/>
              </a:lnSpc>
              <a:spcBef>
                <a:spcPts val="200"/>
              </a:spcBef>
              <a:spcAft>
                <a:spcPts val="0"/>
              </a:spcAft>
              <a:buClr>
                <a:schemeClr val="accent1"/>
              </a:buClr>
              <a:buSzPts val="1800"/>
              <a:buFont typeface="Calibri"/>
              <a:buChar char="◦"/>
            </a:pPr>
            <a:r>
              <a:rPr b="0" i="0" lang="en-US" sz="1800" u="none" cap="none" strike="noStrike">
                <a:solidFill>
                  <a:srgbClr val="3F3F3F"/>
                </a:solidFill>
                <a:latin typeface="Calibri"/>
                <a:ea typeface="Calibri"/>
                <a:cs typeface="Calibri"/>
                <a:sym typeface="Calibri"/>
              </a:rPr>
              <a:t>Docker image download, update</a:t>
            </a:r>
            <a:endParaRPr/>
          </a:p>
          <a:p>
            <a:pPr indent="-342900" lvl="1" marL="914400" marR="0" rtl="0" algn="l">
              <a:lnSpc>
                <a:spcPct val="90000"/>
              </a:lnSpc>
              <a:spcBef>
                <a:spcPts val="200"/>
              </a:spcBef>
              <a:spcAft>
                <a:spcPts val="0"/>
              </a:spcAft>
              <a:buClr>
                <a:schemeClr val="accent1"/>
              </a:buClr>
              <a:buSzPts val="1800"/>
              <a:buFont typeface="Calibri"/>
              <a:buChar char="◦"/>
            </a:pPr>
            <a:r>
              <a:rPr b="0" i="0" lang="en-US" sz="1800" u="none" cap="none" strike="noStrike">
                <a:solidFill>
                  <a:srgbClr val="3F3F3F"/>
                </a:solidFill>
                <a:latin typeface="Calibri"/>
                <a:ea typeface="Calibri"/>
                <a:cs typeface="Calibri"/>
                <a:sym typeface="Calibri"/>
              </a:rPr>
              <a:t>Device registration process to the cloud</a:t>
            </a:r>
            <a:endParaRPr/>
          </a:p>
          <a:p>
            <a:pPr indent="-342900" lvl="1" marL="914400" marR="0" rtl="0" algn="l">
              <a:lnSpc>
                <a:spcPct val="90000"/>
              </a:lnSpc>
              <a:spcBef>
                <a:spcPts val="200"/>
              </a:spcBef>
              <a:spcAft>
                <a:spcPts val="0"/>
              </a:spcAft>
              <a:buClr>
                <a:schemeClr val="accent1"/>
              </a:buClr>
              <a:buSzPts val="1800"/>
              <a:buFont typeface="Calibri"/>
              <a:buChar char="◦"/>
            </a:pPr>
            <a:r>
              <a:rPr b="0" i="0" lang="en-US" sz="1800" u="none" cap="none" strike="noStrike">
                <a:solidFill>
                  <a:srgbClr val="3F3F3F"/>
                </a:solidFill>
                <a:latin typeface="Calibri"/>
                <a:ea typeface="Calibri"/>
                <a:cs typeface="Calibri"/>
                <a:sym typeface="Calibri"/>
              </a:rPr>
              <a:t>Get instructions from the cloud, return results (via Shadow)</a:t>
            </a:r>
            <a:endParaRPr/>
          </a:p>
          <a:p>
            <a:pPr indent="-355600" lvl="0" marL="457200" marR="0" rtl="0" algn="l">
              <a:lnSpc>
                <a:spcPct val="90000"/>
              </a:lnSpc>
              <a:spcBef>
                <a:spcPts val="1200"/>
              </a:spcBef>
              <a:spcAft>
                <a:spcPts val="0"/>
              </a:spcAft>
              <a:buClr>
                <a:schemeClr val="accent1"/>
              </a:buClr>
              <a:buSzPts val="2000"/>
              <a:buFont typeface="Calibri"/>
              <a:buChar char=" "/>
            </a:pPr>
            <a:r>
              <a:rPr b="1" i="0" lang="en-US" sz="2000" u="none" cap="none" strike="noStrike">
                <a:solidFill>
                  <a:srgbClr val="3F3F3F"/>
                </a:solidFill>
                <a:latin typeface="Calibri"/>
                <a:ea typeface="Calibri"/>
                <a:cs typeface="Calibri"/>
                <a:sym typeface="Calibri"/>
              </a:rPr>
              <a:t>Implementation policy</a:t>
            </a:r>
            <a:endParaRPr/>
          </a:p>
          <a:p>
            <a:pPr indent="-342900" lvl="1" marL="914400" marR="0" rtl="0" algn="l">
              <a:lnSpc>
                <a:spcPct val="90000"/>
              </a:lnSpc>
              <a:spcBef>
                <a:spcPts val="200"/>
              </a:spcBef>
              <a:spcAft>
                <a:spcPts val="0"/>
              </a:spcAft>
              <a:buClr>
                <a:schemeClr val="accent1"/>
              </a:buClr>
              <a:buSzPts val="1800"/>
              <a:buFont typeface="Calibri"/>
              <a:buChar char="◦"/>
            </a:pPr>
            <a:r>
              <a:rPr b="0" i="0" lang="en-US" sz="1800" u="none" cap="none" strike="noStrike">
                <a:solidFill>
                  <a:srgbClr val="3F3F3F"/>
                </a:solidFill>
                <a:latin typeface="Calibri"/>
                <a:ea typeface="Calibri"/>
                <a:cs typeface="Calibri"/>
                <a:sym typeface="Calibri"/>
              </a:rPr>
              <a:t>Implemented in Docker container</a:t>
            </a:r>
            <a:endParaRPr/>
          </a:p>
          <a:p>
            <a:pPr indent="-342900" lvl="1" marL="914400" marR="0" rtl="0" algn="l">
              <a:lnSpc>
                <a:spcPct val="90000"/>
              </a:lnSpc>
              <a:spcBef>
                <a:spcPts val="200"/>
              </a:spcBef>
              <a:spcAft>
                <a:spcPts val="0"/>
              </a:spcAft>
              <a:buClr>
                <a:schemeClr val="accent1"/>
              </a:buClr>
              <a:buSzPts val="1800"/>
              <a:buFont typeface="Calibri"/>
              <a:buChar char="◦"/>
            </a:pPr>
            <a:r>
              <a:rPr b="0" i="0" lang="en-US" sz="1800" u="none" cap="none" strike="noStrike">
                <a:solidFill>
                  <a:srgbClr val="3F3F3F"/>
                </a:solidFill>
                <a:latin typeface="Calibri"/>
                <a:ea typeface="Calibri"/>
                <a:cs typeface="Calibri"/>
                <a:sym typeface="Calibri"/>
              </a:rPr>
              <a:t>Make it possible to communicate with clouds other than AWS by changing modules (Strategy Pattern)</a:t>
            </a:r>
            <a:endParaRPr/>
          </a:p>
          <a:p>
            <a:pPr indent="-355600" lvl="0" marL="457200" marR="0" rtl="0" algn="l">
              <a:lnSpc>
                <a:spcPct val="90000"/>
              </a:lnSpc>
              <a:spcBef>
                <a:spcPts val="1200"/>
              </a:spcBef>
              <a:spcAft>
                <a:spcPts val="0"/>
              </a:spcAft>
              <a:buClr>
                <a:schemeClr val="accent1"/>
              </a:buClr>
              <a:buSzPts val="2000"/>
              <a:buFont typeface="Calibri"/>
              <a:buChar char=" "/>
            </a:pPr>
            <a:r>
              <a:rPr b="1" i="0" lang="en-US" sz="2000" u="none" cap="none" strike="noStrike">
                <a:solidFill>
                  <a:srgbClr val="3F3F3F"/>
                </a:solidFill>
                <a:latin typeface="Calibri"/>
                <a:ea typeface="Calibri"/>
                <a:cs typeface="Calibri"/>
                <a:sym typeface="Calibri"/>
              </a:rPr>
              <a:t>Main API / UI</a:t>
            </a:r>
            <a:endParaRPr/>
          </a:p>
          <a:p>
            <a:pPr indent="-342900" lvl="1" marL="914400" marR="0" rtl="0" algn="l">
              <a:lnSpc>
                <a:spcPct val="90000"/>
              </a:lnSpc>
              <a:spcBef>
                <a:spcPts val="200"/>
              </a:spcBef>
              <a:spcAft>
                <a:spcPts val="0"/>
              </a:spcAft>
              <a:buClr>
                <a:schemeClr val="accent1"/>
              </a:buClr>
              <a:buSzPts val="1800"/>
              <a:buFont typeface="Calibri"/>
              <a:buChar char="◦"/>
            </a:pPr>
            <a:r>
              <a:rPr b="0" i="0" lang="en-US" sz="1800" u="none" cap="none" strike="noStrike">
                <a:solidFill>
                  <a:srgbClr val="3F3F3F"/>
                </a:solidFill>
                <a:latin typeface="Calibri"/>
                <a:ea typeface="Calibri"/>
                <a:cs typeface="Calibri"/>
                <a:sym typeface="Calibri"/>
              </a:rPr>
              <a:t>File to be uploaded, command acquisition: ZeroMQ Endpoint</a:t>
            </a:r>
            <a:endParaRPr/>
          </a:p>
          <a:p>
            <a:pPr indent="-342900" lvl="1" marL="914400" marR="0" rtl="0" algn="l">
              <a:lnSpc>
                <a:spcPct val="90000"/>
              </a:lnSpc>
              <a:spcBef>
                <a:spcPts val="200"/>
              </a:spcBef>
              <a:spcAft>
                <a:spcPts val="0"/>
              </a:spcAft>
              <a:buClr>
                <a:schemeClr val="accent1"/>
              </a:buClr>
              <a:buSzPts val="1800"/>
              <a:buFont typeface="Calibri"/>
              <a:buChar char="◦"/>
            </a:pPr>
            <a:r>
              <a:rPr b="0" i="0" lang="en-US" sz="1800" u="none" cap="none" strike="noStrike">
                <a:solidFill>
                  <a:srgbClr val="3F3F3F"/>
                </a:solidFill>
                <a:latin typeface="Calibri"/>
                <a:ea typeface="Calibri"/>
                <a:cs typeface="Calibri"/>
                <a:sym typeface="Calibri"/>
              </a:rPr>
              <a:t>Device registration: Web API</a:t>
            </a:r>
            <a:endParaRPr b="0" i="0" sz="1800" u="none" cap="none" strike="noStrike">
              <a:solidFill>
                <a:srgbClr val="3F3F3F"/>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1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4800"/>
              <a:buFont typeface="Calibri"/>
              <a:buNone/>
            </a:pPr>
            <a:r>
              <a:rPr lang="en-US"/>
              <a:t>SDK: Software Development Kit</a:t>
            </a:r>
            <a:endParaRPr/>
          </a:p>
        </p:txBody>
      </p:sp>
      <p:sp>
        <p:nvSpPr>
          <p:cNvPr id="362" name="Google Shape;362;p1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50"/>
              <a:buNone/>
            </a:pPr>
            <a:fld id="{00000000-1234-1234-1234-123412341234}" type="slidenum">
              <a:rPr lang="en-US"/>
              <a:t>‹#›</a:t>
            </a:fld>
            <a:endParaRPr/>
          </a:p>
        </p:txBody>
      </p:sp>
      <p:pic>
        <p:nvPicPr>
          <p:cNvPr id="363" name="Google Shape;363;p14"/>
          <p:cNvPicPr preferRelativeResize="0"/>
          <p:nvPr/>
        </p:nvPicPr>
        <p:blipFill rotWithShape="1">
          <a:blip r:embed="rId3">
            <a:alphaModFix/>
          </a:blip>
          <a:srcRect b="0" l="0" r="0" t="0"/>
          <a:stretch/>
        </p:blipFill>
        <p:spPr>
          <a:xfrm>
            <a:off x="10976881" y="75846"/>
            <a:ext cx="1086099" cy="767949"/>
          </a:xfrm>
          <a:prstGeom prst="rect">
            <a:avLst/>
          </a:prstGeom>
          <a:noFill/>
          <a:ln>
            <a:noFill/>
          </a:ln>
        </p:spPr>
      </p:pic>
      <p:sp>
        <p:nvSpPr>
          <p:cNvPr id="364" name="Google Shape;364;p14"/>
          <p:cNvSpPr txBox="1"/>
          <p:nvPr/>
        </p:nvSpPr>
        <p:spPr>
          <a:xfrm>
            <a:off x="849193" y="1831703"/>
            <a:ext cx="10554574" cy="4347614"/>
          </a:xfrm>
          <a:prstGeom prst="rect">
            <a:avLst/>
          </a:prstGeom>
          <a:noFill/>
          <a:ln>
            <a:noFill/>
          </a:ln>
        </p:spPr>
        <p:txBody>
          <a:bodyPr anchorCtr="0" anchor="t" bIns="45700" lIns="0" spcFirstLastPara="1" rIns="0" wrap="square" tIns="45700">
            <a:normAutofit/>
          </a:bodyPr>
          <a:lstStyle/>
          <a:p>
            <a:pPr indent="-355600" lvl="0" marL="457200" marR="0" rtl="0" algn="l">
              <a:lnSpc>
                <a:spcPct val="90000"/>
              </a:lnSpc>
              <a:spcBef>
                <a:spcPts val="1200"/>
              </a:spcBef>
              <a:spcAft>
                <a:spcPts val="0"/>
              </a:spcAft>
              <a:buClr>
                <a:schemeClr val="accent1"/>
              </a:buClr>
              <a:buSzPts val="2000"/>
              <a:buFont typeface="Calibri"/>
              <a:buChar char=" "/>
            </a:pPr>
            <a:r>
              <a:rPr b="1" i="0" lang="en-US" sz="2000" u="none" cap="none" strike="noStrike">
                <a:solidFill>
                  <a:srgbClr val="3F3F3F"/>
                </a:solidFill>
                <a:latin typeface="Calibri"/>
                <a:ea typeface="Calibri"/>
                <a:cs typeface="Calibri"/>
                <a:sym typeface="Calibri"/>
              </a:rPr>
              <a:t>Role: </a:t>
            </a:r>
            <a:r>
              <a:rPr b="0" i="0" lang="en-US" sz="2000" u="none" cap="none" strike="noStrike">
                <a:solidFill>
                  <a:srgbClr val="3F3F3F"/>
                </a:solidFill>
                <a:latin typeface="Calibri"/>
                <a:ea typeface="Calibri"/>
                <a:cs typeface="Calibri"/>
                <a:sym typeface="Calibri"/>
              </a:rPr>
              <a:t>Providing development environment</a:t>
            </a:r>
            <a:endParaRPr/>
          </a:p>
          <a:p>
            <a:pPr indent="-355600" lvl="0" marL="457200" marR="0" rtl="0" algn="l">
              <a:lnSpc>
                <a:spcPct val="90000"/>
              </a:lnSpc>
              <a:spcBef>
                <a:spcPts val="1200"/>
              </a:spcBef>
              <a:spcAft>
                <a:spcPts val="0"/>
              </a:spcAft>
              <a:buClr>
                <a:schemeClr val="accent1"/>
              </a:buClr>
              <a:buSzPts val="2000"/>
              <a:buFont typeface="Calibri"/>
              <a:buChar char=" "/>
            </a:pPr>
            <a:r>
              <a:rPr b="1" i="0" lang="en-US" sz="2000" u="none" cap="none" strike="noStrike">
                <a:solidFill>
                  <a:srgbClr val="3F3F3F"/>
                </a:solidFill>
                <a:latin typeface="Calibri"/>
                <a:ea typeface="Calibri"/>
                <a:cs typeface="Calibri"/>
                <a:sym typeface="Calibri"/>
              </a:rPr>
              <a:t>Area of responsibility</a:t>
            </a:r>
            <a:endParaRPr/>
          </a:p>
          <a:p>
            <a:pPr indent="-342900" lvl="1" marL="914400" marR="0" rtl="0" algn="l">
              <a:lnSpc>
                <a:spcPct val="90000"/>
              </a:lnSpc>
              <a:spcBef>
                <a:spcPts val="200"/>
              </a:spcBef>
              <a:spcAft>
                <a:spcPts val="0"/>
              </a:spcAft>
              <a:buClr>
                <a:schemeClr val="accent1"/>
              </a:buClr>
              <a:buSzPts val="1800"/>
              <a:buFont typeface="Calibri"/>
              <a:buChar char="◦"/>
            </a:pPr>
            <a:r>
              <a:rPr b="0" i="0" lang="en-US" sz="1800" u="none" cap="none" strike="noStrike">
                <a:solidFill>
                  <a:srgbClr val="3F3F3F"/>
                </a:solidFill>
                <a:latin typeface="Calibri"/>
                <a:ea typeface="Calibri"/>
                <a:cs typeface="Calibri"/>
                <a:sym typeface="Calibri"/>
              </a:rPr>
              <a:t>Allow development of algorithms etc. with web based IDE (Jupyter Lab)</a:t>
            </a:r>
            <a:endParaRPr/>
          </a:p>
          <a:p>
            <a:pPr indent="-342900" lvl="1" marL="914400" marR="0" rtl="0" algn="l">
              <a:lnSpc>
                <a:spcPct val="90000"/>
              </a:lnSpc>
              <a:spcBef>
                <a:spcPts val="200"/>
              </a:spcBef>
              <a:spcAft>
                <a:spcPts val="0"/>
              </a:spcAft>
              <a:buClr>
                <a:schemeClr val="accent1"/>
              </a:buClr>
              <a:buSzPts val="1800"/>
              <a:buFont typeface="Calibri"/>
              <a:buChar char="◦"/>
            </a:pPr>
            <a:r>
              <a:rPr b="0" i="0" lang="en-US" sz="1800" u="none" cap="none" strike="noStrike">
                <a:solidFill>
                  <a:srgbClr val="3F3F3F"/>
                </a:solidFill>
                <a:latin typeface="Calibri"/>
                <a:ea typeface="Calibri"/>
                <a:cs typeface="Calibri"/>
                <a:sym typeface="Calibri"/>
              </a:rPr>
              <a:t>Tools to make the developed code Docker image and share it in the cloud and P2P</a:t>
            </a:r>
            <a:endParaRPr/>
          </a:p>
          <a:p>
            <a:pPr indent="-342900" lvl="1" marL="914400" marR="0" rtl="0" algn="l">
              <a:lnSpc>
                <a:spcPct val="90000"/>
              </a:lnSpc>
              <a:spcBef>
                <a:spcPts val="200"/>
              </a:spcBef>
              <a:spcAft>
                <a:spcPts val="0"/>
              </a:spcAft>
              <a:buClr>
                <a:schemeClr val="accent1"/>
              </a:buClr>
              <a:buSzPts val="1800"/>
              <a:buFont typeface="Calibri"/>
              <a:buChar char="◦"/>
            </a:pPr>
            <a:r>
              <a:rPr b="0" i="0" lang="en-US" sz="1800" u="none" cap="none" strike="noStrike">
                <a:solidFill>
                  <a:srgbClr val="3F3F3F"/>
                </a:solidFill>
                <a:latin typeface="Calibri"/>
                <a:ea typeface="Calibri"/>
                <a:cs typeface="Calibri"/>
                <a:sym typeface="Calibri"/>
              </a:rPr>
              <a:t>Providing a Docker base image including required libraries</a:t>
            </a:r>
            <a:endParaRPr/>
          </a:p>
          <a:p>
            <a:pPr indent="-355600" lvl="0" marL="457200" marR="0" rtl="0" algn="l">
              <a:lnSpc>
                <a:spcPct val="90000"/>
              </a:lnSpc>
              <a:spcBef>
                <a:spcPts val="1200"/>
              </a:spcBef>
              <a:spcAft>
                <a:spcPts val="0"/>
              </a:spcAft>
              <a:buClr>
                <a:schemeClr val="accent1"/>
              </a:buClr>
              <a:buSzPts val="2000"/>
              <a:buFont typeface="Calibri"/>
              <a:buChar char=" "/>
            </a:pPr>
            <a:r>
              <a:rPr b="1" i="0" lang="en-US" sz="2000" u="none" cap="none" strike="noStrike">
                <a:solidFill>
                  <a:srgbClr val="3F3F3F"/>
                </a:solidFill>
                <a:latin typeface="Calibri"/>
                <a:ea typeface="Calibri"/>
                <a:cs typeface="Calibri"/>
                <a:sym typeface="Calibri"/>
              </a:rPr>
              <a:t>Implementation policy</a:t>
            </a:r>
            <a:endParaRPr/>
          </a:p>
          <a:p>
            <a:pPr indent="-342900" lvl="1" marL="914400" marR="0" rtl="0" algn="l">
              <a:lnSpc>
                <a:spcPct val="90000"/>
              </a:lnSpc>
              <a:spcBef>
                <a:spcPts val="200"/>
              </a:spcBef>
              <a:spcAft>
                <a:spcPts val="0"/>
              </a:spcAft>
              <a:buClr>
                <a:schemeClr val="accent1"/>
              </a:buClr>
              <a:buSzPts val="1800"/>
              <a:buFont typeface="Calibri"/>
              <a:buChar char="◦"/>
            </a:pPr>
            <a:r>
              <a:rPr b="0" i="0" lang="en-US" sz="1800" u="none" cap="none" strike="noStrike">
                <a:solidFill>
                  <a:srgbClr val="3F3F3F"/>
                </a:solidFill>
                <a:latin typeface="Calibri"/>
                <a:ea typeface="Calibri"/>
                <a:cs typeface="Calibri"/>
                <a:sym typeface="Calibri"/>
              </a:rPr>
              <a:t>CV related libraries, and Jupyter's Docker image, Docker-Compose running environment</a:t>
            </a:r>
            <a:endParaRPr/>
          </a:p>
          <a:p>
            <a:pPr indent="-342900" lvl="1" marL="914400" marR="0" rtl="0" algn="l">
              <a:lnSpc>
                <a:spcPct val="90000"/>
              </a:lnSpc>
              <a:spcBef>
                <a:spcPts val="200"/>
              </a:spcBef>
              <a:spcAft>
                <a:spcPts val="0"/>
              </a:spcAft>
              <a:buClr>
                <a:schemeClr val="accent1"/>
              </a:buClr>
              <a:buSzPts val="1800"/>
              <a:buFont typeface="Calibri"/>
              <a:buChar char="◦"/>
            </a:pPr>
            <a:r>
              <a:rPr b="0" i="0" lang="en-US" sz="1800" u="none" cap="none" strike="noStrike">
                <a:solidFill>
                  <a:srgbClr val="3F3F3F"/>
                </a:solidFill>
                <a:latin typeface="Calibri"/>
                <a:ea typeface="Calibri"/>
                <a:cs typeface="Calibri"/>
                <a:sym typeface="Calibri"/>
              </a:rPr>
              <a:t>Mount the host side home directory from the Docker container and persist data</a:t>
            </a:r>
            <a:endParaRPr/>
          </a:p>
          <a:p>
            <a:pPr indent="-355600" lvl="0" marL="457200" marR="0" rtl="0" algn="l">
              <a:lnSpc>
                <a:spcPct val="90000"/>
              </a:lnSpc>
              <a:spcBef>
                <a:spcPts val="1200"/>
              </a:spcBef>
              <a:spcAft>
                <a:spcPts val="0"/>
              </a:spcAft>
              <a:buClr>
                <a:schemeClr val="accent1"/>
              </a:buClr>
              <a:buSzPts val="2000"/>
              <a:buFont typeface="Calibri"/>
              <a:buChar char=" "/>
            </a:pPr>
            <a:r>
              <a:rPr b="1" i="0" lang="en-US" sz="2000" u="none" cap="none" strike="noStrike">
                <a:solidFill>
                  <a:srgbClr val="3F3F3F"/>
                </a:solidFill>
                <a:latin typeface="Calibri"/>
                <a:ea typeface="Calibri"/>
                <a:cs typeface="Calibri"/>
                <a:sym typeface="Calibri"/>
              </a:rPr>
              <a:t>Main API / UI</a:t>
            </a:r>
            <a:endParaRPr/>
          </a:p>
          <a:p>
            <a:pPr indent="-342900" lvl="1" marL="914400" marR="0" rtl="0" algn="l">
              <a:lnSpc>
                <a:spcPct val="90000"/>
              </a:lnSpc>
              <a:spcBef>
                <a:spcPts val="200"/>
              </a:spcBef>
              <a:spcAft>
                <a:spcPts val="0"/>
              </a:spcAft>
              <a:buClr>
                <a:schemeClr val="accent1"/>
              </a:buClr>
              <a:buSzPts val="1800"/>
              <a:buFont typeface="Calibri"/>
              <a:buChar char="◦"/>
            </a:pPr>
            <a:r>
              <a:rPr b="0" i="0" lang="en-US" sz="1800" u="none" cap="none" strike="noStrike">
                <a:solidFill>
                  <a:srgbClr val="3F3F3F"/>
                </a:solidFill>
                <a:latin typeface="Calibri"/>
                <a:ea typeface="Calibri"/>
                <a:cs typeface="Calibri"/>
                <a:sym typeface="Calibri"/>
              </a:rPr>
              <a:t>IDE (Web based – Jupyter- Earlier it was Cloud9), Docker base image</a:t>
            </a:r>
            <a:endParaRPr/>
          </a:p>
          <a:p>
            <a:pPr indent="-342900" lvl="1" marL="914400" marR="0" rtl="0" algn="l">
              <a:lnSpc>
                <a:spcPct val="90000"/>
              </a:lnSpc>
              <a:spcBef>
                <a:spcPts val="200"/>
              </a:spcBef>
              <a:spcAft>
                <a:spcPts val="0"/>
              </a:spcAft>
              <a:buClr>
                <a:schemeClr val="accent1"/>
              </a:buClr>
              <a:buSzPts val="1800"/>
              <a:buFont typeface="Calibri"/>
              <a:buChar char="◦"/>
            </a:pPr>
            <a:r>
              <a:rPr b="0" i="0" lang="en-US" sz="1800" u="none" cap="none" strike="noStrike">
                <a:solidFill>
                  <a:srgbClr val="3F3F3F"/>
                </a:solidFill>
                <a:latin typeface="Calibri"/>
                <a:ea typeface="Calibri"/>
                <a:cs typeface="Calibri"/>
                <a:sym typeface="Calibri"/>
              </a:rPr>
              <a:t>SDK Tools (CLI)</a:t>
            </a:r>
            <a:endParaRPr b="0" i="0" sz="1800" u="none" cap="none" strike="noStrike">
              <a:solidFill>
                <a:srgbClr val="3F3F3F"/>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1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4800"/>
              <a:buFont typeface="Calibri"/>
              <a:buNone/>
            </a:pPr>
            <a:r>
              <a:rPr lang="en-US"/>
              <a:t>TDC: Thing Direct Control</a:t>
            </a:r>
            <a:endParaRPr/>
          </a:p>
        </p:txBody>
      </p:sp>
      <p:sp>
        <p:nvSpPr>
          <p:cNvPr id="370" name="Google Shape;370;p1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50"/>
              <a:buNone/>
            </a:pPr>
            <a:fld id="{00000000-1234-1234-1234-123412341234}" type="slidenum">
              <a:rPr lang="en-US"/>
              <a:t>‹#›</a:t>
            </a:fld>
            <a:endParaRPr/>
          </a:p>
        </p:txBody>
      </p:sp>
      <p:pic>
        <p:nvPicPr>
          <p:cNvPr id="371" name="Google Shape;371;p15"/>
          <p:cNvPicPr preferRelativeResize="0"/>
          <p:nvPr/>
        </p:nvPicPr>
        <p:blipFill rotWithShape="1">
          <a:blip r:embed="rId3">
            <a:alphaModFix/>
          </a:blip>
          <a:srcRect b="0" l="0" r="0" t="0"/>
          <a:stretch/>
        </p:blipFill>
        <p:spPr>
          <a:xfrm>
            <a:off x="10976881" y="75846"/>
            <a:ext cx="1086099" cy="767949"/>
          </a:xfrm>
          <a:prstGeom prst="rect">
            <a:avLst/>
          </a:prstGeom>
          <a:noFill/>
          <a:ln>
            <a:noFill/>
          </a:ln>
        </p:spPr>
      </p:pic>
      <p:sp>
        <p:nvSpPr>
          <p:cNvPr id="372" name="Google Shape;372;p15"/>
          <p:cNvSpPr txBox="1"/>
          <p:nvPr/>
        </p:nvSpPr>
        <p:spPr>
          <a:xfrm>
            <a:off x="744821" y="1737360"/>
            <a:ext cx="10554574" cy="4347614"/>
          </a:xfrm>
          <a:prstGeom prst="rect">
            <a:avLst/>
          </a:prstGeom>
          <a:noFill/>
          <a:ln>
            <a:noFill/>
          </a:ln>
        </p:spPr>
        <p:txBody>
          <a:bodyPr anchorCtr="0" anchor="t" bIns="45700" lIns="0" spcFirstLastPara="1" rIns="0" wrap="square" tIns="45700">
            <a:normAutofit/>
          </a:bodyPr>
          <a:lstStyle/>
          <a:p>
            <a:pPr indent="-355600" lvl="0" marL="457200" marR="0" rtl="0" algn="l">
              <a:lnSpc>
                <a:spcPct val="90000"/>
              </a:lnSpc>
              <a:spcBef>
                <a:spcPts val="1200"/>
              </a:spcBef>
              <a:spcAft>
                <a:spcPts val="0"/>
              </a:spcAft>
              <a:buClr>
                <a:schemeClr val="accent1"/>
              </a:buClr>
              <a:buSzPts val="2000"/>
              <a:buFont typeface="Calibri"/>
              <a:buChar char=" "/>
            </a:pPr>
            <a:r>
              <a:rPr b="1" i="0" lang="en-US" sz="2000" u="none" cap="none" strike="noStrike">
                <a:solidFill>
                  <a:srgbClr val="3F3F3F"/>
                </a:solidFill>
                <a:latin typeface="Calibri"/>
                <a:ea typeface="Calibri"/>
                <a:cs typeface="Calibri"/>
                <a:sym typeface="Calibri"/>
              </a:rPr>
              <a:t>Role: </a:t>
            </a:r>
            <a:r>
              <a:rPr b="0" i="0" lang="en-US" sz="2000" u="none" cap="none" strike="noStrike">
                <a:solidFill>
                  <a:srgbClr val="3F3F3F"/>
                </a:solidFill>
                <a:latin typeface="Calibri"/>
                <a:ea typeface="Calibri"/>
                <a:cs typeface="Calibri"/>
                <a:sym typeface="Calibri"/>
              </a:rPr>
              <a:t>Terminal control from the local network and status confirmation of the terminal</a:t>
            </a:r>
            <a:endParaRPr/>
          </a:p>
          <a:p>
            <a:pPr indent="-355600" lvl="0" marL="457200" marR="0" rtl="0" algn="l">
              <a:lnSpc>
                <a:spcPct val="90000"/>
              </a:lnSpc>
              <a:spcBef>
                <a:spcPts val="1200"/>
              </a:spcBef>
              <a:spcAft>
                <a:spcPts val="0"/>
              </a:spcAft>
              <a:buClr>
                <a:schemeClr val="accent1"/>
              </a:buClr>
              <a:buSzPts val="2000"/>
              <a:buFont typeface="Calibri"/>
              <a:buChar char=" "/>
            </a:pPr>
            <a:r>
              <a:rPr b="1" i="0" lang="en-US" sz="2000" u="none" cap="none" strike="noStrike">
                <a:solidFill>
                  <a:srgbClr val="3F3F3F"/>
                </a:solidFill>
                <a:latin typeface="Calibri"/>
                <a:ea typeface="Calibri"/>
                <a:cs typeface="Calibri"/>
                <a:sym typeface="Calibri"/>
              </a:rPr>
              <a:t>Area of responsibility</a:t>
            </a:r>
            <a:endParaRPr/>
          </a:p>
          <a:p>
            <a:pPr indent="-342900" lvl="1" marL="914400" marR="0" rtl="0" algn="l">
              <a:lnSpc>
                <a:spcPct val="90000"/>
              </a:lnSpc>
              <a:spcBef>
                <a:spcPts val="200"/>
              </a:spcBef>
              <a:spcAft>
                <a:spcPts val="0"/>
              </a:spcAft>
              <a:buClr>
                <a:schemeClr val="accent1"/>
              </a:buClr>
              <a:buSzPts val="1800"/>
              <a:buFont typeface="Calibri"/>
              <a:buChar char="◦"/>
            </a:pPr>
            <a:r>
              <a:rPr b="0" i="0" lang="en-US" sz="1800" u="none" cap="none" strike="noStrike">
                <a:solidFill>
                  <a:srgbClr val="3F3F3F"/>
                </a:solidFill>
                <a:latin typeface="Calibri"/>
                <a:ea typeface="Calibri"/>
                <a:cs typeface="Calibri"/>
                <a:sym typeface="Calibri"/>
              </a:rPr>
              <a:t>Camera settings: exposure, frame rate, white balance, etc.</a:t>
            </a:r>
            <a:endParaRPr/>
          </a:p>
          <a:p>
            <a:pPr indent="-342900" lvl="1" marL="914400" marR="0" rtl="0" algn="l">
              <a:lnSpc>
                <a:spcPct val="90000"/>
              </a:lnSpc>
              <a:spcBef>
                <a:spcPts val="200"/>
              </a:spcBef>
              <a:spcAft>
                <a:spcPts val="0"/>
              </a:spcAft>
              <a:buClr>
                <a:schemeClr val="accent1"/>
              </a:buClr>
              <a:buSzPts val="1800"/>
              <a:buFont typeface="Calibri"/>
              <a:buChar char="◦"/>
            </a:pPr>
            <a:r>
              <a:rPr b="0" i="0" lang="en-US" sz="1800" u="none" cap="none" strike="noStrike">
                <a:solidFill>
                  <a:srgbClr val="3F3F3F"/>
                </a:solidFill>
                <a:latin typeface="Calibri"/>
                <a:ea typeface="Calibri"/>
                <a:cs typeface="Calibri"/>
                <a:sym typeface="Calibri"/>
              </a:rPr>
              <a:t>Display of camera image / Confirmation of angle of view (UI)</a:t>
            </a:r>
            <a:endParaRPr/>
          </a:p>
          <a:p>
            <a:pPr indent="-342900" lvl="1" marL="914400" marR="0" rtl="0" algn="l">
              <a:lnSpc>
                <a:spcPct val="90000"/>
              </a:lnSpc>
              <a:spcBef>
                <a:spcPts val="200"/>
              </a:spcBef>
              <a:spcAft>
                <a:spcPts val="0"/>
              </a:spcAft>
              <a:buClr>
                <a:schemeClr val="accent1"/>
              </a:buClr>
              <a:buSzPts val="1800"/>
              <a:buFont typeface="Calibri"/>
              <a:buChar char="◦"/>
            </a:pPr>
            <a:r>
              <a:rPr b="0" i="0" lang="en-US" sz="1800" u="none" cap="none" strike="noStrike">
                <a:solidFill>
                  <a:srgbClr val="3F3F3F"/>
                </a:solidFill>
                <a:latin typeface="Calibri"/>
                <a:ea typeface="Calibri"/>
                <a:cs typeface="Calibri"/>
                <a:sym typeface="Calibri"/>
              </a:rPr>
              <a:t>Monitoring results of jobs and OS resources (UI)</a:t>
            </a:r>
            <a:endParaRPr/>
          </a:p>
          <a:p>
            <a:pPr indent="-342900" lvl="1" marL="914400" marR="0" rtl="0" algn="l">
              <a:lnSpc>
                <a:spcPct val="90000"/>
              </a:lnSpc>
              <a:spcBef>
                <a:spcPts val="200"/>
              </a:spcBef>
              <a:spcAft>
                <a:spcPts val="0"/>
              </a:spcAft>
              <a:buClr>
                <a:schemeClr val="accent1"/>
              </a:buClr>
              <a:buSzPts val="1800"/>
              <a:buFont typeface="Calibri"/>
              <a:buChar char="◦"/>
            </a:pPr>
            <a:r>
              <a:rPr b="0" i="0" lang="en-US" sz="1800" u="none" cap="none" strike="noStrike">
                <a:solidFill>
                  <a:srgbClr val="3F3F3F"/>
                </a:solidFill>
                <a:latin typeface="Calibri"/>
                <a:ea typeface="Calibri"/>
                <a:cs typeface="Calibri"/>
                <a:sym typeface="Calibri"/>
              </a:rPr>
              <a:t>Setting of the terminal itself, such as Wifi and time zone, Login Terminal (Web based)</a:t>
            </a:r>
            <a:endParaRPr/>
          </a:p>
          <a:p>
            <a:pPr indent="-355600" lvl="0" marL="457200" marR="0" rtl="0" algn="l">
              <a:lnSpc>
                <a:spcPct val="90000"/>
              </a:lnSpc>
              <a:spcBef>
                <a:spcPts val="1200"/>
              </a:spcBef>
              <a:spcAft>
                <a:spcPts val="0"/>
              </a:spcAft>
              <a:buClr>
                <a:schemeClr val="accent1"/>
              </a:buClr>
              <a:buSzPts val="2000"/>
              <a:buFont typeface="Calibri"/>
              <a:buChar char=" "/>
            </a:pPr>
            <a:r>
              <a:rPr b="1" i="0" lang="en-US" sz="2000" u="none" cap="none" strike="noStrike">
                <a:solidFill>
                  <a:srgbClr val="3F3F3F"/>
                </a:solidFill>
                <a:latin typeface="Calibri"/>
                <a:ea typeface="Calibri"/>
                <a:cs typeface="Calibri"/>
                <a:sym typeface="Calibri"/>
              </a:rPr>
              <a:t>Implementation policy</a:t>
            </a:r>
            <a:endParaRPr/>
          </a:p>
          <a:p>
            <a:pPr indent="-342900" lvl="1" marL="914400" marR="0" rtl="0" algn="l">
              <a:lnSpc>
                <a:spcPct val="90000"/>
              </a:lnSpc>
              <a:spcBef>
                <a:spcPts val="200"/>
              </a:spcBef>
              <a:spcAft>
                <a:spcPts val="0"/>
              </a:spcAft>
              <a:buClr>
                <a:schemeClr val="accent1"/>
              </a:buClr>
              <a:buSzPts val="1800"/>
              <a:buFont typeface="Calibri"/>
              <a:buChar char="◦"/>
            </a:pPr>
            <a:r>
              <a:rPr b="0" i="0" lang="en-US" sz="1800" u="none" cap="none" strike="noStrike">
                <a:solidFill>
                  <a:srgbClr val="3F3F3F"/>
                </a:solidFill>
                <a:latin typeface="Calibri"/>
                <a:ea typeface="Calibri"/>
                <a:cs typeface="Calibri"/>
                <a:sym typeface="Calibri"/>
              </a:rPr>
              <a:t>Implemented in Docker container</a:t>
            </a:r>
            <a:endParaRPr/>
          </a:p>
          <a:p>
            <a:pPr indent="-342900" lvl="1" marL="914400" marR="0" rtl="0" algn="l">
              <a:lnSpc>
                <a:spcPct val="90000"/>
              </a:lnSpc>
              <a:spcBef>
                <a:spcPts val="200"/>
              </a:spcBef>
              <a:spcAft>
                <a:spcPts val="0"/>
              </a:spcAft>
              <a:buClr>
                <a:schemeClr val="accent1"/>
              </a:buClr>
              <a:buSzPts val="1800"/>
              <a:buFont typeface="Calibri"/>
              <a:buChar char="◦"/>
            </a:pPr>
            <a:r>
              <a:rPr b="0" i="0" lang="en-US" sz="1800" u="none" cap="none" strike="noStrike">
                <a:solidFill>
                  <a:srgbClr val="3F3F3F"/>
                </a:solidFill>
                <a:latin typeface="Calibri"/>
                <a:ea typeface="Calibri"/>
                <a:cs typeface="Calibri"/>
                <a:sym typeface="Calibri"/>
              </a:rPr>
              <a:t>For Wifi control etc, set up a lightweight API server inside the device and use it from Web UI</a:t>
            </a:r>
            <a:endParaRPr/>
          </a:p>
          <a:p>
            <a:pPr indent="-355600" lvl="0" marL="457200" marR="0" rtl="0" algn="l">
              <a:lnSpc>
                <a:spcPct val="90000"/>
              </a:lnSpc>
              <a:spcBef>
                <a:spcPts val="1200"/>
              </a:spcBef>
              <a:spcAft>
                <a:spcPts val="0"/>
              </a:spcAft>
              <a:buClr>
                <a:schemeClr val="accent1"/>
              </a:buClr>
              <a:buSzPts val="2000"/>
              <a:buFont typeface="Calibri"/>
              <a:buChar char=" "/>
            </a:pPr>
            <a:r>
              <a:rPr b="1" i="0" lang="en-US" sz="2000" u="none" cap="none" strike="noStrike">
                <a:solidFill>
                  <a:srgbClr val="3F3F3F"/>
                </a:solidFill>
                <a:latin typeface="Calibri"/>
                <a:ea typeface="Calibri"/>
                <a:cs typeface="Calibri"/>
                <a:sym typeface="Calibri"/>
              </a:rPr>
              <a:t>Main API / UI</a:t>
            </a:r>
            <a:endParaRPr/>
          </a:p>
          <a:p>
            <a:pPr indent="-342900" lvl="1" marL="914400" marR="0" rtl="0" algn="l">
              <a:lnSpc>
                <a:spcPct val="90000"/>
              </a:lnSpc>
              <a:spcBef>
                <a:spcPts val="200"/>
              </a:spcBef>
              <a:spcAft>
                <a:spcPts val="0"/>
              </a:spcAft>
              <a:buClr>
                <a:schemeClr val="accent1"/>
              </a:buClr>
              <a:buSzPts val="1800"/>
              <a:buFont typeface="Calibri"/>
              <a:buChar char="◦"/>
            </a:pPr>
            <a:r>
              <a:rPr b="0" i="0" lang="en-US" sz="1800" u="none" cap="none" strike="noStrike">
                <a:solidFill>
                  <a:srgbClr val="3F3F3F"/>
                </a:solidFill>
                <a:latin typeface="Calibri"/>
                <a:ea typeface="Calibri"/>
                <a:cs typeface="Calibri"/>
                <a:sym typeface="Calibri"/>
              </a:rPr>
              <a:t>UI (Web based)</a:t>
            </a:r>
            <a:endParaRPr/>
          </a:p>
          <a:p>
            <a:pPr indent="-342900" lvl="1" marL="914400" marR="0" rtl="0" algn="l">
              <a:lnSpc>
                <a:spcPct val="90000"/>
              </a:lnSpc>
              <a:spcBef>
                <a:spcPts val="200"/>
              </a:spcBef>
              <a:spcAft>
                <a:spcPts val="0"/>
              </a:spcAft>
              <a:buClr>
                <a:schemeClr val="accent1"/>
              </a:buClr>
              <a:buSzPts val="1800"/>
              <a:buFont typeface="Calibri"/>
              <a:buChar char="◦"/>
            </a:pPr>
            <a:r>
              <a:rPr b="0" i="0" lang="en-US" sz="1800" u="none" cap="none" strike="noStrike">
                <a:solidFill>
                  <a:srgbClr val="3F3F3F"/>
                </a:solidFill>
                <a:latin typeface="Calibri"/>
                <a:ea typeface="Calibri"/>
                <a:cs typeface="Calibri"/>
                <a:sym typeface="Calibri"/>
              </a:rPr>
              <a:t>Configuration storage DB, API server</a:t>
            </a:r>
            <a:endParaRPr b="0" i="0" sz="1800" u="none" cap="none" strike="noStrike">
              <a:solidFill>
                <a:srgbClr val="3F3F3F"/>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1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4800"/>
              <a:buFont typeface="Calibri"/>
              <a:buNone/>
            </a:pPr>
            <a:r>
              <a:rPr lang="en-US"/>
              <a:t>L2DC: Low Latency Data Channel</a:t>
            </a:r>
            <a:endParaRPr/>
          </a:p>
        </p:txBody>
      </p:sp>
      <p:sp>
        <p:nvSpPr>
          <p:cNvPr id="378" name="Google Shape;378;p1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50"/>
              <a:buNone/>
            </a:pPr>
            <a:fld id="{00000000-1234-1234-1234-123412341234}" type="slidenum">
              <a:rPr lang="en-US"/>
              <a:t>‹#›</a:t>
            </a:fld>
            <a:endParaRPr/>
          </a:p>
        </p:txBody>
      </p:sp>
      <p:pic>
        <p:nvPicPr>
          <p:cNvPr id="379" name="Google Shape;379;p16"/>
          <p:cNvPicPr preferRelativeResize="0"/>
          <p:nvPr/>
        </p:nvPicPr>
        <p:blipFill rotWithShape="1">
          <a:blip r:embed="rId3">
            <a:alphaModFix/>
          </a:blip>
          <a:srcRect b="0" l="0" r="0" t="0"/>
          <a:stretch/>
        </p:blipFill>
        <p:spPr>
          <a:xfrm>
            <a:off x="10976881" y="75846"/>
            <a:ext cx="1086099" cy="767949"/>
          </a:xfrm>
          <a:prstGeom prst="rect">
            <a:avLst/>
          </a:prstGeom>
          <a:noFill/>
          <a:ln>
            <a:noFill/>
          </a:ln>
        </p:spPr>
      </p:pic>
      <p:sp>
        <p:nvSpPr>
          <p:cNvPr id="380" name="Google Shape;380;p16"/>
          <p:cNvSpPr txBox="1"/>
          <p:nvPr/>
        </p:nvSpPr>
        <p:spPr>
          <a:xfrm>
            <a:off x="849193" y="1737360"/>
            <a:ext cx="8793571" cy="4347614"/>
          </a:xfrm>
          <a:prstGeom prst="rect">
            <a:avLst/>
          </a:prstGeom>
          <a:noFill/>
          <a:ln>
            <a:noFill/>
          </a:ln>
        </p:spPr>
        <p:txBody>
          <a:bodyPr anchorCtr="0" anchor="t" bIns="45700" lIns="0" spcFirstLastPara="1" rIns="0" wrap="square" tIns="45700">
            <a:normAutofit/>
          </a:bodyPr>
          <a:lstStyle/>
          <a:p>
            <a:pPr indent="-355600" lvl="0" marL="457200" marR="0" rtl="0" algn="l">
              <a:lnSpc>
                <a:spcPct val="80000"/>
              </a:lnSpc>
              <a:spcBef>
                <a:spcPts val="1200"/>
              </a:spcBef>
              <a:spcAft>
                <a:spcPts val="0"/>
              </a:spcAft>
              <a:buClr>
                <a:schemeClr val="accent1"/>
              </a:buClr>
              <a:buSzPts val="2000"/>
              <a:buFont typeface="Calibri"/>
              <a:buChar char=" "/>
            </a:pPr>
            <a:r>
              <a:rPr b="1" i="0" lang="en-US" sz="2000" u="none" cap="none" strike="noStrike">
                <a:solidFill>
                  <a:srgbClr val="3F3F3F"/>
                </a:solidFill>
                <a:latin typeface="Calibri"/>
                <a:ea typeface="Calibri"/>
                <a:cs typeface="Calibri"/>
                <a:sym typeface="Calibri"/>
              </a:rPr>
              <a:t>Role:</a:t>
            </a:r>
            <a:r>
              <a:rPr b="0" i="0" lang="en-US" sz="2000" u="none" cap="none" strike="noStrike">
                <a:solidFill>
                  <a:srgbClr val="3F3F3F"/>
                </a:solidFill>
                <a:latin typeface="Calibri"/>
                <a:ea typeface="Calibri"/>
                <a:cs typeface="Calibri"/>
                <a:sym typeface="Calibri"/>
              </a:rPr>
              <a:t> Terminal control from the local network and status confirmation of the terminal</a:t>
            </a:r>
            <a:endParaRPr/>
          </a:p>
          <a:p>
            <a:pPr indent="-355600" lvl="0" marL="457200" marR="0" rtl="0" algn="l">
              <a:lnSpc>
                <a:spcPct val="80000"/>
              </a:lnSpc>
              <a:spcBef>
                <a:spcPts val="1200"/>
              </a:spcBef>
              <a:spcAft>
                <a:spcPts val="0"/>
              </a:spcAft>
              <a:buClr>
                <a:schemeClr val="accent1"/>
              </a:buClr>
              <a:buSzPts val="2000"/>
              <a:buFont typeface="Calibri"/>
              <a:buChar char=" "/>
            </a:pPr>
            <a:r>
              <a:rPr b="1" i="0" lang="en-US" sz="2000" u="none" cap="none" strike="noStrike">
                <a:solidFill>
                  <a:srgbClr val="3F3F3F"/>
                </a:solidFill>
                <a:latin typeface="Calibri"/>
                <a:ea typeface="Calibri"/>
                <a:cs typeface="Calibri"/>
                <a:sym typeface="Calibri"/>
              </a:rPr>
              <a:t>Area of responsibility</a:t>
            </a:r>
            <a:endParaRPr/>
          </a:p>
          <a:p>
            <a:pPr indent="-342900" lvl="1" marL="914400" marR="0" rtl="0" algn="l">
              <a:lnSpc>
                <a:spcPct val="80000"/>
              </a:lnSpc>
              <a:spcBef>
                <a:spcPts val="200"/>
              </a:spcBef>
              <a:spcAft>
                <a:spcPts val="0"/>
              </a:spcAft>
              <a:buClr>
                <a:schemeClr val="accent1"/>
              </a:buClr>
              <a:buSzPts val="1800"/>
              <a:buFont typeface="Calibri"/>
              <a:buChar char="◦"/>
            </a:pPr>
            <a:r>
              <a:rPr b="0" i="0" lang="en-US" sz="1800" u="none" cap="none" strike="noStrike">
                <a:solidFill>
                  <a:srgbClr val="3F3F3F"/>
                </a:solidFill>
                <a:latin typeface="Calibri"/>
                <a:ea typeface="Calibri"/>
                <a:cs typeface="Calibri"/>
                <a:sym typeface="Calibri"/>
              </a:rPr>
              <a:t>Camera settings: exposure, frame rate, white balance, etc.</a:t>
            </a:r>
            <a:endParaRPr/>
          </a:p>
          <a:p>
            <a:pPr indent="-342900" lvl="1" marL="914400" marR="0" rtl="0" algn="l">
              <a:lnSpc>
                <a:spcPct val="80000"/>
              </a:lnSpc>
              <a:spcBef>
                <a:spcPts val="200"/>
              </a:spcBef>
              <a:spcAft>
                <a:spcPts val="0"/>
              </a:spcAft>
              <a:buClr>
                <a:schemeClr val="accent1"/>
              </a:buClr>
              <a:buSzPts val="1800"/>
              <a:buFont typeface="Calibri"/>
              <a:buChar char="◦"/>
            </a:pPr>
            <a:r>
              <a:rPr b="0" i="0" lang="en-US" sz="1800" u="none" cap="none" strike="noStrike">
                <a:solidFill>
                  <a:srgbClr val="3F3F3F"/>
                </a:solidFill>
                <a:latin typeface="Calibri"/>
                <a:ea typeface="Calibri"/>
                <a:cs typeface="Calibri"/>
                <a:sym typeface="Calibri"/>
              </a:rPr>
              <a:t>Display of camera image / Confirmation of angle of view (UI)</a:t>
            </a:r>
            <a:endParaRPr/>
          </a:p>
          <a:p>
            <a:pPr indent="-342900" lvl="1" marL="914400" marR="0" rtl="0" algn="l">
              <a:lnSpc>
                <a:spcPct val="80000"/>
              </a:lnSpc>
              <a:spcBef>
                <a:spcPts val="200"/>
              </a:spcBef>
              <a:spcAft>
                <a:spcPts val="0"/>
              </a:spcAft>
              <a:buClr>
                <a:schemeClr val="accent1"/>
              </a:buClr>
              <a:buSzPts val="1800"/>
              <a:buFont typeface="Calibri"/>
              <a:buChar char="◦"/>
            </a:pPr>
            <a:r>
              <a:rPr b="0" i="0" lang="en-US" sz="1800" u="none" cap="none" strike="noStrike">
                <a:solidFill>
                  <a:srgbClr val="3F3F3F"/>
                </a:solidFill>
                <a:latin typeface="Calibri"/>
                <a:ea typeface="Calibri"/>
                <a:cs typeface="Calibri"/>
                <a:sym typeface="Calibri"/>
              </a:rPr>
              <a:t>Monitoring results of jobs and OS resources (UI)</a:t>
            </a:r>
            <a:endParaRPr/>
          </a:p>
          <a:p>
            <a:pPr indent="-342900" lvl="1" marL="914400" marR="0" rtl="0" algn="l">
              <a:lnSpc>
                <a:spcPct val="80000"/>
              </a:lnSpc>
              <a:spcBef>
                <a:spcPts val="200"/>
              </a:spcBef>
              <a:spcAft>
                <a:spcPts val="0"/>
              </a:spcAft>
              <a:buClr>
                <a:schemeClr val="accent1"/>
              </a:buClr>
              <a:buSzPts val="1800"/>
              <a:buFont typeface="Calibri"/>
              <a:buChar char="◦"/>
            </a:pPr>
            <a:r>
              <a:rPr b="0" i="0" lang="en-US" sz="1800" u="none" cap="none" strike="noStrike">
                <a:solidFill>
                  <a:srgbClr val="3F3F3F"/>
                </a:solidFill>
                <a:latin typeface="Calibri"/>
                <a:ea typeface="Calibri"/>
                <a:cs typeface="Calibri"/>
                <a:sym typeface="Calibri"/>
              </a:rPr>
              <a:t>Setting of the terminal itself, such as Wifi and time zone, Login Terminal (Web based)</a:t>
            </a:r>
            <a:endParaRPr/>
          </a:p>
          <a:p>
            <a:pPr indent="-355600" lvl="0" marL="457200" marR="0" rtl="0" algn="l">
              <a:lnSpc>
                <a:spcPct val="80000"/>
              </a:lnSpc>
              <a:spcBef>
                <a:spcPts val="1200"/>
              </a:spcBef>
              <a:spcAft>
                <a:spcPts val="0"/>
              </a:spcAft>
              <a:buClr>
                <a:schemeClr val="accent1"/>
              </a:buClr>
              <a:buSzPts val="2000"/>
              <a:buFont typeface="Calibri"/>
              <a:buChar char=" "/>
            </a:pPr>
            <a:r>
              <a:rPr b="1" i="0" lang="en-US" sz="2000" u="none" cap="none" strike="noStrike">
                <a:solidFill>
                  <a:srgbClr val="3F3F3F"/>
                </a:solidFill>
                <a:latin typeface="Calibri"/>
                <a:ea typeface="Calibri"/>
                <a:cs typeface="Calibri"/>
                <a:sym typeface="Calibri"/>
              </a:rPr>
              <a:t>Implementation policy</a:t>
            </a:r>
            <a:endParaRPr/>
          </a:p>
          <a:p>
            <a:pPr indent="-342900" lvl="1" marL="914400" marR="0" rtl="0" algn="l">
              <a:lnSpc>
                <a:spcPct val="80000"/>
              </a:lnSpc>
              <a:spcBef>
                <a:spcPts val="200"/>
              </a:spcBef>
              <a:spcAft>
                <a:spcPts val="0"/>
              </a:spcAft>
              <a:buClr>
                <a:schemeClr val="accent1"/>
              </a:buClr>
              <a:buSzPts val="1800"/>
              <a:buFont typeface="Calibri"/>
              <a:buChar char="◦"/>
            </a:pPr>
            <a:r>
              <a:rPr b="0" i="0" lang="en-US" sz="1800" u="none" cap="none" strike="noStrike">
                <a:solidFill>
                  <a:srgbClr val="3F3F3F"/>
                </a:solidFill>
                <a:latin typeface="Calibri"/>
                <a:ea typeface="Calibri"/>
                <a:cs typeface="Calibri"/>
                <a:sym typeface="Calibri"/>
              </a:rPr>
              <a:t>Implemented in Docker container</a:t>
            </a:r>
            <a:endParaRPr/>
          </a:p>
          <a:p>
            <a:pPr indent="-342900" lvl="1" marL="914400" marR="0" rtl="0" algn="l">
              <a:lnSpc>
                <a:spcPct val="80000"/>
              </a:lnSpc>
              <a:spcBef>
                <a:spcPts val="200"/>
              </a:spcBef>
              <a:spcAft>
                <a:spcPts val="0"/>
              </a:spcAft>
              <a:buClr>
                <a:schemeClr val="accent1"/>
              </a:buClr>
              <a:buSzPts val="1800"/>
              <a:buFont typeface="Calibri"/>
              <a:buChar char="◦"/>
            </a:pPr>
            <a:r>
              <a:rPr b="0" i="0" lang="en-US" sz="1800" u="none" cap="none" strike="noStrike">
                <a:solidFill>
                  <a:srgbClr val="3F3F3F"/>
                </a:solidFill>
                <a:latin typeface="Calibri"/>
                <a:ea typeface="Calibri"/>
                <a:cs typeface="Calibri"/>
                <a:sym typeface="Calibri"/>
              </a:rPr>
              <a:t>For Wifi control etc, set up a lightweight API server inside the device and use it from Web UI</a:t>
            </a:r>
            <a:endParaRPr/>
          </a:p>
          <a:p>
            <a:pPr indent="-355600" lvl="0" marL="457200" marR="0" rtl="0" algn="l">
              <a:lnSpc>
                <a:spcPct val="80000"/>
              </a:lnSpc>
              <a:spcBef>
                <a:spcPts val="1200"/>
              </a:spcBef>
              <a:spcAft>
                <a:spcPts val="0"/>
              </a:spcAft>
              <a:buClr>
                <a:schemeClr val="accent1"/>
              </a:buClr>
              <a:buSzPts val="2000"/>
              <a:buFont typeface="Calibri"/>
              <a:buChar char=" "/>
            </a:pPr>
            <a:r>
              <a:rPr b="1" i="0" lang="en-US" sz="2000" u="none" cap="none" strike="noStrike">
                <a:solidFill>
                  <a:srgbClr val="3F3F3F"/>
                </a:solidFill>
                <a:latin typeface="Calibri"/>
                <a:ea typeface="Calibri"/>
                <a:cs typeface="Calibri"/>
                <a:sym typeface="Calibri"/>
              </a:rPr>
              <a:t>Main API / UI</a:t>
            </a:r>
            <a:endParaRPr/>
          </a:p>
          <a:p>
            <a:pPr indent="-342900" lvl="1" marL="914400" marR="0" rtl="0" algn="l">
              <a:lnSpc>
                <a:spcPct val="80000"/>
              </a:lnSpc>
              <a:spcBef>
                <a:spcPts val="200"/>
              </a:spcBef>
              <a:spcAft>
                <a:spcPts val="0"/>
              </a:spcAft>
              <a:buClr>
                <a:schemeClr val="accent1"/>
              </a:buClr>
              <a:buSzPts val="1800"/>
              <a:buFont typeface="Calibri"/>
              <a:buChar char="◦"/>
            </a:pPr>
            <a:r>
              <a:rPr b="0" i="0" lang="en-US" sz="1800" u="none" cap="none" strike="noStrike">
                <a:solidFill>
                  <a:srgbClr val="3F3F3F"/>
                </a:solidFill>
                <a:latin typeface="Calibri"/>
                <a:ea typeface="Calibri"/>
                <a:cs typeface="Calibri"/>
                <a:sym typeface="Calibri"/>
              </a:rPr>
              <a:t>UI (Web based)</a:t>
            </a:r>
            <a:endParaRPr/>
          </a:p>
          <a:p>
            <a:pPr indent="-342900" lvl="1" marL="914400" marR="0" rtl="0" algn="l">
              <a:lnSpc>
                <a:spcPct val="80000"/>
              </a:lnSpc>
              <a:spcBef>
                <a:spcPts val="200"/>
              </a:spcBef>
              <a:spcAft>
                <a:spcPts val="0"/>
              </a:spcAft>
              <a:buClr>
                <a:schemeClr val="accent1"/>
              </a:buClr>
              <a:buSzPts val="1800"/>
              <a:buFont typeface="Calibri"/>
              <a:buChar char="◦"/>
            </a:pPr>
            <a:r>
              <a:rPr b="0" i="0" lang="en-US" sz="1800" u="none" cap="none" strike="noStrike">
                <a:solidFill>
                  <a:srgbClr val="3F3F3F"/>
                </a:solidFill>
                <a:latin typeface="Calibri"/>
                <a:ea typeface="Calibri"/>
                <a:cs typeface="Calibri"/>
                <a:sym typeface="Calibri"/>
              </a:rPr>
              <a:t>Configuration storage DB, API server</a:t>
            </a:r>
            <a:endParaRPr b="0" i="0" sz="1800" u="none" cap="none" strike="noStrike">
              <a:solidFill>
                <a:srgbClr val="3F3F3F"/>
              </a:solidFill>
              <a:latin typeface="Calibri"/>
              <a:ea typeface="Calibri"/>
              <a:cs typeface="Calibri"/>
              <a:sym typeface="Calibri"/>
            </a:endParaRPr>
          </a:p>
        </p:txBody>
      </p:sp>
      <p:pic>
        <p:nvPicPr>
          <p:cNvPr id="381" name="Google Shape;381;p16"/>
          <p:cNvPicPr preferRelativeResize="0"/>
          <p:nvPr/>
        </p:nvPicPr>
        <p:blipFill rotWithShape="1">
          <a:blip r:embed="rId4">
            <a:alphaModFix/>
          </a:blip>
          <a:srcRect b="0" l="0" r="0" t="0"/>
          <a:stretch/>
        </p:blipFill>
        <p:spPr>
          <a:xfrm>
            <a:off x="9642764" y="2979494"/>
            <a:ext cx="2129750" cy="903388"/>
          </a:xfrm>
          <a:prstGeom prst="rect">
            <a:avLst/>
          </a:prstGeom>
          <a:noFill/>
          <a:ln>
            <a:noFill/>
          </a:ln>
          <a:effectLst>
            <a:outerShdw blurRad="190500" rotWithShape="0" algn="tl">
              <a:srgbClr val="000000">
                <a:alpha val="69803"/>
              </a:srgbClr>
            </a:outerShdw>
          </a:effectLst>
        </p:spPr>
      </p:pic>
      <p:pic>
        <p:nvPicPr>
          <p:cNvPr id="382" name="Google Shape;382;p16"/>
          <p:cNvPicPr preferRelativeResize="0"/>
          <p:nvPr/>
        </p:nvPicPr>
        <p:blipFill rotWithShape="1">
          <a:blip r:embed="rId5">
            <a:alphaModFix/>
          </a:blip>
          <a:srcRect b="0" l="0" r="0" t="0"/>
          <a:stretch/>
        </p:blipFill>
        <p:spPr>
          <a:xfrm>
            <a:off x="9642764" y="2090301"/>
            <a:ext cx="2129750" cy="665198"/>
          </a:xfrm>
          <a:prstGeom prst="rect">
            <a:avLst/>
          </a:prstGeom>
          <a:noFill/>
          <a:ln>
            <a:noFill/>
          </a:ln>
          <a:effectLst>
            <a:outerShdw blurRad="190500" rotWithShape="0" algn="tl">
              <a:srgbClr val="000000">
                <a:alpha val="69803"/>
              </a:srgbClr>
            </a:outerShdw>
          </a:effectLst>
        </p:spPr>
      </p:pic>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17"/>
          <p:cNvSpPr/>
          <p:nvPr/>
        </p:nvSpPr>
        <p:spPr>
          <a:xfrm>
            <a:off x="480291" y="2737535"/>
            <a:ext cx="7601527" cy="3573005"/>
          </a:xfrm>
          <a:prstGeom prst="roundRect">
            <a:avLst>
              <a:gd fmla="val 7102" name="adj"/>
            </a:avLst>
          </a:prstGeom>
          <a:solidFill>
            <a:schemeClr val="lt1">
              <a:alpha val="0"/>
            </a:schemeClr>
          </a:solidFill>
          <a:ln cap="flat" cmpd="sng" w="25400">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SCORER Edge</a:t>
            </a:r>
            <a:endParaRPr b="0" i="0" sz="1400" u="none" cap="none" strike="noStrike">
              <a:solidFill>
                <a:schemeClr val="dk1"/>
              </a:solidFill>
              <a:latin typeface="Arial"/>
              <a:ea typeface="Arial"/>
              <a:cs typeface="Arial"/>
              <a:sym typeface="Arial"/>
            </a:endParaRPr>
          </a:p>
        </p:txBody>
      </p:sp>
      <p:sp>
        <p:nvSpPr>
          <p:cNvPr id="388" name="Google Shape;388;p1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4800"/>
              <a:buFont typeface="Calibri"/>
              <a:buNone/>
            </a:pPr>
            <a:r>
              <a:rPr lang="en-US"/>
              <a:t>Edge Components Deployment View</a:t>
            </a:r>
            <a:endParaRPr/>
          </a:p>
        </p:txBody>
      </p:sp>
      <p:sp>
        <p:nvSpPr>
          <p:cNvPr id="389" name="Google Shape;389;p1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50"/>
              <a:buNone/>
            </a:pPr>
            <a:fld id="{00000000-1234-1234-1234-123412341234}" type="slidenum">
              <a:rPr lang="en-US"/>
              <a:t>‹#›</a:t>
            </a:fld>
            <a:endParaRPr/>
          </a:p>
        </p:txBody>
      </p:sp>
      <p:sp>
        <p:nvSpPr>
          <p:cNvPr id="390" name="Google Shape;390;p17"/>
          <p:cNvSpPr/>
          <p:nvPr/>
        </p:nvSpPr>
        <p:spPr>
          <a:xfrm>
            <a:off x="2784317" y="1781667"/>
            <a:ext cx="1133204" cy="495162"/>
          </a:xfrm>
          <a:prstGeom prst="roundRect">
            <a:avLst>
              <a:gd fmla="val 16667" name="adj"/>
            </a:avLst>
          </a:prstGeom>
          <a:solidFill>
            <a:srgbClr val="FFFFFF"/>
          </a:solidFill>
          <a:ln cap="flat" cmpd="sng" w="12700">
            <a:solidFill>
              <a:srgbClr val="70AD4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AWS S3</a:t>
            </a:r>
            <a:endParaRPr/>
          </a:p>
        </p:txBody>
      </p:sp>
      <p:sp>
        <p:nvSpPr>
          <p:cNvPr id="391" name="Google Shape;391;p17"/>
          <p:cNvSpPr/>
          <p:nvPr/>
        </p:nvSpPr>
        <p:spPr>
          <a:xfrm>
            <a:off x="1010195" y="3762291"/>
            <a:ext cx="1632858" cy="290507"/>
          </a:xfrm>
          <a:prstGeom prst="roundRect">
            <a:avLst>
              <a:gd fmla="val 16667" name="adj"/>
            </a:avLst>
          </a:prstGeom>
          <a:solidFill>
            <a:srgbClr val="FFFFFF"/>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device_registration</a:t>
            </a:r>
            <a:endParaRPr b="0" i="0" sz="1200" u="none" cap="none" strike="noStrike">
              <a:solidFill>
                <a:srgbClr val="000000"/>
              </a:solidFill>
              <a:latin typeface="Calibri"/>
              <a:ea typeface="Calibri"/>
              <a:cs typeface="Calibri"/>
              <a:sym typeface="Calibri"/>
            </a:endParaRPr>
          </a:p>
        </p:txBody>
      </p:sp>
      <p:sp>
        <p:nvSpPr>
          <p:cNvPr id="392" name="Google Shape;392;p17"/>
          <p:cNvSpPr/>
          <p:nvPr/>
        </p:nvSpPr>
        <p:spPr>
          <a:xfrm>
            <a:off x="838199" y="4494925"/>
            <a:ext cx="6621865" cy="1662684"/>
          </a:xfrm>
          <a:prstGeom prst="rect">
            <a:avLst/>
          </a:prstGeom>
          <a:solidFill>
            <a:srgbClr val="FFFFFF"/>
          </a:solidFill>
          <a:ln cap="flat" cmpd="sng" w="12700">
            <a:solidFill>
              <a:srgbClr val="5B9BD5"/>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host</a:t>
            </a:r>
            <a:endParaRPr/>
          </a:p>
        </p:txBody>
      </p:sp>
      <p:sp>
        <p:nvSpPr>
          <p:cNvPr id="393" name="Google Shape;393;p17"/>
          <p:cNvSpPr/>
          <p:nvPr/>
        </p:nvSpPr>
        <p:spPr>
          <a:xfrm>
            <a:off x="1586593" y="3468079"/>
            <a:ext cx="1068976" cy="229515"/>
          </a:xfrm>
          <a:prstGeom prst="roundRect">
            <a:avLst>
              <a:gd fmla="val 16667" name="adj"/>
            </a:avLst>
          </a:prstGeom>
          <a:solidFill>
            <a:srgbClr val="FFFFFF"/>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Calibri"/>
                <a:ea typeface="Calibri"/>
                <a:cs typeface="Calibri"/>
                <a:sym typeface="Calibri"/>
              </a:rPr>
              <a:t>mqtt_publish</a:t>
            </a:r>
            <a:endParaRPr b="0" i="0" sz="800" u="none" cap="none" strike="noStrike">
              <a:solidFill>
                <a:srgbClr val="000000"/>
              </a:solidFill>
              <a:latin typeface="Calibri"/>
              <a:ea typeface="Calibri"/>
              <a:cs typeface="Calibri"/>
              <a:sym typeface="Calibri"/>
            </a:endParaRPr>
          </a:p>
        </p:txBody>
      </p:sp>
      <p:sp>
        <p:nvSpPr>
          <p:cNvPr id="394" name="Google Shape;394;p17"/>
          <p:cNvSpPr/>
          <p:nvPr/>
        </p:nvSpPr>
        <p:spPr>
          <a:xfrm>
            <a:off x="2272938" y="4811093"/>
            <a:ext cx="1335344" cy="852188"/>
          </a:xfrm>
          <a:prstGeom prst="ellipse">
            <a:avLst/>
          </a:prstGeom>
          <a:solidFill>
            <a:srgbClr val="5B9BD5"/>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Arial"/>
              <a:buNone/>
            </a:pPr>
            <a:r>
              <a:rPr b="0" i="0" lang="en-US" sz="1200" u="none" cap="none" strike="noStrike">
                <a:solidFill>
                  <a:srgbClr val="FFFFFF"/>
                </a:solidFill>
                <a:latin typeface="Calibri"/>
                <a:ea typeface="Calibri"/>
                <a:cs typeface="Calibri"/>
                <a:sym typeface="Calibri"/>
              </a:rPr>
              <a:t>rr_monitor</a:t>
            </a:r>
            <a:endParaRPr b="0" i="0" sz="1200" u="none" cap="none" strike="noStrike">
              <a:solidFill>
                <a:srgbClr val="FFFFFF"/>
              </a:solidFill>
              <a:latin typeface="Calibri"/>
              <a:ea typeface="Calibri"/>
              <a:cs typeface="Calibri"/>
              <a:sym typeface="Calibri"/>
            </a:endParaRPr>
          </a:p>
          <a:p>
            <a:pPr indent="0" lvl="0" marL="0" marR="0" rtl="0" algn="ctr">
              <a:lnSpc>
                <a:spcPct val="100000"/>
              </a:lnSpc>
              <a:spcBef>
                <a:spcPts val="0"/>
              </a:spcBef>
              <a:spcAft>
                <a:spcPts val="0"/>
              </a:spcAft>
              <a:buClr>
                <a:srgbClr val="FFFFFF"/>
              </a:buClr>
              <a:buSzPts val="1200"/>
              <a:buFont typeface="Arial"/>
              <a:buNone/>
            </a:pPr>
            <a:r>
              <a:rPr b="0" i="0" lang="en-US" sz="1200" u="none" cap="none" strike="noStrike">
                <a:solidFill>
                  <a:srgbClr val="FFFFFF"/>
                </a:solidFill>
                <a:latin typeface="Calibri"/>
                <a:ea typeface="Calibri"/>
                <a:cs typeface="Calibri"/>
                <a:sym typeface="Calibri"/>
              </a:rPr>
              <a:t>(OSM)</a:t>
            </a:r>
            <a:endParaRPr/>
          </a:p>
        </p:txBody>
      </p:sp>
      <p:sp>
        <p:nvSpPr>
          <p:cNvPr id="395" name="Google Shape;395;p17"/>
          <p:cNvSpPr/>
          <p:nvPr/>
        </p:nvSpPr>
        <p:spPr>
          <a:xfrm>
            <a:off x="4371703" y="4811093"/>
            <a:ext cx="1410789" cy="903303"/>
          </a:xfrm>
          <a:prstGeom prst="ellipse">
            <a:avLst/>
          </a:prstGeom>
          <a:solidFill>
            <a:srgbClr val="5B9BD5"/>
          </a:solidFill>
          <a:ln cap="flat" cmpd="sng" w="12700">
            <a:solidFill>
              <a:srgbClr val="42719B"/>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Arial"/>
              <a:buNone/>
            </a:pPr>
            <a:r>
              <a:rPr b="0" i="0" lang="en-US" sz="1200" u="none" cap="none" strike="noStrike">
                <a:solidFill>
                  <a:srgbClr val="FFFFFF"/>
                </a:solidFill>
                <a:latin typeface="Calibri"/>
                <a:ea typeface="Calibri"/>
                <a:cs typeface="Calibri"/>
                <a:sym typeface="Calibri"/>
              </a:rPr>
              <a:t>stack_mgr</a:t>
            </a:r>
            <a:endParaRPr b="0" i="0" sz="1200" u="none" cap="none" strike="noStrike">
              <a:solidFill>
                <a:srgbClr val="FFFFFF"/>
              </a:solidFill>
              <a:latin typeface="Calibri"/>
              <a:ea typeface="Calibri"/>
              <a:cs typeface="Calibri"/>
              <a:sym typeface="Calibri"/>
            </a:endParaRPr>
          </a:p>
          <a:p>
            <a:pPr indent="0" lvl="0" marL="0" marR="0" rtl="0" algn="ctr">
              <a:lnSpc>
                <a:spcPct val="100000"/>
              </a:lnSpc>
              <a:spcBef>
                <a:spcPts val="0"/>
              </a:spcBef>
              <a:spcAft>
                <a:spcPts val="0"/>
              </a:spcAft>
              <a:buClr>
                <a:srgbClr val="FFFFFF"/>
              </a:buClr>
              <a:buSzPts val="1200"/>
              <a:buFont typeface="Arial"/>
              <a:buNone/>
            </a:pPr>
            <a:r>
              <a:rPr b="0" i="0" lang="en-US" sz="1200" u="none" cap="none" strike="noStrike">
                <a:solidFill>
                  <a:srgbClr val="FFFFFF"/>
                </a:solidFill>
                <a:latin typeface="Calibri"/>
                <a:ea typeface="Calibri"/>
                <a:cs typeface="Calibri"/>
                <a:sym typeface="Calibri"/>
              </a:rPr>
              <a:t>(JCM)</a:t>
            </a:r>
            <a:endParaRPr/>
          </a:p>
        </p:txBody>
      </p:sp>
      <p:sp>
        <p:nvSpPr>
          <p:cNvPr id="396" name="Google Shape;396;p17"/>
          <p:cNvSpPr/>
          <p:nvPr/>
        </p:nvSpPr>
        <p:spPr>
          <a:xfrm>
            <a:off x="5856516" y="2918208"/>
            <a:ext cx="1358536" cy="495162"/>
          </a:xfrm>
          <a:prstGeom prst="roundRect">
            <a:avLst>
              <a:gd fmla="val 16667" name="adj"/>
            </a:avLst>
          </a:prstGeom>
          <a:solidFill>
            <a:srgbClr val="FFFFFF"/>
          </a:solidFill>
          <a:ln cap="flat" cmpd="sng" w="12700">
            <a:solidFill>
              <a:srgbClr val="FFC000"/>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Edge-UI</a:t>
            </a:r>
            <a:endParaRPr/>
          </a:p>
        </p:txBody>
      </p:sp>
      <p:sp>
        <p:nvSpPr>
          <p:cNvPr id="397" name="Google Shape;397;p17"/>
          <p:cNvSpPr/>
          <p:nvPr/>
        </p:nvSpPr>
        <p:spPr>
          <a:xfrm>
            <a:off x="5858688" y="3474329"/>
            <a:ext cx="1358536" cy="539932"/>
          </a:xfrm>
          <a:prstGeom prst="roundRect">
            <a:avLst>
              <a:gd fmla="val 16667" name="adj"/>
            </a:avLst>
          </a:prstGeom>
          <a:solidFill>
            <a:srgbClr val="FFFFFF"/>
          </a:solidFill>
          <a:ln cap="flat" cmpd="sng" w="12700">
            <a:solidFill>
              <a:srgbClr val="FFC000"/>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Edge-API</a:t>
            </a:r>
            <a:endParaRPr/>
          </a:p>
        </p:txBody>
      </p:sp>
      <p:sp>
        <p:nvSpPr>
          <p:cNvPr id="398" name="Google Shape;398;p17"/>
          <p:cNvSpPr/>
          <p:nvPr/>
        </p:nvSpPr>
        <p:spPr>
          <a:xfrm>
            <a:off x="1010194" y="4097664"/>
            <a:ext cx="6130833" cy="299772"/>
          </a:xfrm>
          <a:prstGeom prst="roundRect">
            <a:avLst>
              <a:gd fmla="val 16667" name="adj"/>
            </a:avLst>
          </a:prstGeom>
          <a:solidFill>
            <a:srgbClr val="FFFFFF"/>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config-service</a:t>
            </a:r>
            <a:endParaRPr/>
          </a:p>
        </p:txBody>
      </p:sp>
      <p:sp>
        <p:nvSpPr>
          <p:cNvPr id="399" name="Google Shape;399;p17"/>
          <p:cNvSpPr/>
          <p:nvPr/>
        </p:nvSpPr>
        <p:spPr>
          <a:xfrm>
            <a:off x="1574077" y="3229460"/>
            <a:ext cx="1068976" cy="197290"/>
          </a:xfrm>
          <a:prstGeom prst="roundRect">
            <a:avLst>
              <a:gd fmla="val 16667" name="adj"/>
            </a:avLst>
          </a:prstGeom>
          <a:solidFill>
            <a:srgbClr val="FFFFFF"/>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Calibri"/>
                <a:ea typeface="Calibri"/>
                <a:cs typeface="Calibri"/>
                <a:sym typeface="Calibri"/>
              </a:rPr>
              <a:t>mqtt_shadow_subscribe</a:t>
            </a:r>
            <a:endParaRPr b="0" i="0" sz="800" u="none" cap="none" strike="noStrike">
              <a:solidFill>
                <a:srgbClr val="000000"/>
              </a:solidFill>
              <a:latin typeface="Calibri"/>
              <a:ea typeface="Calibri"/>
              <a:cs typeface="Calibri"/>
              <a:sym typeface="Calibri"/>
            </a:endParaRPr>
          </a:p>
        </p:txBody>
      </p:sp>
      <p:sp>
        <p:nvSpPr>
          <p:cNvPr id="400" name="Google Shape;400;p17"/>
          <p:cNvSpPr/>
          <p:nvPr/>
        </p:nvSpPr>
        <p:spPr>
          <a:xfrm>
            <a:off x="1010194" y="3229460"/>
            <a:ext cx="543197" cy="461313"/>
          </a:xfrm>
          <a:prstGeom prst="roundRect">
            <a:avLst>
              <a:gd fmla="val 16667" name="adj"/>
            </a:avLst>
          </a:prstGeom>
          <a:solidFill>
            <a:srgbClr val="FFFFFF"/>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Calibri"/>
                <a:ea typeface="Calibri"/>
                <a:cs typeface="Calibri"/>
                <a:sym typeface="Calibri"/>
              </a:rPr>
              <a:t>mosquitto</a:t>
            </a:r>
            <a:endParaRPr b="0" i="0" sz="800" u="none" cap="none" strike="noStrike">
              <a:solidFill>
                <a:srgbClr val="000000"/>
              </a:solidFill>
              <a:latin typeface="Calibri"/>
              <a:ea typeface="Calibri"/>
              <a:cs typeface="Calibri"/>
              <a:sym typeface="Calibri"/>
            </a:endParaRPr>
          </a:p>
        </p:txBody>
      </p:sp>
      <p:sp>
        <p:nvSpPr>
          <p:cNvPr id="401" name="Google Shape;401;p17"/>
          <p:cNvSpPr/>
          <p:nvPr/>
        </p:nvSpPr>
        <p:spPr>
          <a:xfrm>
            <a:off x="835232" y="1798275"/>
            <a:ext cx="1358536" cy="495162"/>
          </a:xfrm>
          <a:prstGeom prst="roundRect">
            <a:avLst>
              <a:gd fmla="val 16667" name="adj"/>
            </a:avLst>
          </a:prstGeom>
          <a:solidFill>
            <a:srgbClr val="FFFFFF"/>
          </a:solidFill>
          <a:ln cap="flat" cmpd="sng" w="12700">
            <a:solidFill>
              <a:srgbClr val="70AD4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SCORER-Cloud</a:t>
            </a:r>
            <a:endParaRPr/>
          </a:p>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(AWS IOT)</a:t>
            </a:r>
            <a:endParaRPr/>
          </a:p>
        </p:txBody>
      </p:sp>
      <p:sp>
        <p:nvSpPr>
          <p:cNvPr id="402" name="Google Shape;402;p17"/>
          <p:cNvSpPr/>
          <p:nvPr/>
        </p:nvSpPr>
        <p:spPr>
          <a:xfrm>
            <a:off x="1052951" y="2208634"/>
            <a:ext cx="1774911" cy="353372"/>
          </a:xfrm>
          <a:prstGeom prst="cloud">
            <a:avLst/>
          </a:prstGeom>
          <a:solidFill>
            <a:srgbClr val="FFFFFF"/>
          </a:solidFill>
          <a:ln cap="flat" cmpd="sng" w="12700">
            <a:solidFill>
              <a:srgbClr val="70AD4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cxnSp>
        <p:nvCxnSpPr>
          <p:cNvPr id="403" name="Google Shape;403;p17"/>
          <p:cNvCxnSpPr>
            <a:stCxn id="402" idx="1"/>
            <a:endCxn id="399" idx="0"/>
          </p:cNvCxnSpPr>
          <p:nvPr/>
        </p:nvCxnSpPr>
        <p:spPr>
          <a:xfrm>
            <a:off x="1940406" y="2561630"/>
            <a:ext cx="168300" cy="667800"/>
          </a:xfrm>
          <a:prstGeom prst="straightConnector1">
            <a:avLst/>
          </a:prstGeom>
          <a:noFill/>
          <a:ln cap="flat" cmpd="sng" w="9525">
            <a:solidFill>
              <a:srgbClr val="70AD47"/>
            </a:solidFill>
            <a:prstDash val="solid"/>
            <a:miter lim="800000"/>
            <a:headEnd len="sm" w="sm" type="none"/>
            <a:tailEnd len="med" w="med" type="triangle"/>
          </a:ln>
        </p:spPr>
      </p:cxnSp>
      <p:cxnSp>
        <p:nvCxnSpPr>
          <p:cNvPr id="404" name="Google Shape;404;p17"/>
          <p:cNvCxnSpPr>
            <a:stCxn id="396" idx="2"/>
            <a:endCxn id="397" idx="0"/>
          </p:cNvCxnSpPr>
          <p:nvPr/>
        </p:nvCxnSpPr>
        <p:spPr>
          <a:xfrm>
            <a:off x="6535784" y="3413370"/>
            <a:ext cx="2100" cy="60900"/>
          </a:xfrm>
          <a:prstGeom prst="straightConnector1">
            <a:avLst/>
          </a:prstGeom>
          <a:noFill/>
          <a:ln cap="flat" cmpd="sng" w="9525">
            <a:solidFill>
              <a:srgbClr val="70AD47"/>
            </a:solidFill>
            <a:prstDash val="solid"/>
            <a:miter lim="800000"/>
            <a:headEnd len="sm" w="sm" type="none"/>
            <a:tailEnd len="med" w="med" type="triangle"/>
          </a:ln>
        </p:spPr>
      </p:cxnSp>
      <p:cxnSp>
        <p:nvCxnSpPr>
          <p:cNvPr id="405" name="Google Shape;405;p17"/>
          <p:cNvCxnSpPr>
            <a:stCxn id="397" idx="2"/>
            <a:endCxn id="395" idx="0"/>
          </p:cNvCxnSpPr>
          <p:nvPr/>
        </p:nvCxnSpPr>
        <p:spPr>
          <a:xfrm flipH="1">
            <a:off x="5076956" y="4014261"/>
            <a:ext cx="1461000" cy="796800"/>
          </a:xfrm>
          <a:prstGeom prst="straightConnector1">
            <a:avLst/>
          </a:prstGeom>
          <a:noFill/>
          <a:ln cap="flat" cmpd="sng" w="9525">
            <a:solidFill>
              <a:srgbClr val="70AD47"/>
            </a:solidFill>
            <a:prstDash val="solid"/>
            <a:miter lim="800000"/>
            <a:headEnd len="sm" w="sm" type="none"/>
            <a:tailEnd len="med" w="med" type="triangle"/>
          </a:ln>
        </p:spPr>
      </p:cxnSp>
      <p:sp>
        <p:nvSpPr>
          <p:cNvPr id="406" name="Google Shape;406;p17"/>
          <p:cNvSpPr/>
          <p:nvPr/>
        </p:nvSpPr>
        <p:spPr>
          <a:xfrm>
            <a:off x="1082039" y="4811093"/>
            <a:ext cx="1005841" cy="292965"/>
          </a:xfrm>
          <a:prstGeom prst="ellipse">
            <a:avLst/>
          </a:prstGeom>
          <a:solidFill>
            <a:srgbClr val="5B9BD5"/>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Arial"/>
              <a:buNone/>
            </a:pPr>
            <a:r>
              <a:rPr b="0" i="0" lang="en-US" sz="1200" u="none" cap="none" strike="noStrike">
                <a:solidFill>
                  <a:srgbClr val="FFFFFF"/>
                </a:solidFill>
                <a:latin typeface="Calibri"/>
                <a:ea typeface="Calibri"/>
                <a:cs typeface="Calibri"/>
                <a:sym typeface="Calibri"/>
              </a:rPr>
              <a:t>avahi</a:t>
            </a:r>
            <a:endParaRPr b="0" i="0" sz="1200" u="none" cap="none" strike="noStrike">
              <a:solidFill>
                <a:srgbClr val="FFFFFF"/>
              </a:solidFill>
              <a:latin typeface="Calibri"/>
              <a:ea typeface="Calibri"/>
              <a:cs typeface="Calibri"/>
              <a:sym typeface="Calibri"/>
            </a:endParaRPr>
          </a:p>
        </p:txBody>
      </p:sp>
      <p:sp>
        <p:nvSpPr>
          <p:cNvPr id="407" name="Google Shape;407;p17"/>
          <p:cNvSpPr/>
          <p:nvPr/>
        </p:nvSpPr>
        <p:spPr>
          <a:xfrm>
            <a:off x="4114800" y="3474328"/>
            <a:ext cx="1454334" cy="549622"/>
          </a:xfrm>
          <a:prstGeom prst="roundRect">
            <a:avLst>
              <a:gd fmla="val 16667" name="adj"/>
            </a:avLst>
          </a:prstGeom>
          <a:solidFill>
            <a:srgbClr val="FFFFFF"/>
          </a:solidFill>
          <a:ln cap="flat" cmpd="sng" w="12700">
            <a:solidFill>
              <a:srgbClr val="4472C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stacks</a:t>
            </a:r>
            <a:endParaRPr/>
          </a:p>
        </p:txBody>
      </p:sp>
      <p:sp>
        <p:nvSpPr>
          <p:cNvPr id="408" name="Google Shape;408;p17"/>
          <p:cNvSpPr/>
          <p:nvPr/>
        </p:nvSpPr>
        <p:spPr>
          <a:xfrm>
            <a:off x="4212773" y="3234842"/>
            <a:ext cx="1421673" cy="722813"/>
          </a:xfrm>
          <a:prstGeom prst="roundRect">
            <a:avLst>
              <a:gd fmla="val 16667" name="adj"/>
            </a:avLst>
          </a:prstGeom>
          <a:solidFill>
            <a:srgbClr val="FFFFFF"/>
          </a:solidFill>
          <a:ln cap="flat" cmpd="sng" w="12700">
            <a:solidFill>
              <a:srgbClr val="4472C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stacks</a:t>
            </a:r>
            <a:endParaRPr/>
          </a:p>
        </p:txBody>
      </p:sp>
      <p:sp>
        <p:nvSpPr>
          <p:cNvPr id="409" name="Google Shape;409;p17"/>
          <p:cNvSpPr/>
          <p:nvPr/>
        </p:nvSpPr>
        <p:spPr>
          <a:xfrm>
            <a:off x="4297681" y="3135690"/>
            <a:ext cx="1476099" cy="734571"/>
          </a:xfrm>
          <a:prstGeom prst="roundRect">
            <a:avLst>
              <a:gd fmla="val 16667" name="adj"/>
            </a:avLst>
          </a:prstGeom>
          <a:solidFill>
            <a:srgbClr val="FFFFFF"/>
          </a:solidFill>
          <a:ln cap="flat" cmpd="sng" w="12700">
            <a:solidFill>
              <a:srgbClr val="4472C4"/>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stacks</a:t>
            </a:r>
            <a:endParaRPr/>
          </a:p>
        </p:txBody>
      </p:sp>
      <p:cxnSp>
        <p:nvCxnSpPr>
          <p:cNvPr id="410" name="Google Shape;410;p17"/>
          <p:cNvCxnSpPr>
            <a:stCxn id="395" idx="7"/>
          </p:cNvCxnSpPr>
          <p:nvPr/>
        </p:nvCxnSpPr>
        <p:spPr>
          <a:xfrm rot="10800000">
            <a:off x="5094387" y="4014279"/>
            <a:ext cx="481500" cy="929100"/>
          </a:xfrm>
          <a:prstGeom prst="straightConnector1">
            <a:avLst/>
          </a:prstGeom>
          <a:noFill/>
          <a:ln cap="flat" cmpd="sng" w="9525">
            <a:solidFill>
              <a:srgbClr val="5B9BD5"/>
            </a:solidFill>
            <a:prstDash val="solid"/>
            <a:miter lim="800000"/>
            <a:headEnd len="sm" w="sm" type="none"/>
            <a:tailEnd len="med" w="med" type="triangle"/>
          </a:ln>
        </p:spPr>
      </p:cxnSp>
      <p:sp>
        <p:nvSpPr>
          <p:cNvPr id="411" name="Google Shape;411;p17"/>
          <p:cNvSpPr/>
          <p:nvPr/>
        </p:nvSpPr>
        <p:spPr>
          <a:xfrm>
            <a:off x="4358637" y="3396412"/>
            <a:ext cx="452847" cy="187233"/>
          </a:xfrm>
          <a:prstGeom prst="roundRect">
            <a:avLst>
              <a:gd fmla="val 16667" name="adj"/>
            </a:avLst>
          </a:prstGeom>
          <a:solidFill>
            <a:srgbClr val="FFFFFF"/>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rec</a:t>
            </a:r>
            <a:endParaRPr/>
          </a:p>
        </p:txBody>
      </p:sp>
      <p:sp>
        <p:nvSpPr>
          <p:cNvPr id="412" name="Google Shape;412;p17"/>
          <p:cNvSpPr/>
          <p:nvPr/>
        </p:nvSpPr>
        <p:spPr>
          <a:xfrm>
            <a:off x="4889860" y="3396412"/>
            <a:ext cx="557350" cy="187233"/>
          </a:xfrm>
          <a:prstGeom prst="roundRect">
            <a:avLst>
              <a:gd fmla="val 16667" name="adj"/>
            </a:avLst>
          </a:prstGeom>
          <a:solidFill>
            <a:srgbClr val="FFFFFF"/>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mon</a:t>
            </a:r>
            <a:endParaRPr/>
          </a:p>
        </p:txBody>
      </p:sp>
      <p:sp>
        <p:nvSpPr>
          <p:cNvPr id="413" name="Google Shape;413;p17"/>
          <p:cNvSpPr/>
          <p:nvPr/>
        </p:nvSpPr>
        <p:spPr>
          <a:xfrm>
            <a:off x="4358637" y="3631239"/>
            <a:ext cx="557350" cy="187233"/>
          </a:xfrm>
          <a:prstGeom prst="roundRect">
            <a:avLst>
              <a:gd fmla="val 16667" name="adj"/>
            </a:avLst>
          </a:prstGeom>
          <a:solidFill>
            <a:srgbClr val="FFFFFF"/>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algo</a:t>
            </a:r>
            <a:endParaRPr b="0" i="0" sz="1200" u="none" cap="none" strike="noStrike">
              <a:solidFill>
                <a:srgbClr val="000000"/>
              </a:solidFill>
              <a:latin typeface="Calibri"/>
              <a:ea typeface="Calibri"/>
              <a:cs typeface="Calibri"/>
              <a:sym typeface="Calibri"/>
            </a:endParaRPr>
          </a:p>
        </p:txBody>
      </p:sp>
      <p:sp>
        <p:nvSpPr>
          <p:cNvPr id="414" name="Google Shape;414;p17"/>
          <p:cNvSpPr/>
          <p:nvPr/>
        </p:nvSpPr>
        <p:spPr>
          <a:xfrm>
            <a:off x="4985653" y="3623201"/>
            <a:ext cx="687978" cy="169145"/>
          </a:xfrm>
          <a:prstGeom prst="roundRect">
            <a:avLst>
              <a:gd fmla="val 16667" name="adj"/>
            </a:avLst>
          </a:prstGeom>
          <a:solidFill>
            <a:srgbClr val="FFFFFF"/>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brdcst</a:t>
            </a:r>
            <a:endParaRPr b="0" i="0" sz="1200" u="none" cap="none" strike="noStrike">
              <a:solidFill>
                <a:srgbClr val="000000"/>
              </a:solidFill>
              <a:latin typeface="Calibri"/>
              <a:ea typeface="Calibri"/>
              <a:cs typeface="Calibri"/>
              <a:sym typeface="Calibri"/>
            </a:endParaRPr>
          </a:p>
        </p:txBody>
      </p:sp>
      <p:cxnSp>
        <p:nvCxnSpPr>
          <p:cNvPr id="415" name="Google Shape;415;p17"/>
          <p:cNvCxnSpPr>
            <a:stCxn id="399" idx="3"/>
            <a:endCxn id="394" idx="0"/>
          </p:cNvCxnSpPr>
          <p:nvPr/>
        </p:nvCxnSpPr>
        <p:spPr>
          <a:xfrm>
            <a:off x="2643053" y="3328105"/>
            <a:ext cx="297600" cy="1482900"/>
          </a:xfrm>
          <a:prstGeom prst="straightConnector1">
            <a:avLst/>
          </a:prstGeom>
          <a:noFill/>
          <a:ln cap="flat" cmpd="sng" w="9525">
            <a:solidFill>
              <a:srgbClr val="70AD47"/>
            </a:solidFill>
            <a:prstDash val="solid"/>
            <a:miter lim="800000"/>
            <a:headEnd len="sm" w="sm" type="none"/>
            <a:tailEnd len="med" w="med" type="triangle"/>
          </a:ln>
        </p:spPr>
      </p:cxnSp>
      <p:cxnSp>
        <p:nvCxnSpPr>
          <p:cNvPr id="416" name="Google Shape;416;p17"/>
          <p:cNvCxnSpPr>
            <a:stCxn id="399" idx="3"/>
            <a:endCxn id="395" idx="0"/>
          </p:cNvCxnSpPr>
          <p:nvPr/>
        </p:nvCxnSpPr>
        <p:spPr>
          <a:xfrm>
            <a:off x="2643053" y="3328105"/>
            <a:ext cx="2433900" cy="1482900"/>
          </a:xfrm>
          <a:prstGeom prst="straightConnector1">
            <a:avLst/>
          </a:prstGeom>
          <a:noFill/>
          <a:ln cap="flat" cmpd="sng" w="9525">
            <a:solidFill>
              <a:srgbClr val="70AD47"/>
            </a:solidFill>
            <a:prstDash val="solid"/>
            <a:miter lim="800000"/>
            <a:headEnd len="sm" w="sm" type="none"/>
            <a:tailEnd len="med" w="med" type="triangle"/>
          </a:ln>
        </p:spPr>
      </p:cxnSp>
      <p:sp>
        <p:nvSpPr>
          <p:cNvPr id="417" name="Google Shape;417;p17"/>
          <p:cNvSpPr/>
          <p:nvPr/>
        </p:nvSpPr>
        <p:spPr>
          <a:xfrm>
            <a:off x="8241837" y="4165394"/>
            <a:ext cx="905040" cy="710851"/>
          </a:xfrm>
          <a:prstGeom prst="flowChartMagneticDisk">
            <a:avLst/>
          </a:prstGeom>
          <a:solidFill>
            <a:schemeClr val="accen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Arial"/>
              <a:buNone/>
            </a:pPr>
            <a:r>
              <a:rPr b="0" i="0" lang="en-US" sz="1200" u="none" cap="none" strike="noStrike">
                <a:solidFill>
                  <a:srgbClr val="FFFFFF"/>
                </a:solidFill>
                <a:latin typeface="Calibri"/>
                <a:ea typeface="Calibri"/>
                <a:cs typeface="Calibri"/>
                <a:sym typeface="Calibri"/>
              </a:rPr>
              <a:t>Docker repository (ECR)</a:t>
            </a:r>
            <a:endParaRPr/>
          </a:p>
        </p:txBody>
      </p:sp>
      <p:sp>
        <p:nvSpPr>
          <p:cNvPr id="418" name="Google Shape;418;p17"/>
          <p:cNvSpPr/>
          <p:nvPr/>
        </p:nvSpPr>
        <p:spPr>
          <a:xfrm>
            <a:off x="3523707" y="4525523"/>
            <a:ext cx="320038" cy="168609"/>
          </a:xfrm>
          <a:prstGeom prst="flowChartMagneticDisk">
            <a:avLst/>
          </a:prstGeom>
          <a:solidFill>
            <a:srgbClr val="FFFFFF"/>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cxnSp>
        <p:nvCxnSpPr>
          <p:cNvPr id="419" name="Google Shape;419;p17"/>
          <p:cNvCxnSpPr>
            <a:stCxn id="417" idx="2"/>
            <a:endCxn id="420" idx="4"/>
          </p:cNvCxnSpPr>
          <p:nvPr/>
        </p:nvCxnSpPr>
        <p:spPr>
          <a:xfrm flipH="1">
            <a:off x="6975537" y="4520820"/>
            <a:ext cx="1266300" cy="851100"/>
          </a:xfrm>
          <a:prstGeom prst="straightConnector1">
            <a:avLst/>
          </a:prstGeom>
          <a:noFill/>
          <a:ln cap="flat" cmpd="sng" w="9525">
            <a:solidFill>
              <a:srgbClr val="5B9BD5"/>
            </a:solidFill>
            <a:prstDash val="solid"/>
            <a:miter lim="800000"/>
            <a:headEnd len="sm" w="sm" type="none"/>
            <a:tailEnd len="med" w="med" type="triangle"/>
          </a:ln>
        </p:spPr>
      </p:cxnSp>
      <p:sp>
        <p:nvSpPr>
          <p:cNvPr id="421" name="Google Shape;421;p17"/>
          <p:cNvSpPr/>
          <p:nvPr/>
        </p:nvSpPr>
        <p:spPr>
          <a:xfrm>
            <a:off x="3991793" y="4525523"/>
            <a:ext cx="320038" cy="168609"/>
          </a:xfrm>
          <a:prstGeom prst="flowChartMagneticDisk">
            <a:avLst/>
          </a:prstGeom>
          <a:solidFill>
            <a:srgbClr val="FFFFFF"/>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0" name="Google Shape;420;p17"/>
          <p:cNvSpPr/>
          <p:nvPr/>
        </p:nvSpPr>
        <p:spPr>
          <a:xfrm>
            <a:off x="6096001" y="5178756"/>
            <a:ext cx="879566" cy="386299"/>
          </a:xfrm>
          <a:prstGeom prst="flowChartMagneticDisk">
            <a:avLst/>
          </a:prstGeom>
          <a:solidFill>
            <a:srgbClr val="5B9BD5"/>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Arial"/>
              <a:buNone/>
            </a:pPr>
            <a:r>
              <a:rPr b="0" i="0" lang="en-US" sz="1200" u="none" cap="none" strike="noStrike">
                <a:solidFill>
                  <a:srgbClr val="FFFFFF"/>
                </a:solidFill>
                <a:latin typeface="Calibri"/>
                <a:ea typeface="Calibri"/>
                <a:cs typeface="Calibri"/>
                <a:sym typeface="Calibri"/>
              </a:rPr>
              <a:t>Local repo</a:t>
            </a:r>
            <a:endParaRPr/>
          </a:p>
        </p:txBody>
      </p:sp>
      <p:cxnSp>
        <p:nvCxnSpPr>
          <p:cNvPr id="422" name="Google Shape;422;p17"/>
          <p:cNvCxnSpPr>
            <a:stCxn id="420" idx="2"/>
            <a:endCxn id="395" idx="6"/>
          </p:cNvCxnSpPr>
          <p:nvPr/>
        </p:nvCxnSpPr>
        <p:spPr>
          <a:xfrm rot="10800000">
            <a:off x="5782501" y="5262705"/>
            <a:ext cx="313500" cy="109200"/>
          </a:xfrm>
          <a:prstGeom prst="straightConnector1">
            <a:avLst/>
          </a:prstGeom>
          <a:noFill/>
          <a:ln cap="flat" cmpd="sng" w="9525">
            <a:solidFill>
              <a:srgbClr val="5B9BD5"/>
            </a:solidFill>
            <a:prstDash val="solid"/>
            <a:miter lim="800000"/>
            <a:headEnd len="sm" w="sm" type="none"/>
            <a:tailEnd len="med" w="med" type="triangle"/>
          </a:ln>
        </p:spPr>
      </p:cxnSp>
      <p:sp>
        <p:nvSpPr>
          <p:cNvPr id="423" name="Google Shape;423;p17"/>
          <p:cNvSpPr txBox="1"/>
          <p:nvPr/>
        </p:nvSpPr>
        <p:spPr>
          <a:xfrm>
            <a:off x="3363080" y="4633245"/>
            <a:ext cx="1183401"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Docker volumes</a:t>
            </a:r>
            <a:endParaRPr b="0" i="0" sz="1200" u="none" cap="none" strike="noStrike">
              <a:solidFill>
                <a:srgbClr val="000000"/>
              </a:solidFill>
              <a:latin typeface="Calibri"/>
              <a:ea typeface="Calibri"/>
              <a:cs typeface="Calibri"/>
              <a:sym typeface="Calibri"/>
            </a:endParaRPr>
          </a:p>
        </p:txBody>
      </p:sp>
      <p:pic>
        <p:nvPicPr>
          <p:cNvPr id="424" name="Google Shape;424;p17"/>
          <p:cNvPicPr preferRelativeResize="0"/>
          <p:nvPr/>
        </p:nvPicPr>
        <p:blipFill rotWithShape="1">
          <a:blip r:embed="rId3">
            <a:alphaModFix/>
          </a:blip>
          <a:srcRect b="0" l="0" r="0" t="0"/>
          <a:stretch/>
        </p:blipFill>
        <p:spPr>
          <a:xfrm>
            <a:off x="2002113" y="1698998"/>
            <a:ext cx="800095" cy="450054"/>
          </a:xfrm>
          <a:prstGeom prst="rect">
            <a:avLst/>
          </a:prstGeom>
          <a:noFill/>
          <a:ln>
            <a:noFill/>
          </a:ln>
        </p:spPr>
      </p:pic>
      <p:sp>
        <p:nvSpPr>
          <p:cNvPr id="425" name="Google Shape;425;p17"/>
          <p:cNvSpPr/>
          <p:nvPr/>
        </p:nvSpPr>
        <p:spPr>
          <a:xfrm>
            <a:off x="3225442" y="3144426"/>
            <a:ext cx="867584" cy="408549"/>
          </a:xfrm>
          <a:prstGeom prst="roundRect">
            <a:avLst>
              <a:gd fmla="val 16667" name="adj"/>
            </a:avLst>
          </a:prstGeom>
          <a:solidFill>
            <a:srgbClr val="FFFFFF"/>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uploader</a:t>
            </a:r>
            <a:endParaRPr/>
          </a:p>
        </p:txBody>
      </p:sp>
      <p:sp>
        <p:nvSpPr>
          <p:cNvPr id="426" name="Google Shape;426;p17"/>
          <p:cNvSpPr/>
          <p:nvPr/>
        </p:nvSpPr>
        <p:spPr>
          <a:xfrm>
            <a:off x="2787040" y="2159774"/>
            <a:ext cx="1358537" cy="353372"/>
          </a:xfrm>
          <a:prstGeom prst="cloud">
            <a:avLst/>
          </a:prstGeom>
          <a:solidFill>
            <a:srgbClr val="FFFFFF"/>
          </a:solidFill>
          <a:ln cap="flat" cmpd="sng" w="12700">
            <a:solidFill>
              <a:srgbClr val="70AD4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cxnSp>
        <p:nvCxnSpPr>
          <p:cNvPr id="427" name="Google Shape;427;p17"/>
          <p:cNvCxnSpPr>
            <a:stCxn id="425" idx="0"/>
            <a:endCxn id="426" idx="1"/>
          </p:cNvCxnSpPr>
          <p:nvPr/>
        </p:nvCxnSpPr>
        <p:spPr>
          <a:xfrm rot="10800000">
            <a:off x="3466334" y="2512626"/>
            <a:ext cx="192900" cy="631800"/>
          </a:xfrm>
          <a:prstGeom prst="straightConnector1">
            <a:avLst/>
          </a:prstGeom>
          <a:noFill/>
          <a:ln cap="flat" cmpd="sng" w="9525">
            <a:solidFill>
              <a:srgbClr val="70AD47"/>
            </a:solidFill>
            <a:prstDash val="solid"/>
            <a:miter lim="800000"/>
            <a:headEnd len="sm" w="sm" type="none"/>
            <a:tailEnd len="med" w="med" type="triangle"/>
          </a:ln>
        </p:spPr>
      </p:cxnSp>
      <p:cxnSp>
        <p:nvCxnSpPr>
          <p:cNvPr id="428" name="Google Shape;428;p17"/>
          <p:cNvCxnSpPr>
            <a:stCxn id="421" idx="1"/>
            <a:endCxn id="425" idx="2"/>
          </p:cNvCxnSpPr>
          <p:nvPr/>
        </p:nvCxnSpPr>
        <p:spPr>
          <a:xfrm rot="10800000">
            <a:off x="3659212" y="3552923"/>
            <a:ext cx="492600" cy="972600"/>
          </a:xfrm>
          <a:prstGeom prst="straightConnector1">
            <a:avLst/>
          </a:prstGeom>
          <a:noFill/>
          <a:ln cap="flat" cmpd="sng" w="9525">
            <a:solidFill>
              <a:srgbClr val="70AD47"/>
            </a:solidFill>
            <a:prstDash val="solid"/>
            <a:miter lim="800000"/>
            <a:headEnd len="sm" w="sm" type="none"/>
            <a:tailEnd len="med" w="med" type="triangle"/>
          </a:ln>
        </p:spPr>
      </p:cxnSp>
      <p:cxnSp>
        <p:nvCxnSpPr>
          <p:cNvPr id="429" name="Google Shape;429;p17"/>
          <p:cNvCxnSpPr>
            <a:stCxn id="399" idx="3"/>
            <a:endCxn id="425" idx="1"/>
          </p:cNvCxnSpPr>
          <p:nvPr/>
        </p:nvCxnSpPr>
        <p:spPr>
          <a:xfrm>
            <a:off x="2643053" y="3328105"/>
            <a:ext cx="582300" cy="20700"/>
          </a:xfrm>
          <a:prstGeom prst="straightConnector1">
            <a:avLst/>
          </a:prstGeom>
          <a:noFill/>
          <a:ln cap="flat" cmpd="sng" w="9525">
            <a:solidFill>
              <a:srgbClr val="70AD47"/>
            </a:solidFill>
            <a:prstDash val="solid"/>
            <a:miter lim="800000"/>
            <a:headEnd len="sm" w="sm" type="none"/>
            <a:tailEnd len="med" w="med" type="triangle"/>
          </a:ln>
        </p:spPr>
      </p:cxnSp>
      <p:cxnSp>
        <p:nvCxnSpPr>
          <p:cNvPr id="430" name="Google Shape;430;p17"/>
          <p:cNvCxnSpPr>
            <a:stCxn id="407" idx="2"/>
            <a:endCxn id="421" idx="1"/>
          </p:cNvCxnSpPr>
          <p:nvPr/>
        </p:nvCxnSpPr>
        <p:spPr>
          <a:xfrm flipH="1">
            <a:off x="4151667" y="4023950"/>
            <a:ext cx="690300" cy="501600"/>
          </a:xfrm>
          <a:prstGeom prst="straightConnector1">
            <a:avLst/>
          </a:prstGeom>
          <a:noFill/>
          <a:ln cap="flat" cmpd="sng" w="9525">
            <a:solidFill>
              <a:srgbClr val="70AD47"/>
            </a:solidFill>
            <a:prstDash val="solid"/>
            <a:miter lim="800000"/>
            <a:headEnd len="sm" w="sm" type="none"/>
            <a:tailEnd len="med" w="med" type="triangle"/>
          </a:ln>
        </p:spPr>
      </p:cxnSp>
      <p:cxnSp>
        <p:nvCxnSpPr>
          <p:cNvPr id="431" name="Google Shape;431;p17"/>
          <p:cNvCxnSpPr>
            <a:endCxn id="393" idx="3"/>
          </p:cNvCxnSpPr>
          <p:nvPr/>
        </p:nvCxnSpPr>
        <p:spPr>
          <a:xfrm rot="10800000">
            <a:off x="2655569" y="3582836"/>
            <a:ext cx="1011600" cy="948600"/>
          </a:xfrm>
          <a:prstGeom prst="straightConnector1">
            <a:avLst/>
          </a:prstGeom>
          <a:noFill/>
          <a:ln cap="flat" cmpd="sng" w="9525">
            <a:solidFill>
              <a:srgbClr val="70AD47"/>
            </a:solidFill>
            <a:prstDash val="solid"/>
            <a:miter lim="800000"/>
            <a:headEnd len="sm" w="sm" type="none"/>
            <a:tailEnd len="med" w="med" type="triangle"/>
          </a:ln>
        </p:spPr>
      </p:cxnSp>
      <p:cxnSp>
        <p:nvCxnSpPr>
          <p:cNvPr id="432" name="Google Shape;432;p17"/>
          <p:cNvCxnSpPr>
            <a:stCxn id="391" idx="3"/>
            <a:endCxn id="418" idx="0"/>
          </p:cNvCxnSpPr>
          <p:nvPr/>
        </p:nvCxnSpPr>
        <p:spPr>
          <a:xfrm>
            <a:off x="2643053" y="3907545"/>
            <a:ext cx="1040700" cy="674100"/>
          </a:xfrm>
          <a:prstGeom prst="straightConnector1">
            <a:avLst/>
          </a:prstGeom>
          <a:noFill/>
          <a:ln cap="flat" cmpd="sng" w="9525">
            <a:solidFill>
              <a:srgbClr val="70AD47"/>
            </a:solidFill>
            <a:prstDash val="solid"/>
            <a:miter lim="800000"/>
            <a:headEnd len="sm" w="sm" type="none"/>
            <a:tailEnd len="med" w="med" type="triangle"/>
          </a:ln>
        </p:spPr>
      </p:cxnSp>
      <p:sp>
        <p:nvSpPr>
          <p:cNvPr id="433" name="Google Shape;433;p17"/>
          <p:cNvSpPr txBox="1"/>
          <p:nvPr/>
        </p:nvSpPr>
        <p:spPr>
          <a:xfrm>
            <a:off x="2079952" y="1867252"/>
            <a:ext cx="468398"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SMC</a:t>
            </a:r>
            <a:endParaRPr b="0" i="0" sz="1200" u="none" cap="none" strike="noStrike">
              <a:solidFill>
                <a:srgbClr val="000000"/>
              </a:solidFill>
              <a:latin typeface="Calibri"/>
              <a:ea typeface="Calibri"/>
              <a:cs typeface="Calibri"/>
              <a:sym typeface="Calibri"/>
            </a:endParaRPr>
          </a:p>
        </p:txBody>
      </p:sp>
      <p:sp>
        <p:nvSpPr>
          <p:cNvPr id="434" name="Google Shape;434;p17"/>
          <p:cNvSpPr txBox="1"/>
          <p:nvPr/>
        </p:nvSpPr>
        <p:spPr>
          <a:xfrm>
            <a:off x="5201951" y="4611109"/>
            <a:ext cx="1048877"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zmq endpoint</a:t>
            </a:r>
            <a:endParaRPr b="0" i="0" sz="1200" u="none" cap="none" strike="noStrike">
              <a:solidFill>
                <a:srgbClr val="000000"/>
              </a:solidFill>
              <a:latin typeface="Calibri"/>
              <a:ea typeface="Calibri"/>
              <a:cs typeface="Calibri"/>
              <a:sym typeface="Calibri"/>
            </a:endParaRPr>
          </a:p>
        </p:txBody>
      </p:sp>
      <p:sp>
        <p:nvSpPr>
          <p:cNvPr id="435" name="Google Shape;435;p17"/>
          <p:cNvSpPr txBox="1"/>
          <p:nvPr/>
        </p:nvSpPr>
        <p:spPr>
          <a:xfrm>
            <a:off x="2548350" y="4564185"/>
            <a:ext cx="749116"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zmq </a:t>
            </a:r>
            <a:endParaRPr b="0" i="0" sz="1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endpoint</a:t>
            </a:r>
            <a:endParaRPr b="0" i="0" sz="1200" u="none" cap="none" strike="noStrike">
              <a:solidFill>
                <a:srgbClr val="000000"/>
              </a:solidFill>
              <a:latin typeface="Calibri"/>
              <a:ea typeface="Calibri"/>
              <a:cs typeface="Calibri"/>
              <a:sym typeface="Calibri"/>
            </a:endParaRPr>
          </a:p>
        </p:txBody>
      </p:sp>
      <p:sp>
        <p:nvSpPr>
          <p:cNvPr id="436" name="Google Shape;436;p17"/>
          <p:cNvSpPr/>
          <p:nvPr/>
        </p:nvSpPr>
        <p:spPr>
          <a:xfrm>
            <a:off x="2958719" y="4762638"/>
            <a:ext cx="63139" cy="45719"/>
          </a:xfrm>
          <a:prstGeom prst="ellipse">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37" name="Google Shape;437;p17"/>
          <p:cNvSpPr/>
          <p:nvPr/>
        </p:nvSpPr>
        <p:spPr>
          <a:xfrm>
            <a:off x="5061835" y="4793116"/>
            <a:ext cx="63139" cy="45719"/>
          </a:xfrm>
          <a:prstGeom prst="ellipse">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38" name="Google Shape;438;p17"/>
          <p:cNvSpPr/>
          <p:nvPr/>
        </p:nvSpPr>
        <p:spPr>
          <a:xfrm>
            <a:off x="3492137" y="5165663"/>
            <a:ext cx="1054344" cy="691019"/>
          </a:xfrm>
          <a:prstGeom prst="ellipse">
            <a:avLst/>
          </a:prstGeom>
          <a:solidFill>
            <a:srgbClr val="5B9BD5"/>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Arial"/>
              <a:buNone/>
            </a:pPr>
            <a:r>
              <a:rPr b="0" i="0" lang="en-US" sz="1200" u="none" cap="none" strike="noStrike">
                <a:solidFill>
                  <a:srgbClr val="FFFFFF"/>
                </a:solidFill>
                <a:latin typeface="Calibri"/>
                <a:ea typeface="Calibri"/>
                <a:cs typeface="Calibri"/>
                <a:sym typeface="Calibri"/>
              </a:rPr>
              <a:t>Netdata, grafana</a:t>
            </a:r>
            <a:endParaRPr b="0" i="0" sz="1200" u="none" cap="none" strike="noStrike">
              <a:solidFill>
                <a:srgbClr val="FFFFFF"/>
              </a:solidFill>
              <a:latin typeface="Calibri"/>
              <a:ea typeface="Calibri"/>
              <a:cs typeface="Calibri"/>
              <a:sym typeface="Calibri"/>
            </a:endParaRPr>
          </a:p>
          <a:p>
            <a:pPr indent="0" lvl="0" marL="0" marR="0" rtl="0" algn="ctr">
              <a:lnSpc>
                <a:spcPct val="100000"/>
              </a:lnSpc>
              <a:spcBef>
                <a:spcPts val="0"/>
              </a:spcBef>
              <a:spcAft>
                <a:spcPts val="0"/>
              </a:spcAft>
              <a:buClr>
                <a:srgbClr val="FFFFFF"/>
              </a:buClr>
              <a:buSzPts val="1200"/>
              <a:buFont typeface="Arial"/>
              <a:buNone/>
            </a:pPr>
            <a:r>
              <a:rPr b="0" i="0" lang="en-US" sz="1200" u="none" cap="none" strike="noStrike">
                <a:solidFill>
                  <a:srgbClr val="FFFFFF"/>
                </a:solidFill>
                <a:latin typeface="Calibri"/>
                <a:ea typeface="Calibri"/>
                <a:cs typeface="Calibri"/>
                <a:sym typeface="Calibri"/>
              </a:rPr>
              <a:t>(OSM)</a:t>
            </a:r>
            <a:endParaRPr/>
          </a:p>
        </p:txBody>
      </p:sp>
      <p:sp>
        <p:nvSpPr>
          <p:cNvPr id="439" name="Google Shape;439;p17"/>
          <p:cNvSpPr/>
          <p:nvPr/>
        </p:nvSpPr>
        <p:spPr>
          <a:xfrm>
            <a:off x="10751890" y="1430055"/>
            <a:ext cx="921186" cy="266652"/>
          </a:xfrm>
          <a:prstGeom prst="roundRect">
            <a:avLst>
              <a:gd fmla="val 16667" name="adj"/>
            </a:avLst>
          </a:prstGeom>
          <a:solidFill>
            <a:srgbClr val="FFFFFF"/>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containers</a:t>
            </a:r>
            <a:endParaRPr/>
          </a:p>
        </p:txBody>
      </p:sp>
      <p:cxnSp>
        <p:nvCxnSpPr>
          <p:cNvPr id="440" name="Google Shape;440;p17"/>
          <p:cNvCxnSpPr/>
          <p:nvPr/>
        </p:nvCxnSpPr>
        <p:spPr>
          <a:xfrm rot="10800000">
            <a:off x="7443060" y="5856682"/>
            <a:ext cx="1512370" cy="3348"/>
          </a:xfrm>
          <a:prstGeom prst="straightConnector1">
            <a:avLst/>
          </a:prstGeom>
          <a:noFill/>
          <a:ln cap="flat" cmpd="sng" w="9525">
            <a:solidFill>
              <a:srgbClr val="0070C0"/>
            </a:solidFill>
            <a:prstDash val="solid"/>
            <a:round/>
            <a:headEnd len="sm" w="sm" type="none"/>
            <a:tailEnd len="med" w="med" type="triangle"/>
          </a:ln>
        </p:spPr>
      </p:cxnSp>
      <p:sp>
        <p:nvSpPr>
          <p:cNvPr id="441" name="Google Shape;441;p17"/>
          <p:cNvSpPr txBox="1"/>
          <p:nvPr/>
        </p:nvSpPr>
        <p:spPr>
          <a:xfrm>
            <a:off x="9212094" y="5664209"/>
            <a:ext cx="2794868"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1" lang="en-US" sz="1200" u="sng" cap="none" strike="noStrike">
                <a:solidFill>
                  <a:srgbClr val="000000"/>
                </a:solidFill>
                <a:latin typeface="Calibri"/>
                <a:ea typeface="Calibri"/>
                <a:cs typeface="Calibri"/>
                <a:sym typeface="Calibri"/>
              </a:rPr>
              <a:t>Manufacturing/debian/scripts/RunAll.sh</a:t>
            </a:r>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Builds &amp; Installs all host packages.</a:t>
            </a:r>
            <a:endParaRPr b="0" i="0" sz="1200" u="none" cap="none" strike="noStrike">
              <a:solidFill>
                <a:srgbClr val="000000"/>
              </a:solidFill>
              <a:latin typeface="Calibri"/>
              <a:ea typeface="Calibri"/>
              <a:cs typeface="Calibri"/>
              <a:sym typeface="Calibri"/>
            </a:endParaRPr>
          </a:p>
        </p:txBody>
      </p:sp>
      <p:sp>
        <p:nvSpPr>
          <p:cNvPr id="442" name="Google Shape;442;p17"/>
          <p:cNvSpPr txBox="1"/>
          <p:nvPr/>
        </p:nvSpPr>
        <p:spPr>
          <a:xfrm>
            <a:off x="9066959" y="2683464"/>
            <a:ext cx="2790892"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1" lang="en-US" sz="1200" u="sng" cap="none" strike="noStrike">
                <a:solidFill>
                  <a:srgbClr val="000000"/>
                </a:solidFill>
                <a:latin typeface="Calibri"/>
                <a:ea typeface="Calibri"/>
                <a:cs typeface="Calibri"/>
                <a:sym typeface="Calibri"/>
              </a:rPr>
              <a:t>Manufacturing/docker/scripts/RunAll.sh</a:t>
            </a:r>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Build/Pull/Push all docker images.</a:t>
            </a:r>
            <a:endParaRPr b="0" i="0" sz="1200" u="none" cap="none" strike="noStrike">
              <a:solidFill>
                <a:srgbClr val="000000"/>
              </a:solidFill>
              <a:latin typeface="Calibri"/>
              <a:ea typeface="Calibri"/>
              <a:cs typeface="Calibri"/>
              <a:sym typeface="Calibri"/>
            </a:endParaRPr>
          </a:p>
        </p:txBody>
      </p:sp>
      <p:sp>
        <p:nvSpPr>
          <p:cNvPr id="443" name="Google Shape;443;p17"/>
          <p:cNvSpPr/>
          <p:nvPr/>
        </p:nvSpPr>
        <p:spPr>
          <a:xfrm>
            <a:off x="7297144" y="2880812"/>
            <a:ext cx="315267" cy="1531865"/>
          </a:xfrm>
          <a:prstGeom prst="rightBrace">
            <a:avLst>
              <a:gd fmla="val 8333" name="adj1"/>
              <a:gd fmla="val 50000" name="adj2"/>
            </a:avLst>
          </a:prstGeom>
          <a:noFill/>
          <a:ln cap="flat" cmpd="sng" w="9525">
            <a:solidFill>
              <a:srgbClr val="E37F0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cxnSp>
        <p:nvCxnSpPr>
          <p:cNvPr id="444" name="Google Shape;444;p17"/>
          <p:cNvCxnSpPr>
            <a:endCxn id="417" idx="1"/>
          </p:cNvCxnSpPr>
          <p:nvPr/>
        </p:nvCxnSpPr>
        <p:spPr>
          <a:xfrm flipH="1">
            <a:off x="8694357" y="3348794"/>
            <a:ext cx="745200" cy="816600"/>
          </a:xfrm>
          <a:prstGeom prst="straightConnector1">
            <a:avLst/>
          </a:prstGeom>
          <a:noFill/>
          <a:ln cap="flat" cmpd="sng" w="9525">
            <a:solidFill>
              <a:schemeClr val="accent1"/>
            </a:solidFill>
            <a:prstDash val="solid"/>
            <a:round/>
            <a:headEnd len="sm" w="sm" type="none"/>
            <a:tailEnd len="med" w="med" type="triangle"/>
          </a:ln>
        </p:spPr>
      </p:cxnSp>
      <p:sp>
        <p:nvSpPr>
          <p:cNvPr id="445" name="Google Shape;445;p17"/>
          <p:cNvSpPr/>
          <p:nvPr/>
        </p:nvSpPr>
        <p:spPr>
          <a:xfrm>
            <a:off x="8694357" y="5511172"/>
            <a:ext cx="261073" cy="276785"/>
          </a:xfrm>
          <a:prstGeom prst="ellipse">
            <a:avLst/>
          </a:prstGeom>
          <a:solidFill>
            <a:srgbClr val="FFFF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1</a:t>
            </a:r>
            <a:endParaRPr b="0" i="0" sz="1400" u="none" cap="none" strike="noStrike">
              <a:solidFill>
                <a:schemeClr val="dk1"/>
              </a:solidFill>
              <a:latin typeface="Arial"/>
              <a:ea typeface="Arial"/>
              <a:cs typeface="Arial"/>
              <a:sym typeface="Arial"/>
            </a:endParaRPr>
          </a:p>
        </p:txBody>
      </p:sp>
      <p:sp>
        <p:nvSpPr>
          <p:cNvPr id="446" name="Google Shape;446;p17"/>
          <p:cNvSpPr/>
          <p:nvPr/>
        </p:nvSpPr>
        <p:spPr>
          <a:xfrm>
            <a:off x="8630153" y="2812984"/>
            <a:ext cx="261073" cy="276785"/>
          </a:xfrm>
          <a:prstGeom prst="ellipse">
            <a:avLst/>
          </a:prstGeom>
          <a:solidFill>
            <a:srgbClr val="FFFF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2</a:t>
            </a:r>
            <a:endParaRPr b="0" i="0" sz="1400" u="none" cap="none" strike="noStrike">
              <a:solidFill>
                <a:schemeClr val="dk1"/>
              </a:solidFill>
              <a:latin typeface="Arial"/>
              <a:ea typeface="Arial"/>
              <a:cs typeface="Arial"/>
              <a:sym typeface="Arial"/>
            </a:endParaRPr>
          </a:p>
        </p:txBody>
      </p:sp>
      <p:sp>
        <p:nvSpPr>
          <p:cNvPr id="447" name="Google Shape;447;p17"/>
          <p:cNvSpPr/>
          <p:nvPr/>
        </p:nvSpPr>
        <p:spPr>
          <a:xfrm>
            <a:off x="1010195" y="5776735"/>
            <a:ext cx="6057180" cy="279002"/>
          </a:xfrm>
          <a:prstGeom prst="roundRect">
            <a:avLst>
              <a:gd fmla="val 16667" name="adj"/>
            </a:avLst>
          </a:prstGeom>
          <a:solidFill>
            <a:srgbClr val="7EA9C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OS (Debian)</a:t>
            </a:r>
            <a:endParaRPr b="0" i="0" sz="1400" u="none" cap="none" strike="noStrike">
              <a:solidFill>
                <a:schemeClr val="lt1"/>
              </a:solidFill>
              <a:latin typeface="Arial"/>
              <a:ea typeface="Arial"/>
              <a:cs typeface="Arial"/>
              <a:sym typeface="Arial"/>
            </a:endParaRPr>
          </a:p>
        </p:txBody>
      </p:sp>
      <p:pic>
        <p:nvPicPr>
          <p:cNvPr id="448" name="Google Shape;448;p17"/>
          <p:cNvPicPr preferRelativeResize="0"/>
          <p:nvPr/>
        </p:nvPicPr>
        <p:blipFill rotWithShape="1">
          <a:blip r:embed="rId4">
            <a:alphaModFix/>
          </a:blip>
          <a:srcRect b="0" l="0" r="0" t="0"/>
          <a:stretch/>
        </p:blipFill>
        <p:spPr>
          <a:xfrm>
            <a:off x="10976881" y="75846"/>
            <a:ext cx="1086099" cy="76794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1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4800"/>
              <a:buFont typeface="Calibri"/>
              <a:buNone/>
            </a:pPr>
            <a:r>
              <a:rPr lang="en-US"/>
              <a:t>Directory structure (Post Installation)</a:t>
            </a:r>
            <a:endParaRPr/>
          </a:p>
        </p:txBody>
      </p:sp>
      <p:sp>
        <p:nvSpPr>
          <p:cNvPr id="454" name="Google Shape;454;p18"/>
          <p:cNvSpPr txBox="1"/>
          <p:nvPr>
            <p:ph idx="1" type="body"/>
          </p:nvPr>
        </p:nvSpPr>
        <p:spPr>
          <a:xfrm>
            <a:off x="855657" y="1797416"/>
            <a:ext cx="10554574" cy="3085076"/>
          </a:xfrm>
          <a:prstGeom prst="rect">
            <a:avLst/>
          </a:prstGeom>
          <a:noFill/>
          <a:ln>
            <a:noFill/>
          </a:ln>
        </p:spPr>
        <p:txBody>
          <a:bodyPr anchorCtr="0" anchor="t" bIns="45700" lIns="0" spcFirstLastPara="1" rIns="0" wrap="square" tIns="45700">
            <a:normAutofit/>
          </a:bodyPr>
          <a:lstStyle/>
          <a:p>
            <a:pPr indent="-357188" lvl="0" marL="357188" rtl="0" algn="l">
              <a:lnSpc>
                <a:spcPct val="90000"/>
              </a:lnSpc>
              <a:spcBef>
                <a:spcPts val="1200"/>
              </a:spcBef>
              <a:spcAft>
                <a:spcPts val="0"/>
              </a:spcAft>
              <a:buSzPts val="2000"/>
              <a:buFont typeface="MS PGothic"/>
              <a:buChar char="✓"/>
            </a:pPr>
            <a:r>
              <a:rPr lang="en-US"/>
              <a:t>Linux の Filesystem Hierarchy Standard（FHS）to follow</a:t>
            </a:r>
            <a:endParaRPr/>
          </a:p>
          <a:p>
            <a:pPr indent="-357188" lvl="0" marL="357188" rtl="0" algn="l">
              <a:lnSpc>
                <a:spcPct val="90000"/>
              </a:lnSpc>
              <a:spcBef>
                <a:spcPts val="1200"/>
              </a:spcBef>
              <a:spcAft>
                <a:spcPts val="0"/>
              </a:spcAft>
              <a:buSzPts val="2000"/>
              <a:buFont typeface="MS PGothic"/>
              <a:buChar char="✓"/>
            </a:pPr>
            <a:r>
              <a:rPr lang="en-US"/>
              <a:t>Basically, use under / opt / scorer</a:t>
            </a:r>
            <a:br>
              <a:rPr lang="en-US"/>
            </a:br>
            <a:r>
              <a:rPr lang="en-US"/>
              <a:t>Exception: When using the OS base packages, follow the OS rules</a:t>
            </a:r>
            <a:endParaRPr/>
          </a:p>
          <a:p>
            <a:pPr indent="-357188" lvl="0" marL="357188" rtl="0" algn="l">
              <a:lnSpc>
                <a:spcPct val="90000"/>
              </a:lnSpc>
              <a:spcBef>
                <a:spcPts val="1200"/>
              </a:spcBef>
              <a:spcAft>
                <a:spcPts val="0"/>
              </a:spcAft>
              <a:buSzPts val="2000"/>
              <a:buFont typeface="MS PGothic"/>
              <a:buChar char="✓"/>
            </a:pPr>
            <a:r>
              <a:rPr lang="en-US"/>
              <a:t>The definition file of the L2DC protocol is</a:t>
            </a:r>
            <a:br>
              <a:rPr lang="en-US"/>
            </a:br>
            <a:r>
              <a:rPr lang="en-US"/>
              <a:t>/opt/scorer/share/l2dc placed below</a:t>
            </a:r>
            <a:endParaRPr/>
          </a:p>
        </p:txBody>
      </p:sp>
      <p:sp>
        <p:nvSpPr>
          <p:cNvPr id="455" name="Google Shape;455;p1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50"/>
              <a:buFont typeface="Arial"/>
              <a:buNone/>
            </a:pPr>
            <a:fld id="{00000000-1234-1234-1234-123412341234}" type="slidenum">
              <a:rPr lang="en-US"/>
              <a:t>‹#›</a:t>
            </a:fld>
            <a:endParaRPr/>
          </a:p>
        </p:txBody>
      </p:sp>
      <p:sp>
        <p:nvSpPr>
          <p:cNvPr id="456" name="Google Shape;456;p18"/>
          <p:cNvSpPr txBox="1"/>
          <p:nvPr/>
        </p:nvSpPr>
        <p:spPr>
          <a:xfrm>
            <a:off x="8083758" y="3319445"/>
            <a:ext cx="1411779" cy="349702"/>
          </a:xfrm>
          <a:prstGeom prst="rect">
            <a:avLst/>
          </a:prstGeom>
          <a:noFill/>
          <a:ln>
            <a:noFill/>
          </a:ln>
        </p:spPr>
        <p:txBody>
          <a:bodyPr anchorCtr="0" anchor="ctr" bIns="36000" lIns="72000" spcFirstLastPara="1" rIns="72000" wrap="square" tIns="360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/opt/scorer</a:t>
            </a:r>
            <a:endParaRPr b="0" i="0" sz="1400" u="none" cap="none" strike="noStrike">
              <a:solidFill>
                <a:srgbClr val="000000"/>
              </a:solidFill>
              <a:latin typeface="Arial"/>
              <a:ea typeface="Arial"/>
              <a:cs typeface="Arial"/>
              <a:sym typeface="Arial"/>
            </a:endParaRPr>
          </a:p>
        </p:txBody>
      </p:sp>
      <p:sp>
        <p:nvSpPr>
          <p:cNvPr id="457" name="Google Shape;457;p18"/>
          <p:cNvSpPr txBox="1"/>
          <p:nvPr/>
        </p:nvSpPr>
        <p:spPr>
          <a:xfrm>
            <a:off x="9183184" y="4006628"/>
            <a:ext cx="1153696" cy="349702"/>
          </a:xfrm>
          <a:prstGeom prst="rect">
            <a:avLst/>
          </a:prstGeom>
          <a:noFill/>
          <a:ln>
            <a:noFill/>
          </a:ln>
        </p:spPr>
        <p:txBody>
          <a:bodyPr anchorCtr="0" anchor="ctr" bIns="36000" lIns="72000" spcFirstLastPara="1" rIns="72000" wrap="square" tIns="360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/bin, sbin</a:t>
            </a:r>
            <a:endParaRPr b="0" i="0" sz="1400" u="none" cap="none" strike="noStrike">
              <a:solidFill>
                <a:srgbClr val="000000"/>
              </a:solidFill>
              <a:latin typeface="Arial"/>
              <a:ea typeface="Arial"/>
              <a:cs typeface="Arial"/>
              <a:sym typeface="Arial"/>
            </a:endParaRPr>
          </a:p>
        </p:txBody>
      </p:sp>
      <p:sp>
        <p:nvSpPr>
          <p:cNvPr id="458" name="Google Shape;458;p18"/>
          <p:cNvSpPr txBox="1"/>
          <p:nvPr/>
        </p:nvSpPr>
        <p:spPr>
          <a:xfrm>
            <a:off x="9183184" y="4344109"/>
            <a:ext cx="1435824" cy="349702"/>
          </a:xfrm>
          <a:prstGeom prst="rect">
            <a:avLst/>
          </a:prstGeom>
          <a:noFill/>
          <a:ln>
            <a:noFill/>
          </a:ln>
        </p:spPr>
        <p:txBody>
          <a:bodyPr anchorCtr="0" anchor="ctr" bIns="36000" lIns="72000" spcFirstLastPara="1" rIns="72000" wrap="square" tIns="360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/lib, libexec</a:t>
            </a:r>
            <a:endParaRPr b="0" i="0" sz="1400" u="none" cap="none" strike="noStrike">
              <a:solidFill>
                <a:srgbClr val="000000"/>
              </a:solidFill>
              <a:latin typeface="Arial"/>
              <a:ea typeface="Arial"/>
              <a:cs typeface="Arial"/>
              <a:sym typeface="Arial"/>
            </a:endParaRPr>
          </a:p>
        </p:txBody>
      </p:sp>
      <p:sp>
        <p:nvSpPr>
          <p:cNvPr id="459" name="Google Shape;459;p18"/>
          <p:cNvSpPr txBox="1"/>
          <p:nvPr/>
        </p:nvSpPr>
        <p:spPr>
          <a:xfrm>
            <a:off x="9183184" y="3669147"/>
            <a:ext cx="624705" cy="349702"/>
          </a:xfrm>
          <a:prstGeom prst="rect">
            <a:avLst/>
          </a:prstGeom>
          <a:noFill/>
          <a:ln>
            <a:noFill/>
          </a:ln>
        </p:spPr>
        <p:txBody>
          <a:bodyPr anchorCtr="0" anchor="ctr" bIns="36000" lIns="72000" spcFirstLastPara="1" rIns="72000" wrap="square" tIns="360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/etc</a:t>
            </a:r>
            <a:endParaRPr b="0" i="0" sz="1400" u="none" cap="none" strike="noStrike">
              <a:solidFill>
                <a:srgbClr val="000000"/>
              </a:solidFill>
              <a:latin typeface="Arial"/>
              <a:ea typeface="Arial"/>
              <a:cs typeface="Arial"/>
              <a:sym typeface="Arial"/>
            </a:endParaRPr>
          </a:p>
        </p:txBody>
      </p:sp>
      <p:sp>
        <p:nvSpPr>
          <p:cNvPr id="460" name="Google Shape;460;p18"/>
          <p:cNvSpPr txBox="1"/>
          <p:nvPr/>
        </p:nvSpPr>
        <p:spPr>
          <a:xfrm>
            <a:off x="9183184" y="5356552"/>
            <a:ext cx="853934" cy="349702"/>
          </a:xfrm>
          <a:prstGeom prst="rect">
            <a:avLst/>
          </a:prstGeom>
          <a:noFill/>
          <a:ln>
            <a:noFill/>
          </a:ln>
        </p:spPr>
        <p:txBody>
          <a:bodyPr anchorCtr="0" anchor="ctr" bIns="36000" lIns="72000" spcFirstLastPara="1" rIns="72000" wrap="square" tIns="360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/share</a:t>
            </a:r>
            <a:endParaRPr b="0" i="0" sz="1400" u="none" cap="none" strike="noStrike">
              <a:solidFill>
                <a:srgbClr val="000000"/>
              </a:solidFill>
              <a:latin typeface="Arial"/>
              <a:ea typeface="Arial"/>
              <a:cs typeface="Arial"/>
              <a:sym typeface="Arial"/>
            </a:endParaRPr>
          </a:p>
        </p:txBody>
      </p:sp>
      <p:sp>
        <p:nvSpPr>
          <p:cNvPr id="461" name="Google Shape;461;p18"/>
          <p:cNvSpPr txBox="1"/>
          <p:nvPr/>
        </p:nvSpPr>
        <p:spPr>
          <a:xfrm>
            <a:off x="9183184" y="5694032"/>
            <a:ext cx="905230" cy="349702"/>
          </a:xfrm>
          <a:prstGeom prst="rect">
            <a:avLst/>
          </a:prstGeom>
          <a:noFill/>
          <a:ln>
            <a:noFill/>
          </a:ln>
        </p:spPr>
        <p:txBody>
          <a:bodyPr anchorCtr="0" anchor="ctr" bIns="36000" lIns="72000" spcFirstLastPara="1" rIns="72000" wrap="square" tIns="360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/home</a:t>
            </a:r>
            <a:endParaRPr b="0" i="0" sz="1400" u="none" cap="none" strike="noStrike">
              <a:solidFill>
                <a:srgbClr val="000000"/>
              </a:solidFill>
              <a:latin typeface="Arial"/>
              <a:ea typeface="Arial"/>
              <a:cs typeface="Arial"/>
              <a:sym typeface="Arial"/>
            </a:endParaRPr>
          </a:p>
        </p:txBody>
      </p:sp>
      <p:sp>
        <p:nvSpPr>
          <p:cNvPr id="462" name="Google Shape;462;p18"/>
          <p:cNvSpPr txBox="1"/>
          <p:nvPr/>
        </p:nvSpPr>
        <p:spPr>
          <a:xfrm>
            <a:off x="9183184" y="5019071"/>
            <a:ext cx="760959" cy="349702"/>
          </a:xfrm>
          <a:prstGeom prst="rect">
            <a:avLst/>
          </a:prstGeom>
          <a:noFill/>
          <a:ln>
            <a:noFill/>
          </a:ln>
        </p:spPr>
        <p:txBody>
          <a:bodyPr anchorCtr="0" anchor="ctr" bIns="36000" lIns="72000" spcFirstLastPara="1" rIns="72000" wrap="square" tIns="360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/man</a:t>
            </a:r>
            <a:endParaRPr b="0" i="0" sz="1400" u="none" cap="none" strike="noStrike">
              <a:solidFill>
                <a:srgbClr val="000000"/>
              </a:solidFill>
              <a:latin typeface="Arial"/>
              <a:ea typeface="Arial"/>
              <a:cs typeface="Arial"/>
              <a:sym typeface="Arial"/>
            </a:endParaRPr>
          </a:p>
        </p:txBody>
      </p:sp>
      <p:sp>
        <p:nvSpPr>
          <p:cNvPr id="463" name="Google Shape;463;p18"/>
          <p:cNvSpPr txBox="1"/>
          <p:nvPr/>
        </p:nvSpPr>
        <p:spPr>
          <a:xfrm>
            <a:off x="9183184" y="4681590"/>
            <a:ext cx="1079957" cy="349702"/>
          </a:xfrm>
          <a:prstGeom prst="rect">
            <a:avLst/>
          </a:prstGeom>
          <a:noFill/>
          <a:ln>
            <a:noFill/>
          </a:ln>
        </p:spPr>
        <p:txBody>
          <a:bodyPr anchorCtr="0" anchor="ctr" bIns="36000" lIns="72000" spcFirstLastPara="1" rIns="72000" wrap="square" tIns="360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/include</a:t>
            </a:r>
            <a:endParaRPr b="0" i="0" sz="1400" u="none" cap="none" strike="noStrike">
              <a:solidFill>
                <a:srgbClr val="000000"/>
              </a:solidFill>
              <a:latin typeface="Arial"/>
              <a:ea typeface="Arial"/>
              <a:cs typeface="Arial"/>
              <a:sym typeface="Arial"/>
            </a:endParaRPr>
          </a:p>
        </p:txBody>
      </p:sp>
      <p:cxnSp>
        <p:nvCxnSpPr>
          <p:cNvPr id="464" name="Google Shape;464;p18"/>
          <p:cNvCxnSpPr>
            <a:stCxn id="456" idx="2"/>
            <a:endCxn id="459" idx="1"/>
          </p:cNvCxnSpPr>
          <p:nvPr/>
        </p:nvCxnSpPr>
        <p:spPr>
          <a:xfrm flipH="1" rot="-5400000">
            <a:off x="8898997" y="3559797"/>
            <a:ext cx="174900" cy="393600"/>
          </a:xfrm>
          <a:prstGeom prst="bentConnector2">
            <a:avLst/>
          </a:prstGeom>
          <a:noFill/>
          <a:ln cap="flat" cmpd="sng" w="19050">
            <a:solidFill>
              <a:schemeClr val="dk1"/>
            </a:solidFill>
            <a:prstDash val="solid"/>
            <a:round/>
            <a:headEnd len="sm" w="sm" type="none"/>
            <a:tailEnd len="sm" w="sm" type="none"/>
          </a:ln>
        </p:spPr>
      </p:cxnSp>
      <p:cxnSp>
        <p:nvCxnSpPr>
          <p:cNvPr id="465" name="Google Shape;465;p18"/>
          <p:cNvCxnSpPr>
            <a:stCxn id="456" idx="2"/>
            <a:endCxn id="457" idx="1"/>
          </p:cNvCxnSpPr>
          <p:nvPr/>
        </p:nvCxnSpPr>
        <p:spPr>
          <a:xfrm flipH="1" rot="-5400000">
            <a:off x="8730247" y="3728547"/>
            <a:ext cx="512400" cy="393600"/>
          </a:xfrm>
          <a:prstGeom prst="bentConnector2">
            <a:avLst/>
          </a:prstGeom>
          <a:noFill/>
          <a:ln cap="flat" cmpd="sng" w="19050">
            <a:solidFill>
              <a:schemeClr val="dk1"/>
            </a:solidFill>
            <a:prstDash val="solid"/>
            <a:round/>
            <a:headEnd len="sm" w="sm" type="none"/>
            <a:tailEnd len="sm" w="sm" type="none"/>
          </a:ln>
        </p:spPr>
      </p:cxnSp>
      <p:cxnSp>
        <p:nvCxnSpPr>
          <p:cNvPr id="466" name="Google Shape;466;p18"/>
          <p:cNvCxnSpPr>
            <a:stCxn id="456" idx="2"/>
          </p:cNvCxnSpPr>
          <p:nvPr/>
        </p:nvCxnSpPr>
        <p:spPr>
          <a:xfrm flipH="1" rot="-5400000">
            <a:off x="8561497" y="3897297"/>
            <a:ext cx="849900" cy="393600"/>
          </a:xfrm>
          <a:prstGeom prst="bentConnector2">
            <a:avLst/>
          </a:prstGeom>
          <a:noFill/>
          <a:ln cap="flat" cmpd="sng" w="19050">
            <a:solidFill>
              <a:schemeClr val="dk1"/>
            </a:solidFill>
            <a:prstDash val="solid"/>
            <a:round/>
            <a:headEnd len="sm" w="sm" type="none"/>
            <a:tailEnd len="sm" w="sm" type="none"/>
          </a:ln>
        </p:spPr>
      </p:cxnSp>
      <p:cxnSp>
        <p:nvCxnSpPr>
          <p:cNvPr id="467" name="Google Shape;467;p18"/>
          <p:cNvCxnSpPr>
            <a:stCxn id="456" idx="2"/>
            <a:endCxn id="463" idx="1"/>
          </p:cNvCxnSpPr>
          <p:nvPr/>
        </p:nvCxnSpPr>
        <p:spPr>
          <a:xfrm flipH="1" rot="-5400000">
            <a:off x="8392747" y="4066047"/>
            <a:ext cx="1187400" cy="393600"/>
          </a:xfrm>
          <a:prstGeom prst="bentConnector2">
            <a:avLst/>
          </a:prstGeom>
          <a:noFill/>
          <a:ln cap="flat" cmpd="sng" w="19050">
            <a:solidFill>
              <a:schemeClr val="dk1"/>
            </a:solidFill>
            <a:prstDash val="solid"/>
            <a:round/>
            <a:headEnd len="sm" w="sm" type="none"/>
            <a:tailEnd len="sm" w="sm" type="none"/>
          </a:ln>
        </p:spPr>
      </p:cxnSp>
      <p:cxnSp>
        <p:nvCxnSpPr>
          <p:cNvPr id="468" name="Google Shape;468;p18"/>
          <p:cNvCxnSpPr>
            <a:stCxn id="456" idx="2"/>
            <a:endCxn id="462" idx="1"/>
          </p:cNvCxnSpPr>
          <p:nvPr/>
        </p:nvCxnSpPr>
        <p:spPr>
          <a:xfrm flipH="1" rot="-5400000">
            <a:off x="8223997" y="4234797"/>
            <a:ext cx="1524900" cy="393600"/>
          </a:xfrm>
          <a:prstGeom prst="bentConnector2">
            <a:avLst/>
          </a:prstGeom>
          <a:noFill/>
          <a:ln cap="flat" cmpd="sng" w="19050">
            <a:solidFill>
              <a:schemeClr val="dk1"/>
            </a:solidFill>
            <a:prstDash val="solid"/>
            <a:round/>
            <a:headEnd len="sm" w="sm" type="none"/>
            <a:tailEnd len="sm" w="sm" type="none"/>
          </a:ln>
        </p:spPr>
      </p:cxnSp>
      <p:cxnSp>
        <p:nvCxnSpPr>
          <p:cNvPr id="469" name="Google Shape;469;p18"/>
          <p:cNvCxnSpPr>
            <a:stCxn id="456" idx="2"/>
            <a:endCxn id="460" idx="1"/>
          </p:cNvCxnSpPr>
          <p:nvPr/>
        </p:nvCxnSpPr>
        <p:spPr>
          <a:xfrm flipH="1" rot="-5400000">
            <a:off x="8055247" y="4403547"/>
            <a:ext cx="1862400" cy="393600"/>
          </a:xfrm>
          <a:prstGeom prst="bentConnector2">
            <a:avLst/>
          </a:prstGeom>
          <a:noFill/>
          <a:ln cap="flat" cmpd="sng" w="19050">
            <a:solidFill>
              <a:schemeClr val="dk1"/>
            </a:solidFill>
            <a:prstDash val="solid"/>
            <a:round/>
            <a:headEnd len="sm" w="sm" type="none"/>
            <a:tailEnd len="sm" w="sm" type="none"/>
          </a:ln>
        </p:spPr>
      </p:cxnSp>
      <p:cxnSp>
        <p:nvCxnSpPr>
          <p:cNvPr id="470" name="Google Shape;470;p18"/>
          <p:cNvCxnSpPr>
            <a:stCxn id="456" idx="2"/>
            <a:endCxn id="461" idx="1"/>
          </p:cNvCxnSpPr>
          <p:nvPr/>
        </p:nvCxnSpPr>
        <p:spPr>
          <a:xfrm flipH="1" rot="-5400000">
            <a:off x="7886647" y="4572147"/>
            <a:ext cx="2199600" cy="393600"/>
          </a:xfrm>
          <a:prstGeom prst="bentConnector2">
            <a:avLst/>
          </a:prstGeom>
          <a:noFill/>
          <a:ln cap="flat" cmpd="sng" w="19050">
            <a:solidFill>
              <a:schemeClr val="dk1"/>
            </a:solidFill>
            <a:prstDash val="solid"/>
            <a:round/>
            <a:headEnd len="sm" w="sm" type="none"/>
            <a:tailEnd len="sm" w="sm" type="none"/>
          </a:ln>
        </p:spPr>
      </p:cxnSp>
      <p:sp>
        <p:nvSpPr>
          <p:cNvPr id="471" name="Google Shape;471;p18"/>
          <p:cNvSpPr/>
          <p:nvPr/>
        </p:nvSpPr>
        <p:spPr>
          <a:xfrm>
            <a:off x="1716456" y="3974551"/>
            <a:ext cx="4702816" cy="181588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FlatBuffer (Example definition file (temporary))</a:t>
            </a:r>
            <a:br>
              <a:rPr b="0" i="0" lang="en-US" sz="1400" u="none" cap="none" strike="noStrike">
                <a:solidFill>
                  <a:srgbClr val="000000"/>
                </a:solidFill>
                <a:latin typeface="Arial"/>
                <a:ea typeface="Arial"/>
                <a:cs typeface="Arial"/>
                <a:sym typeface="Arial"/>
              </a:rPr>
            </a:br>
            <a:br>
              <a:rPr b="0" i="0" lang="en-US" sz="1400" u="none" cap="none" strike="noStrike">
                <a:solidFill>
                  <a:srgbClr val="000000"/>
                </a:solidFill>
                <a:latin typeface="Arial"/>
                <a:ea typeface="Arial"/>
                <a:cs typeface="Arial"/>
                <a:sym typeface="Arial"/>
              </a:rPr>
            </a:br>
            <a:r>
              <a:rPr b="0" i="0" lang="en-US" sz="1400" u="none" cap="none" strike="noStrike">
                <a:solidFill>
                  <a:srgbClr val="000000"/>
                </a:solidFill>
                <a:latin typeface="Arial"/>
                <a:ea typeface="Arial"/>
                <a:cs typeface="Arial"/>
                <a:sym typeface="Arial"/>
              </a:rPr>
              <a:t>　　l2dc</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 schema</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 opencv2</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   `-- core.fbs</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 sac</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 rawframe.fbs</a:t>
            </a:r>
            <a:endParaRPr/>
          </a:p>
        </p:txBody>
      </p:sp>
      <p:pic>
        <p:nvPicPr>
          <p:cNvPr id="472" name="Google Shape;472;p18"/>
          <p:cNvPicPr preferRelativeResize="0"/>
          <p:nvPr/>
        </p:nvPicPr>
        <p:blipFill rotWithShape="1">
          <a:blip r:embed="rId3">
            <a:alphaModFix/>
          </a:blip>
          <a:srcRect b="0" l="0" r="0" t="0"/>
          <a:stretch/>
        </p:blipFill>
        <p:spPr>
          <a:xfrm>
            <a:off x="10976881" y="75846"/>
            <a:ext cx="1086099" cy="76794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1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4800"/>
              <a:buFont typeface="Calibri"/>
              <a:buNone/>
            </a:pPr>
            <a:r>
              <a:rPr lang="en-US"/>
              <a:t>SCORER Edge Source Code Walkthrough</a:t>
            </a:r>
            <a:endParaRPr/>
          </a:p>
        </p:txBody>
      </p:sp>
      <p:sp>
        <p:nvSpPr>
          <p:cNvPr id="478" name="Google Shape;478;p1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50"/>
              <a:buNone/>
            </a:pPr>
            <a:fld id="{00000000-1234-1234-1234-123412341234}" type="slidenum">
              <a:rPr lang="en-US"/>
              <a:t>‹#›</a:t>
            </a:fld>
            <a:endParaRPr/>
          </a:p>
        </p:txBody>
      </p:sp>
      <p:pic>
        <p:nvPicPr>
          <p:cNvPr id="479" name="Google Shape;479;p19"/>
          <p:cNvPicPr preferRelativeResize="0"/>
          <p:nvPr/>
        </p:nvPicPr>
        <p:blipFill rotWithShape="1">
          <a:blip r:embed="rId3">
            <a:alphaModFix/>
          </a:blip>
          <a:srcRect b="0" l="0" r="0" t="0"/>
          <a:stretch/>
        </p:blipFill>
        <p:spPr>
          <a:xfrm>
            <a:off x="1097280" y="1798655"/>
            <a:ext cx="4663351" cy="4514596"/>
          </a:xfrm>
          <a:prstGeom prst="rect">
            <a:avLst/>
          </a:prstGeom>
          <a:noFill/>
          <a:ln>
            <a:noFill/>
          </a:ln>
        </p:spPr>
      </p:pic>
      <p:cxnSp>
        <p:nvCxnSpPr>
          <p:cNvPr id="480" name="Google Shape;480;p19"/>
          <p:cNvCxnSpPr/>
          <p:nvPr/>
        </p:nvCxnSpPr>
        <p:spPr>
          <a:xfrm flipH="1" rot="10800000">
            <a:off x="2256817" y="2159540"/>
            <a:ext cx="3803515" cy="9728"/>
          </a:xfrm>
          <a:prstGeom prst="straightConnector1">
            <a:avLst/>
          </a:prstGeom>
          <a:noFill/>
          <a:ln cap="flat" cmpd="sng" w="9525">
            <a:solidFill>
              <a:srgbClr val="E37F0B"/>
            </a:solidFill>
            <a:prstDash val="solid"/>
            <a:round/>
            <a:headEnd len="sm" w="sm" type="none"/>
            <a:tailEnd len="med" w="med" type="triangle"/>
          </a:ln>
        </p:spPr>
      </p:cxnSp>
      <p:cxnSp>
        <p:nvCxnSpPr>
          <p:cNvPr id="481" name="Google Shape;481;p19"/>
          <p:cNvCxnSpPr/>
          <p:nvPr/>
        </p:nvCxnSpPr>
        <p:spPr>
          <a:xfrm flipH="1" rot="10800000">
            <a:off x="2256817" y="2311940"/>
            <a:ext cx="3803515" cy="9728"/>
          </a:xfrm>
          <a:prstGeom prst="straightConnector1">
            <a:avLst/>
          </a:prstGeom>
          <a:noFill/>
          <a:ln cap="flat" cmpd="sng" w="9525">
            <a:solidFill>
              <a:srgbClr val="E37F0B"/>
            </a:solidFill>
            <a:prstDash val="solid"/>
            <a:round/>
            <a:headEnd len="sm" w="sm" type="none"/>
            <a:tailEnd len="med" w="med" type="triangle"/>
          </a:ln>
        </p:spPr>
      </p:cxnSp>
      <p:cxnSp>
        <p:nvCxnSpPr>
          <p:cNvPr id="482" name="Google Shape;482;p19"/>
          <p:cNvCxnSpPr/>
          <p:nvPr/>
        </p:nvCxnSpPr>
        <p:spPr>
          <a:xfrm flipH="1" rot="10800000">
            <a:off x="2256816" y="3206885"/>
            <a:ext cx="3803515" cy="9728"/>
          </a:xfrm>
          <a:prstGeom prst="straightConnector1">
            <a:avLst/>
          </a:prstGeom>
          <a:noFill/>
          <a:ln cap="flat" cmpd="sng" w="9525">
            <a:solidFill>
              <a:srgbClr val="E37F0B"/>
            </a:solidFill>
            <a:prstDash val="solid"/>
            <a:round/>
            <a:headEnd len="sm" w="sm" type="none"/>
            <a:tailEnd len="med" w="med" type="triangle"/>
          </a:ln>
        </p:spPr>
      </p:cxnSp>
      <p:cxnSp>
        <p:nvCxnSpPr>
          <p:cNvPr id="483" name="Google Shape;483;p19"/>
          <p:cNvCxnSpPr/>
          <p:nvPr/>
        </p:nvCxnSpPr>
        <p:spPr>
          <a:xfrm flipH="1" rot="10800000">
            <a:off x="2266544" y="3655322"/>
            <a:ext cx="3803515" cy="9728"/>
          </a:xfrm>
          <a:prstGeom prst="straightConnector1">
            <a:avLst/>
          </a:prstGeom>
          <a:noFill/>
          <a:ln cap="flat" cmpd="sng" w="9525">
            <a:solidFill>
              <a:srgbClr val="E37F0B"/>
            </a:solidFill>
            <a:prstDash val="solid"/>
            <a:round/>
            <a:headEnd len="sm" w="sm" type="none"/>
            <a:tailEnd len="med" w="med" type="triangle"/>
          </a:ln>
        </p:spPr>
      </p:cxnSp>
      <p:cxnSp>
        <p:nvCxnSpPr>
          <p:cNvPr id="484" name="Google Shape;484;p19"/>
          <p:cNvCxnSpPr/>
          <p:nvPr/>
        </p:nvCxnSpPr>
        <p:spPr>
          <a:xfrm>
            <a:off x="2477311" y="3807722"/>
            <a:ext cx="3583020" cy="0"/>
          </a:xfrm>
          <a:prstGeom prst="straightConnector1">
            <a:avLst/>
          </a:prstGeom>
          <a:noFill/>
          <a:ln cap="flat" cmpd="sng" w="9525">
            <a:solidFill>
              <a:srgbClr val="E37F0B"/>
            </a:solidFill>
            <a:prstDash val="solid"/>
            <a:round/>
            <a:headEnd len="sm" w="sm" type="none"/>
            <a:tailEnd len="med" w="med" type="triangle"/>
          </a:ln>
        </p:spPr>
      </p:cxnSp>
      <p:cxnSp>
        <p:nvCxnSpPr>
          <p:cNvPr id="485" name="Google Shape;485;p19"/>
          <p:cNvCxnSpPr/>
          <p:nvPr/>
        </p:nvCxnSpPr>
        <p:spPr>
          <a:xfrm>
            <a:off x="2106966" y="3947152"/>
            <a:ext cx="3963093" cy="3243"/>
          </a:xfrm>
          <a:prstGeom prst="straightConnector1">
            <a:avLst/>
          </a:prstGeom>
          <a:noFill/>
          <a:ln cap="flat" cmpd="sng" w="9525">
            <a:solidFill>
              <a:srgbClr val="E37F0B"/>
            </a:solidFill>
            <a:prstDash val="solid"/>
            <a:round/>
            <a:headEnd len="sm" w="sm" type="none"/>
            <a:tailEnd len="med" w="med" type="triangle"/>
          </a:ln>
        </p:spPr>
      </p:cxnSp>
      <p:cxnSp>
        <p:nvCxnSpPr>
          <p:cNvPr id="486" name="Google Shape;486;p19"/>
          <p:cNvCxnSpPr/>
          <p:nvPr/>
        </p:nvCxnSpPr>
        <p:spPr>
          <a:xfrm>
            <a:off x="2186754" y="4550267"/>
            <a:ext cx="3883305" cy="0"/>
          </a:xfrm>
          <a:prstGeom prst="straightConnector1">
            <a:avLst/>
          </a:prstGeom>
          <a:noFill/>
          <a:ln cap="flat" cmpd="sng" w="9525">
            <a:solidFill>
              <a:srgbClr val="E37F0B"/>
            </a:solidFill>
            <a:prstDash val="solid"/>
            <a:round/>
            <a:headEnd len="sm" w="sm" type="none"/>
            <a:tailEnd len="med" w="med" type="triangle"/>
          </a:ln>
        </p:spPr>
      </p:cxnSp>
      <p:cxnSp>
        <p:nvCxnSpPr>
          <p:cNvPr id="487" name="Google Shape;487;p19"/>
          <p:cNvCxnSpPr/>
          <p:nvPr/>
        </p:nvCxnSpPr>
        <p:spPr>
          <a:xfrm>
            <a:off x="2186754" y="5017195"/>
            <a:ext cx="3883305" cy="0"/>
          </a:xfrm>
          <a:prstGeom prst="straightConnector1">
            <a:avLst/>
          </a:prstGeom>
          <a:noFill/>
          <a:ln cap="flat" cmpd="sng" w="9525">
            <a:solidFill>
              <a:srgbClr val="E37F0B"/>
            </a:solidFill>
            <a:prstDash val="solid"/>
            <a:round/>
            <a:headEnd len="sm" w="sm" type="none"/>
            <a:tailEnd len="med" w="med" type="triangle"/>
          </a:ln>
        </p:spPr>
      </p:cxnSp>
      <p:cxnSp>
        <p:nvCxnSpPr>
          <p:cNvPr id="488" name="Google Shape;488;p19"/>
          <p:cNvCxnSpPr/>
          <p:nvPr/>
        </p:nvCxnSpPr>
        <p:spPr>
          <a:xfrm>
            <a:off x="2186754" y="5163110"/>
            <a:ext cx="3883305" cy="0"/>
          </a:xfrm>
          <a:prstGeom prst="straightConnector1">
            <a:avLst/>
          </a:prstGeom>
          <a:noFill/>
          <a:ln cap="flat" cmpd="sng" w="9525">
            <a:solidFill>
              <a:srgbClr val="E37F0B"/>
            </a:solidFill>
            <a:prstDash val="solid"/>
            <a:round/>
            <a:headEnd len="sm" w="sm" type="none"/>
            <a:tailEnd len="med" w="med" type="triangle"/>
          </a:ln>
        </p:spPr>
      </p:cxnSp>
      <p:sp>
        <p:nvSpPr>
          <p:cNvPr id="489" name="Google Shape;489;p19"/>
          <p:cNvSpPr txBox="1"/>
          <p:nvPr/>
        </p:nvSpPr>
        <p:spPr>
          <a:xfrm>
            <a:off x="6887183" y="1737360"/>
            <a:ext cx="4931923" cy="4401205"/>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1400"/>
              <a:buFont typeface="Arial"/>
              <a:buAutoNum type="arabicPeriod"/>
            </a:pPr>
            <a:r>
              <a:rPr b="1" i="0" lang="en-US" sz="1400" u="none" cap="none" strike="noStrike">
                <a:solidFill>
                  <a:srgbClr val="000000"/>
                </a:solidFill>
                <a:latin typeface="Arial"/>
                <a:ea typeface="Arial"/>
                <a:cs typeface="Arial"/>
                <a:sym typeface="Arial"/>
              </a:rPr>
              <a:t>script to detect HW configuration automatically. It generates a file called config.gen which keeps information about various configurations detected and is used by other manufacturing scripts.</a:t>
            </a:r>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000000"/>
                </a:solidFill>
                <a:latin typeface="Arial"/>
                <a:ea typeface="Arial"/>
                <a:cs typeface="Arial"/>
                <a:sym typeface="Arial"/>
              </a:rPr>
              <a:t>Build scripts for building SCORER edge for AWS. (Non docker)</a:t>
            </a:r>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000000"/>
                </a:solidFill>
                <a:latin typeface="Arial"/>
                <a:ea typeface="Arial"/>
                <a:cs typeface="Arial"/>
                <a:sym typeface="Arial"/>
              </a:rPr>
              <a:t>Build scripts for building SCORER edge for Azure. (Non docker)</a:t>
            </a:r>
            <a:endParaRPr/>
          </a:p>
          <a:p>
            <a:pPr indent="-342900" lvl="0" marL="342900" marR="0" rtl="0" algn="l">
              <a:lnSpc>
                <a:spcPct val="100000"/>
              </a:lnSpc>
              <a:spcBef>
                <a:spcPts val="0"/>
              </a:spcBef>
              <a:spcAft>
                <a:spcPts val="0"/>
              </a:spcAft>
              <a:buClr>
                <a:srgbClr val="000000"/>
              </a:buClr>
              <a:buSzPts val="1400"/>
              <a:buFont typeface="Arial"/>
              <a:buAutoNum type="arabicPeriod"/>
            </a:pPr>
            <a:r>
              <a:rPr b="1" i="0" lang="en-US" sz="1400" u="none" cap="none" strike="noStrike">
                <a:solidFill>
                  <a:srgbClr val="000000"/>
                </a:solidFill>
                <a:latin typeface="Arial"/>
                <a:ea typeface="Arial"/>
                <a:cs typeface="Arial"/>
                <a:sym typeface="Arial"/>
              </a:rPr>
              <a:t>CONFIG.gen : configuration file generated by autodetect. </a:t>
            </a:r>
            <a:endParaRPr/>
          </a:p>
          <a:p>
            <a:pPr indent="-342900" lvl="0" marL="342900" marR="0" rtl="0" algn="l">
              <a:lnSpc>
                <a:spcPct val="100000"/>
              </a:lnSpc>
              <a:spcBef>
                <a:spcPts val="0"/>
              </a:spcBef>
              <a:spcAft>
                <a:spcPts val="0"/>
              </a:spcAft>
              <a:buClr>
                <a:srgbClr val="000000"/>
              </a:buClr>
              <a:buSzPts val="1400"/>
              <a:buFont typeface="Arial"/>
              <a:buAutoNum type="arabicPeriod"/>
            </a:pPr>
            <a:r>
              <a:rPr b="1" i="0" lang="en-US" sz="1400" u="none" cap="none" strike="noStrike">
                <a:solidFill>
                  <a:srgbClr val="000000"/>
                </a:solidFill>
                <a:latin typeface="Arial"/>
                <a:ea typeface="Arial"/>
                <a:cs typeface="Arial"/>
                <a:sym typeface="Arial"/>
              </a:rPr>
              <a:t>CONFIG.global: All configuration parameters required by different manufacturing scripts. </a:t>
            </a:r>
            <a:endParaRPr/>
          </a:p>
          <a:p>
            <a:pPr indent="-342900" lvl="0" marL="342900" marR="0" rtl="0" algn="l">
              <a:lnSpc>
                <a:spcPct val="100000"/>
              </a:lnSpc>
              <a:spcBef>
                <a:spcPts val="0"/>
              </a:spcBef>
              <a:spcAft>
                <a:spcPts val="0"/>
              </a:spcAft>
              <a:buClr>
                <a:srgbClr val="000000"/>
              </a:buClr>
              <a:buSzPts val="1400"/>
              <a:buFont typeface="Arial"/>
              <a:buAutoNum type="arabicPeriod"/>
            </a:pPr>
            <a:r>
              <a:rPr b="1" i="0" lang="en-US" sz="1400" u="none" cap="none" strike="noStrike">
                <a:solidFill>
                  <a:srgbClr val="000000"/>
                </a:solidFill>
                <a:latin typeface="Arial"/>
                <a:ea typeface="Arial"/>
                <a:cs typeface="Arial"/>
                <a:sym typeface="Arial"/>
              </a:rPr>
              <a:t>Debian: Scripts for setting up debian operating system and base packages running on host.</a:t>
            </a:r>
            <a:endParaRPr/>
          </a:p>
          <a:p>
            <a:pPr indent="-342900" lvl="0" marL="342900" marR="0" rtl="0" algn="l">
              <a:lnSpc>
                <a:spcPct val="100000"/>
              </a:lnSpc>
              <a:spcBef>
                <a:spcPts val="0"/>
              </a:spcBef>
              <a:spcAft>
                <a:spcPts val="0"/>
              </a:spcAft>
              <a:buClr>
                <a:srgbClr val="000000"/>
              </a:buClr>
              <a:buSzPts val="1400"/>
              <a:buFont typeface="Arial"/>
              <a:buAutoNum type="arabicPeriod"/>
            </a:pPr>
            <a:r>
              <a:rPr b="1" i="0" lang="en-US" sz="1400" u="none" cap="none" strike="noStrike">
                <a:solidFill>
                  <a:srgbClr val="000000"/>
                </a:solidFill>
                <a:latin typeface="Arial"/>
                <a:ea typeface="Arial"/>
                <a:cs typeface="Arial"/>
                <a:sym typeface="Arial"/>
              </a:rPr>
              <a:t>Docker: keeps all the files and scripts required to build and run dockers/containers for SCORER edge.</a:t>
            </a:r>
            <a:endParaRPr/>
          </a:p>
          <a:p>
            <a:pPr indent="-342900" lvl="0" marL="342900" marR="0" rtl="0" algn="l">
              <a:lnSpc>
                <a:spcPct val="100000"/>
              </a:lnSpc>
              <a:spcBef>
                <a:spcPts val="0"/>
              </a:spcBef>
              <a:spcAft>
                <a:spcPts val="0"/>
              </a:spcAft>
              <a:buClr>
                <a:srgbClr val="000000"/>
              </a:buClr>
              <a:buSzPts val="1400"/>
              <a:buFont typeface="Arial"/>
              <a:buAutoNum type="arabicPeriod"/>
            </a:pPr>
            <a:r>
              <a:rPr b="1" i="0" lang="en-US" sz="1400" u="none" cap="none" strike="noStrike">
                <a:solidFill>
                  <a:srgbClr val="000000"/>
                </a:solidFill>
                <a:latin typeface="Arial"/>
                <a:ea typeface="Arial"/>
                <a:cs typeface="Arial"/>
                <a:sym typeface="Arial"/>
              </a:rPr>
              <a:t>Function: A library file containing various reusable functions by different build scripts. </a:t>
            </a:r>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000000"/>
                </a:solidFill>
                <a:latin typeface="Arial"/>
                <a:ea typeface="Arial"/>
                <a:cs typeface="Arial"/>
                <a:sym typeface="Arial"/>
              </a:rPr>
              <a:t>Raspi: Scripts for building SCORER edge for raspberry pi.</a:t>
            </a:r>
            <a:r>
              <a:rPr b="1" i="0" lang="en-US" sz="1400" u="none" cap="none" strike="noStrike">
                <a:solidFill>
                  <a:srgbClr val="000000"/>
                </a:solidFill>
                <a:latin typeface="Arial"/>
                <a:ea typeface="Arial"/>
                <a:cs typeface="Arial"/>
                <a:sym typeface="Arial"/>
              </a:rPr>
              <a:t> </a:t>
            </a:r>
            <a:endParaRPr b="1" i="0" sz="1400" u="none" cap="none" strike="noStrike">
              <a:solidFill>
                <a:srgbClr val="000000"/>
              </a:solidFill>
              <a:latin typeface="Arial"/>
              <a:ea typeface="Arial"/>
              <a:cs typeface="Arial"/>
              <a:sym typeface="Arial"/>
            </a:endParaRPr>
          </a:p>
        </p:txBody>
      </p:sp>
      <p:sp>
        <p:nvSpPr>
          <p:cNvPr id="490" name="Google Shape;490;p19"/>
          <p:cNvSpPr/>
          <p:nvPr/>
        </p:nvSpPr>
        <p:spPr>
          <a:xfrm>
            <a:off x="6057324" y="2050562"/>
            <a:ext cx="233465" cy="197342"/>
          </a:xfrm>
          <a:prstGeom prst="ellipse">
            <a:avLst/>
          </a:prstGeom>
          <a:solidFill>
            <a:srgbClr val="FFFF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1</a:t>
            </a:r>
            <a:endParaRPr b="0" i="0" sz="1400" u="none" cap="none" strike="noStrike">
              <a:solidFill>
                <a:schemeClr val="dk1"/>
              </a:solidFill>
              <a:latin typeface="Arial"/>
              <a:ea typeface="Arial"/>
              <a:cs typeface="Arial"/>
              <a:sym typeface="Arial"/>
            </a:endParaRPr>
          </a:p>
        </p:txBody>
      </p:sp>
      <p:sp>
        <p:nvSpPr>
          <p:cNvPr id="491" name="Google Shape;491;p19"/>
          <p:cNvSpPr/>
          <p:nvPr/>
        </p:nvSpPr>
        <p:spPr>
          <a:xfrm>
            <a:off x="6057323" y="2222997"/>
            <a:ext cx="233465" cy="197342"/>
          </a:xfrm>
          <a:prstGeom prst="ellipse">
            <a:avLst/>
          </a:prstGeom>
          <a:solidFill>
            <a:srgbClr val="FFFF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2</a:t>
            </a:r>
            <a:endParaRPr/>
          </a:p>
        </p:txBody>
      </p:sp>
      <p:sp>
        <p:nvSpPr>
          <p:cNvPr id="492" name="Google Shape;492;p19"/>
          <p:cNvSpPr/>
          <p:nvPr/>
        </p:nvSpPr>
        <p:spPr>
          <a:xfrm>
            <a:off x="6034860" y="3108214"/>
            <a:ext cx="233465" cy="197342"/>
          </a:xfrm>
          <a:prstGeom prst="ellipse">
            <a:avLst/>
          </a:prstGeom>
          <a:solidFill>
            <a:srgbClr val="FFFF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3</a:t>
            </a:r>
            <a:endParaRPr b="0" i="0" sz="1400" u="none" cap="none" strike="noStrike">
              <a:solidFill>
                <a:schemeClr val="dk1"/>
              </a:solidFill>
              <a:latin typeface="Arial"/>
              <a:ea typeface="Arial"/>
              <a:cs typeface="Arial"/>
              <a:sym typeface="Arial"/>
            </a:endParaRPr>
          </a:p>
        </p:txBody>
      </p:sp>
      <p:sp>
        <p:nvSpPr>
          <p:cNvPr id="493" name="Google Shape;493;p19"/>
          <p:cNvSpPr/>
          <p:nvPr/>
        </p:nvSpPr>
        <p:spPr>
          <a:xfrm>
            <a:off x="6034859" y="3568000"/>
            <a:ext cx="233465" cy="197342"/>
          </a:xfrm>
          <a:prstGeom prst="ellipse">
            <a:avLst/>
          </a:prstGeom>
          <a:solidFill>
            <a:srgbClr val="FFFF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4</a:t>
            </a:r>
            <a:endParaRPr/>
          </a:p>
        </p:txBody>
      </p:sp>
      <p:sp>
        <p:nvSpPr>
          <p:cNvPr id="494" name="Google Shape;494;p19"/>
          <p:cNvSpPr/>
          <p:nvPr/>
        </p:nvSpPr>
        <p:spPr>
          <a:xfrm>
            <a:off x="6034858" y="3729898"/>
            <a:ext cx="233465" cy="197342"/>
          </a:xfrm>
          <a:prstGeom prst="ellipse">
            <a:avLst/>
          </a:prstGeom>
          <a:solidFill>
            <a:srgbClr val="FFFF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5</a:t>
            </a:r>
            <a:endParaRPr/>
          </a:p>
        </p:txBody>
      </p:sp>
      <p:sp>
        <p:nvSpPr>
          <p:cNvPr id="495" name="Google Shape;495;p19"/>
          <p:cNvSpPr/>
          <p:nvPr/>
        </p:nvSpPr>
        <p:spPr>
          <a:xfrm>
            <a:off x="6022349" y="3885998"/>
            <a:ext cx="233465" cy="197342"/>
          </a:xfrm>
          <a:prstGeom prst="ellipse">
            <a:avLst/>
          </a:prstGeom>
          <a:solidFill>
            <a:srgbClr val="FFFF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6</a:t>
            </a:r>
            <a:endParaRPr b="0" i="0" sz="1400" u="none" cap="none" strike="noStrike">
              <a:solidFill>
                <a:schemeClr val="dk1"/>
              </a:solidFill>
              <a:latin typeface="Arial"/>
              <a:ea typeface="Arial"/>
              <a:cs typeface="Arial"/>
              <a:sym typeface="Arial"/>
            </a:endParaRPr>
          </a:p>
        </p:txBody>
      </p:sp>
      <p:sp>
        <p:nvSpPr>
          <p:cNvPr id="496" name="Google Shape;496;p19"/>
          <p:cNvSpPr/>
          <p:nvPr/>
        </p:nvSpPr>
        <p:spPr>
          <a:xfrm>
            <a:off x="6060331" y="4470165"/>
            <a:ext cx="233465" cy="197342"/>
          </a:xfrm>
          <a:prstGeom prst="ellipse">
            <a:avLst/>
          </a:prstGeom>
          <a:solidFill>
            <a:srgbClr val="FFFF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7</a:t>
            </a:r>
            <a:endParaRPr b="0" i="0" sz="1400" u="none" cap="none" strike="noStrike">
              <a:solidFill>
                <a:schemeClr val="dk1"/>
              </a:solidFill>
              <a:latin typeface="Arial"/>
              <a:ea typeface="Arial"/>
              <a:cs typeface="Arial"/>
              <a:sym typeface="Arial"/>
            </a:endParaRPr>
          </a:p>
        </p:txBody>
      </p:sp>
      <p:sp>
        <p:nvSpPr>
          <p:cNvPr id="497" name="Google Shape;497;p19"/>
          <p:cNvSpPr/>
          <p:nvPr/>
        </p:nvSpPr>
        <p:spPr>
          <a:xfrm>
            <a:off x="6070059" y="4937092"/>
            <a:ext cx="233465" cy="197342"/>
          </a:xfrm>
          <a:prstGeom prst="ellipse">
            <a:avLst/>
          </a:prstGeom>
          <a:solidFill>
            <a:srgbClr val="FFFF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8</a:t>
            </a:r>
            <a:endParaRPr b="0" i="0" sz="1400" u="none" cap="none" strike="noStrike">
              <a:solidFill>
                <a:schemeClr val="dk1"/>
              </a:solidFill>
              <a:latin typeface="Arial"/>
              <a:ea typeface="Arial"/>
              <a:cs typeface="Arial"/>
              <a:sym typeface="Arial"/>
            </a:endParaRPr>
          </a:p>
        </p:txBody>
      </p:sp>
      <p:sp>
        <p:nvSpPr>
          <p:cNvPr id="498" name="Google Shape;498;p19"/>
          <p:cNvSpPr/>
          <p:nvPr/>
        </p:nvSpPr>
        <p:spPr>
          <a:xfrm>
            <a:off x="6036714" y="5111761"/>
            <a:ext cx="233465" cy="197342"/>
          </a:xfrm>
          <a:prstGeom prst="ellipse">
            <a:avLst/>
          </a:prstGeom>
          <a:solidFill>
            <a:srgbClr val="FFFF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9</a:t>
            </a:r>
            <a:endParaRPr b="0" i="0" sz="1400" u="none" cap="none" strike="noStrike">
              <a:solidFill>
                <a:schemeClr val="dk1"/>
              </a:solidFill>
              <a:latin typeface="Arial"/>
              <a:ea typeface="Arial"/>
              <a:cs typeface="Arial"/>
              <a:sym typeface="Arial"/>
            </a:endParaRPr>
          </a:p>
        </p:txBody>
      </p:sp>
      <p:pic>
        <p:nvPicPr>
          <p:cNvPr id="499" name="Google Shape;499;p19"/>
          <p:cNvPicPr preferRelativeResize="0"/>
          <p:nvPr/>
        </p:nvPicPr>
        <p:blipFill rotWithShape="1">
          <a:blip r:embed="rId4">
            <a:alphaModFix/>
          </a:blip>
          <a:srcRect b="0" l="0" r="0" t="0"/>
          <a:stretch/>
        </p:blipFill>
        <p:spPr>
          <a:xfrm>
            <a:off x="10976881" y="75846"/>
            <a:ext cx="1086099" cy="76794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FFFFFF"/>
              </a:buClr>
              <a:buSzPts val="3600"/>
              <a:buFont typeface="Calibri"/>
              <a:buNone/>
            </a:pPr>
            <a:r>
              <a:rPr lang="en-US"/>
              <a:t>Outline</a:t>
            </a:r>
            <a:endParaRPr/>
          </a:p>
        </p:txBody>
      </p:sp>
      <p:sp>
        <p:nvSpPr>
          <p:cNvPr id="105" name="Google Shape;105;p2"/>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Autofit/>
          </a:bodyPr>
          <a:lstStyle/>
          <a:p>
            <a:pPr indent="-355600" lvl="0" marL="457200" rtl="0" algn="l">
              <a:lnSpc>
                <a:spcPct val="90000"/>
              </a:lnSpc>
              <a:spcBef>
                <a:spcPts val="1200"/>
              </a:spcBef>
              <a:spcAft>
                <a:spcPts val="0"/>
              </a:spcAft>
              <a:buSzPts val="2000"/>
              <a:buFont typeface="Noto Sans Symbols"/>
              <a:buChar char="❑"/>
            </a:pPr>
            <a:r>
              <a:rPr lang="en-US"/>
              <a:t>SCORER Edge</a:t>
            </a:r>
            <a:endParaRPr/>
          </a:p>
          <a:p>
            <a:pPr indent="-342900" lvl="1" marL="914400" rtl="0" algn="l">
              <a:lnSpc>
                <a:spcPct val="90000"/>
              </a:lnSpc>
              <a:spcBef>
                <a:spcPts val="200"/>
              </a:spcBef>
              <a:spcAft>
                <a:spcPts val="0"/>
              </a:spcAft>
              <a:buSzPts val="1800"/>
              <a:buFont typeface="Noto Sans Symbols"/>
              <a:buChar char="❑"/>
            </a:pPr>
            <a:r>
              <a:rPr lang="en-US"/>
              <a:t>Key Features &amp; Supported HW Configurations</a:t>
            </a:r>
            <a:endParaRPr/>
          </a:p>
          <a:p>
            <a:pPr indent="-342900" lvl="1" marL="914400" rtl="0" algn="l">
              <a:lnSpc>
                <a:spcPct val="90000"/>
              </a:lnSpc>
              <a:spcBef>
                <a:spcPts val="200"/>
              </a:spcBef>
              <a:spcAft>
                <a:spcPts val="0"/>
              </a:spcAft>
              <a:buSzPts val="1800"/>
              <a:buFont typeface="Noto Sans Symbols"/>
              <a:buChar char="❑"/>
            </a:pPr>
            <a:r>
              <a:rPr lang="en-US"/>
              <a:t>SCORER Edge Data Flow (Video Analysis)</a:t>
            </a:r>
            <a:endParaRPr/>
          </a:p>
          <a:p>
            <a:pPr indent="-342900" lvl="1" marL="914400" rtl="0" algn="l">
              <a:lnSpc>
                <a:spcPct val="90000"/>
              </a:lnSpc>
              <a:spcBef>
                <a:spcPts val="200"/>
              </a:spcBef>
              <a:spcAft>
                <a:spcPts val="0"/>
              </a:spcAft>
              <a:buSzPts val="1800"/>
              <a:buFont typeface="Noto Sans Symbols"/>
              <a:buChar char="❑"/>
            </a:pPr>
            <a:r>
              <a:rPr lang="en-US"/>
              <a:t>High Level Architecture</a:t>
            </a:r>
            <a:endParaRPr/>
          </a:p>
          <a:p>
            <a:pPr indent="-342900" lvl="1" marL="914400" rtl="0" algn="l">
              <a:lnSpc>
                <a:spcPct val="90000"/>
              </a:lnSpc>
              <a:spcBef>
                <a:spcPts val="200"/>
              </a:spcBef>
              <a:spcAft>
                <a:spcPts val="0"/>
              </a:spcAft>
              <a:buSzPts val="1800"/>
              <a:buFont typeface="Noto Sans Symbols"/>
              <a:buChar char="❑"/>
            </a:pPr>
            <a:r>
              <a:rPr lang="en-US"/>
              <a:t>Components Overview</a:t>
            </a:r>
            <a:endParaRPr/>
          </a:p>
          <a:p>
            <a:pPr indent="-355600" lvl="0" marL="457200" rtl="0" algn="l">
              <a:lnSpc>
                <a:spcPct val="90000"/>
              </a:lnSpc>
              <a:spcBef>
                <a:spcPts val="1200"/>
              </a:spcBef>
              <a:spcAft>
                <a:spcPts val="0"/>
              </a:spcAft>
              <a:buSzPts val="2000"/>
              <a:buFont typeface="Noto Sans Symbols"/>
              <a:buChar char="❑"/>
            </a:pPr>
            <a:r>
              <a:rPr lang="en-US"/>
              <a:t>SCORER Code walkthrough </a:t>
            </a:r>
            <a:endParaRPr/>
          </a:p>
          <a:p>
            <a:pPr indent="-355600" lvl="0" marL="457200" rtl="0" algn="l">
              <a:lnSpc>
                <a:spcPct val="90000"/>
              </a:lnSpc>
              <a:spcBef>
                <a:spcPts val="1200"/>
              </a:spcBef>
              <a:spcAft>
                <a:spcPts val="0"/>
              </a:spcAft>
              <a:buSzPts val="2000"/>
              <a:buFont typeface="Noto Sans Symbols"/>
              <a:buChar char="❑"/>
            </a:pPr>
            <a:r>
              <a:rPr lang="en-US"/>
              <a:t>SCORER Build Procedure</a:t>
            </a:r>
            <a:endParaRPr/>
          </a:p>
          <a:p>
            <a:pPr indent="-355600" lvl="0" marL="457200" rtl="0" algn="l">
              <a:lnSpc>
                <a:spcPct val="90000"/>
              </a:lnSpc>
              <a:spcBef>
                <a:spcPts val="1200"/>
              </a:spcBef>
              <a:spcAft>
                <a:spcPts val="0"/>
              </a:spcAft>
              <a:buSzPts val="2000"/>
              <a:buFont typeface="Noto Sans Symbols"/>
              <a:buChar char="❑"/>
            </a:pPr>
            <a:r>
              <a:rPr lang="en-US"/>
              <a:t>Development on SCORER Edge</a:t>
            </a:r>
            <a:endParaRPr/>
          </a:p>
          <a:p>
            <a:pPr indent="-342900" lvl="1" marL="914400" rtl="0" algn="l">
              <a:lnSpc>
                <a:spcPct val="90000"/>
              </a:lnSpc>
              <a:spcBef>
                <a:spcPts val="200"/>
              </a:spcBef>
              <a:spcAft>
                <a:spcPts val="0"/>
              </a:spcAft>
              <a:buSzPts val="1800"/>
              <a:buFont typeface="Noto Sans Symbols"/>
              <a:buChar char="❑"/>
            </a:pPr>
            <a:r>
              <a:rPr lang="en-US"/>
              <a:t>GitHub Account</a:t>
            </a:r>
            <a:endParaRPr/>
          </a:p>
          <a:p>
            <a:pPr indent="-342900" lvl="1" marL="914400" rtl="0" algn="l">
              <a:lnSpc>
                <a:spcPct val="90000"/>
              </a:lnSpc>
              <a:spcBef>
                <a:spcPts val="200"/>
              </a:spcBef>
              <a:spcAft>
                <a:spcPts val="0"/>
              </a:spcAft>
              <a:buSzPts val="1800"/>
              <a:buFont typeface="Noto Sans Symbols"/>
              <a:buChar char="❑"/>
            </a:pPr>
            <a:r>
              <a:rPr lang="en-US"/>
              <a:t>Getting the Source Code</a:t>
            </a:r>
            <a:endParaRPr/>
          </a:p>
          <a:p>
            <a:pPr indent="-342900" lvl="1" marL="914400" rtl="0" algn="l">
              <a:lnSpc>
                <a:spcPct val="90000"/>
              </a:lnSpc>
              <a:spcBef>
                <a:spcPts val="200"/>
              </a:spcBef>
              <a:spcAft>
                <a:spcPts val="0"/>
              </a:spcAft>
              <a:buSzPts val="1800"/>
              <a:buFont typeface="Noto Sans Symbols"/>
              <a:buChar char="❑"/>
            </a:pPr>
            <a:r>
              <a:rPr lang="en-US"/>
              <a:t>Submitting your changes</a:t>
            </a:r>
            <a:endParaRPr/>
          </a:p>
          <a:p>
            <a:pPr indent="-355600" lvl="0" marL="457200" rtl="0" algn="l">
              <a:lnSpc>
                <a:spcPct val="90000"/>
              </a:lnSpc>
              <a:spcBef>
                <a:spcPts val="1200"/>
              </a:spcBef>
              <a:spcAft>
                <a:spcPts val="0"/>
              </a:spcAft>
              <a:buSzPts val="2000"/>
              <a:buFont typeface="Noto Sans Symbols"/>
              <a:buChar char="❑"/>
            </a:pPr>
            <a:r>
              <a:rPr lang="en-US"/>
              <a:t>SCORER Edge Roadmap – 2019 (Key Features)</a:t>
            </a:r>
            <a:endParaRPr/>
          </a:p>
          <a:p>
            <a:pPr indent="-342900" lvl="1" marL="914400" rtl="0" algn="l">
              <a:lnSpc>
                <a:spcPct val="90000"/>
              </a:lnSpc>
              <a:spcBef>
                <a:spcPts val="200"/>
              </a:spcBef>
              <a:spcAft>
                <a:spcPts val="0"/>
              </a:spcAft>
              <a:buSzPts val="1800"/>
              <a:buFont typeface="Noto Sans Symbols"/>
              <a:buChar char="❑"/>
            </a:pPr>
            <a:r>
              <a:rPr lang="en-US"/>
              <a:t>New Device UI : TDC – API Server, UI</a:t>
            </a:r>
            <a:endParaRPr/>
          </a:p>
          <a:p>
            <a:pPr indent="-342900" lvl="1" marL="914400" rtl="0" algn="l">
              <a:lnSpc>
                <a:spcPct val="90000"/>
              </a:lnSpc>
              <a:spcBef>
                <a:spcPts val="200"/>
              </a:spcBef>
              <a:spcAft>
                <a:spcPts val="0"/>
              </a:spcAft>
              <a:buSzPts val="1800"/>
              <a:buFont typeface="Noto Sans Symbols"/>
              <a:buChar char="❑"/>
            </a:pPr>
            <a:r>
              <a:rPr lang="en-US"/>
              <a:t>Stack Manager:  JCM – Docker compose based JCM</a:t>
            </a:r>
            <a:endParaRPr/>
          </a:p>
          <a:p>
            <a:pPr indent="-342900" lvl="1" marL="914400" rtl="0" algn="l">
              <a:lnSpc>
                <a:spcPct val="90000"/>
              </a:lnSpc>
              <a:spcBef>
                <a:spcPts val="200"/>
              </a:spcBef>
              <a:spcAft>
                <a:spcPts val="0"/>
              </a:spcAft>
              <a:buSzPts val="1800"/>
              <a:buFont typeface="Noto Sans Symbols"/>
              <a:buChar char="❑"/>
            </a:pPr>
            <a:r>
              <a:rPr lang="en-US"/>
              <a:t>Remote Control Feature: C3</a:t>
            </a:r>
            <a:endParaRPr/>
          </a:p>
          <a:p>
            <a:pPr indent="-342900" lvl="1" marL="914400" rtl="0" algn="l">
              <a:lnSpc>
                <a:spcPct val="90000"/>
              </a:lnSpc>
              <a:spcBef>
                <a:spcPts val="200"/>
              </a:spcBef>
              <a:spcAft>
                <a:spcPts val="0"/>
              </a:spcAft>
              <a:buSzPts val="1800"/>
              <a:buFont typeface="Noto Sans Symbols"/>
              <a:buChar char="❑"/>
            </a:pPr>
            <a:r>
              <a:rPr lang="en-US"/>
              <a:t>IDE (Jupyter) &amp; Market Place Integration – SDK</a:t>
            </a:r>
            <a:endParaRPr/>
          </a:p>
          <a:p>
            <a:pPr indent="-342900" lvl="1" marL="914400" rtl="0" algn="l">
              <a:lnSpc>
                <a:spcPct val="90000"/>
              </a:lnSpc>
              <a:spcBef>
                <a:spcPts val="200"/>
              </a:spcBef>
              <a:spcAft>
                <a:spcPts val="0"/>
              </a:spcAft>
              <a:buSzPts val="1800"/>
              <a:buFont typeface="Noto Sans Symbols"/>
              <a:buChar char="❑"/>
            </a:pPr>
            <a:r>
              <a:rPr lang="en-US"/>
              <a:t>SDK Ver2 Enhancements - SDK</a:t>
            </a:r>
            <a:endParaRPr/>
          </a:p>
          <a:p>
            <a:pPr indent="-342900" lvl="1" marL="914400" rtl="0" algn="l">
              <a:lnSpc>
                <a:spcPct val="90000"/>
              </a:lnSpc>
              <a:spcBef>
                <a:spcPts val="200"/>
              </a:spcBef>
              <a:spcAft>
                <a:spcPts val="0"/>
              </a:spcAft>
              <a:buSzPts val="1800"/>
              <a:buFont typeface="Noto Sans Symbols"/>
              <a:buChar char="❑"/>
            </a:pPr>
            <a:r>
              <a:rPr lang="en-US"/>
              <a:t>Adding more algorithms – CA2</a:t>
            </a:r>
            <a:endParaRPr/>
          </a:p>
          <a:p>
            <a:pPr indent="-342900" lvl="1" marL="914400" rtl="0" algn="l">
              <a:lnSpc>
                <a:spcPct val="90000"/>
              </a:lnSpc>
              <a:spcBef>
                <a:spcPts val="200"/>
              </a:spcBef>
              <a:spcAft>
                <a:spcPts val="0"/>
              </a:spcAft>
              <a:buSzPts val="1800"/>
              <a:buFont typeface="Noto Sans Symbols"/>
              <a:buChar char="❑"/>
            </a:pPr>
            <a:r>
              <a:rPr lang="en-US"/>
              <a:t>VPN Integration – C3 &amp; TDC</a:t>
            </a:r>
            <a:endParaRPr/>
          </a:p>
        </p:txBody>
      </p:sp>
      <p:sp>
        <p:nvSpPr>
          <p:cNvPr id="106" name="Google Shape;106;p2"/>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Autofit/>
          </a:bodyPr>
          <a:lstStyle/>
          <a:p>
            <a:pPr indent="-228600" lvl="0" marL="457200" marR="0" rtl="0" algn="l">
              <a:lnSpc>
                <a:spcPct val="90000"/>
              </a:lnSpc>
              <a:spcBef>
                <a:spcPts val="1200"/>
              </a:spcBef>
              <a:spcAft>
                <a:spcPts val="0"/>
              </a:spcAft>
              <a:buClr>
                <a:schemeClr val="accent1"/>
              </a:buClr>
              <a:buSzPts val="1500"/>
              <a:buFont typeface="Calibri"/>
              <a:buNone/>
            </a:pPr>
            <a:r>
              <a:t/>
            </a:r>
            <a:endParaRPr/>
          </a:p>
        </p:txBody>
      </p:sp>
      <p:sp>
        <p:nvSpPr>
          <p:cNvPr id="107" name="Google Shape;107;p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50"/>
              <a:buNone/>
            </a:pPr>
            <a:fld id="{00000000-1234-1234-1234-123412341234}" type="slidenum">
              <a:rPr lang="en-US"/>
              <a:t>‹#›</a:t>
            </a:fld>
            <a:endParaRPr/>
          </a:p>
        </p:txBody>
      </p:sp>
      <p:pic>
        <p:nvPicPr>
          <p:cNvPr id="108" name="Google Shape;108;p2"/>
          <p:cNvPicPr preferRelativeResize="0"/>
          <p:nvPr/>
        </p:nvPicPr>
        <p:blipFill rotWithShape="1">
          <a:blip r:embed="rId3">
            <a:alphaModFix/>
          </a:blip>
          <a:srcRect b="0" l="0" r="0" t="0"/>
          <a:stretch/>
        </p:blipFill>
        <p:spPr>
          <a:xfrm>
            <a:off x="10976881" y="75846"/>
            <a:ext cx="1086099" cy="76794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2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4800"/>
              <a:buFont typeface="Calibri"/>
              <a:buNone/>
            </a:pPr>
            <a:r>
              <a:rPr lang="en-US"/>
              <a:t>Organization of code for manufacturing of docker images</a:t>
            </a:r>
            <a:endParaRPr/>
          </a:p>
        </p:txBody>
      </p:sp>
      <p:sp>
        <p:nvSpPr>
          <p:cNvPr id="505" name="Google Shape;505;p20"/>
          <p:cNvSpPr txBox="1"/>
          <p:nvPr>
            <p:ph idx="1" type="body"/>
          </p:nvPr>
        </p:nvSpPr>
        <p:spPr>
          <a:xfrm>
            <a:off x="1097280" y="2215385"/>
            <a:ext cx="10058400" cy="4023360"/>
          </a:xfrm>
          <a:prstGeom prst="rect">
            <a:avLst/>
          </a:prstGeom>
          <a:noFill/>
          <a:ln>
            <a:noFill/>
          </a:ln>
        </p:spPr>
        <p:txBody>
          <a:bodyPr anchorCtr="0" anchor="t" bIns="45700" lIns="0" spcFirstLastPara="1" rIns="0" wrap="square" tIns="45700">
            <a:noAutofit/>
          </a:bodyPr>
          <a:lstStyle/>
          <a:p>
            <a:pPr indent="-355600" lvl="0" marL="457200" marR="0" rtl="0" algn="l">
              <a:lnSpc>
                <a:spcPct val="90000"/>
              </a:lnSpc>
              <a:spcBef>
                <a:spcPts val="1200"/>
              </a:spcBef>
              <a:spcAft>
                <a:spcPts val="0"/>
              </a:spcAft>
              <a:buClr>
                <a:schemeClr val="accent1"/>
              </a:buClr>
              <a:buSzPts val="2000"/>
              <a:buFont typeface="Calibri"/>
              <a:buChar char=" "/>
            </a:pPr>
            <a:r>
              <a:rPr lang="en-US"/>
              <a:t>1. builddeps: docker images containing packages required for building all other containers. </a:t>
            </a:r>
            <a:endParaRPr/>
          </a:p>
          <a:p>
            <a:pPr indent="-355600" lvl="0" marL="457200" marR="0" rtl="0" algn="l">
              <a:lnSpc>
                <a:spcPct val="90000"/>
              </a:lnSpc>
              <a:spcBef>
                <a:spcPts val="1200"/>
              </a:spcBef>
              <a:spcAft>
                <a:spcPts val="0"/>
              </a:spcAft>
              <a:buClr>
                <a:schemeClr val="accent1"/>
              </a:buClr>
              <a:buSzPts val="2000"/>
              <a:buFont typeface="Calibri"/>
              <a:buChar char=" "/>
            </a:pPr>
            <a:r>
              <a:rPr lang="en-US"/>
              <a:t>2. l2dc: docker images for low latency data channel.</a:t>
            </a:r>
            <a:endParaRPr/>
          </a:p>
          <a:p>
            <a:pPr indent="-355600" lvl="0" marL="457200" marR="0" rtl="0" algn="l">
              <a:lnSpc>
                <a:spcPct val="90000"/>
              </a:lnSpc>
              <a:spcBef>
                <a:spcPts val="1200"/>
              </a:spcBef>
              <a:spcAft>
                <a:spcPts val="0"/>
              </a:spcAft>
              <a:buClr>
                <a:schemeClr val="accent1"/>
              </a:buClr>
              <a:buSzPts val="2000"/>
              <a:buFont typeface="Calibri"/>
              <a:buChar char=" "/>
            </a:pPr>
            <a:r>
              <a:rPr lang="en-US"/>
              <a:t>3. cat: docker images for content analytics tools.</a:t>
            </a:r>
            <a:endParaRPr/>
          </a:p>
          <a:p>
            <a:pPr indent="-355600" lvl="0" marL="457200" marR="0" rtl="0" algn="l">
              <a:lnSpc>
                <a:spcPct val="90000"/>
              </a:lnSpc>
              <a:spcBef>
                <a:spcPts val="1200"/>
              </a:spcBef>
              <a:spcAft>
                <a:spcPts val="0"/>
              </a:spcAft>
              <a:buClr>
                <a:schemeClr val="accent1"/>
              </a:buClr>
              <a:buSzPts val="2000"/>
              <a:buFont typeface="Calibri"/>
              <a:buChar char=" "/>
            </a:pPr>
            <a:r>
              <a:rPr lang="en-US"/>
              <a:t>4. caf: docker images for content analytics foundation.</a:t>
            </a:r>
            <a:endParaRPr/>
          </a:p>
          <a:p>
            <a:pPr indent="-355600" lvl="0" marL="457200" marR="0" rtl="0" algn="l">
              <a:lnSpc>
                <a:spcPct val="90000"/>
              </a:lnSpc>
              <a:spcBef>
                <a:spcPts val="1200"/>
              </a:spcBef>
              <a:spcAft>
                <a:spcPts val="0"/>
              </a:spcAft>
              <a:buClr>
                <a:schemeClr val="accent1"/>
              </a:buClr>
              <a:buSzPts val="2000"/>
              <a:buFont typeface="Calibri"/>
              <a:buChar char=" "/>
            </a:pPr>
            <a:r>
              <a:rPr lang="en-US"/>
              <a:t>5. ca2: docker images for content analytics algorithms.</a:t>
            </a:r>
            <a:endParaRPr/>
          </a:p>
          <a:p>
            <a:pPr indent="-355600" lvl="0" marL="457200" marR="0" rtl="0" algn="l">
              <a:lnSpc>
                <a:spcPct val="90000"/>
              </a:lnSpc>
              <a:spcBef>
                <a:spcPts val="1200"/>
              </a:spcBef>
              <a:spcAft>
                <a:spcPts val="0"/>
              </a:spcAft>
              <a:buClr>
                <a:schemeClr val="accent1"/>
              </a:buClr>
              <a:buSzPts val="2000"/>
              <a:buFont typeface="Calibri"/>
              <a:buChar char=" "/>
            </a:pPr>
            <a:r>
              <a:rPr lang="en-US"/>
              <a:t>6. sac: docker images for sensors &amp; actuation control.</a:t>
            </a:r>
            <a:endParaRPr/>
          </a:p>
          <a:p>
            <a:pPr indent="-355600" lvl="0" marL="457200" marR="0" rtl="0" algn="l">
              <a:lnSpc>
                <a:spcPct val="90000"/>
              </a:lnSpc>
              <a:spcBef>
                <a:spcPts val="1200"/>
              </a:spcBef>
              <a:spcAft>
                <a:spcPts val="0"/>
              </a:spcAft>
              <a:buClr>
                <a:schemeClr val="accent1"/>
              </a:buClr>
              <a:buSzPts val="2000"/>
              <a:buFont typeface="Calibri"/>
              <a:buChar char=" "/>
            </a:pPr>
            <a:r>
              <a:rPr lang="en-US"/>
              <a:t>7. c3 : docker images for cloud communication channel.</a:t>
            </a:r>
            <a:endParaRPr/>
          </a:p>
          <a:p>
            <a:pPr indent="-355600" lvl="0" marL="457200" marR="0" rtl="0" algn="l">
              <a:lnSpc>
                <a:spcPct val="90000"/>
              </a:lnSpc>
              <a:spcBef>
                <a:spcPts val="1200"/>
              </a:spcBef>
              <a:spcAft>
                <a:spcPts val="0"/>
              </a:spcAft>
              <a:buClr>
                <a:schemeClr val="accent1"/>
              </a:buClr>
              <a:buSzPts val="2000"/>
              <a:buFont typeface="Calibri"/>
              <a:buChar char=" "/>
            </a:pPr>
            <a:r>
              <a:rPr lang="en-US"/>
              <a:t>8. sdk: docker images for sdk</a:t>
            </a:r>
            <a:endParaRPr/>
          </a:p>
          <a:p>
            <a:pPr indent="-355600" lvl="0" marL="457200" marR="0" rtl="0" algn="l">
              <a:lnSpc>
                <a:spcPct val="90000"/>
              </a:lnSpc>
              <a:spcBef>
                <a:spcPts val="1200"/>
              </a:spcBef>
              <a:spcAft>
                <a:spcPts val="0"/>
              </a:spcAft>
              <a:buClr>
                <a:schemeClr val="accent1"/>
              </a:buClr>
              <a:buSzPts val="2000"/>
              <a:buFont typeface="Calibri"/>
              <a:buChar char=" "/>
            </a:pPr>
            <a:r>
              <a:rPr lang="en-US"/>
              <a:t>9. tdc : docker images for Thing Direct Control</a:t>
            </a:r>
            <a:endParaRPr/>
          </a:p>
        </p:txBody>
      </p:sp>
      <p:sp>
        <p:nvSpPr>
          <p:cNvPr id="506" name="Google Shape;506;p2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50"/>
              <a:buNone/>
            </a:pPr>
            <a:fld id="{00000000-1234-1234-1234-123412341234}" type="slidenum">
              <a:rPr lang="en-US"/>
              <a:t>‹#›</a:t>
            </a:fld>
            <a:endParaRPr/>
          </a:p>
        </p:txBody>
      </p:sp>
      <p:sp>
        <p:nvSpPr>
          <p:cNvPr id="507" name="Google Shape;507;p20"/>
          <p:cNvSpPr txBox="1"/>
          <p:nvPr/>
        </p:nvSpPr>
        <p:spPr>
          <a:xfrm>
            <a:off x="1507787" y="1872109"/>
            <a:ext cx="545373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sng" cap="none" strike="noStrike">
                <a:solidFill>
                  <a:srgbClr val="000000"/>
                </a:solidFill>
                <a:latin typeface="Arial"/>
                <a:ea typeface="Arial"/>
                <a:cs typeface="Arial"/>
                <a:sym typeface="Arial"/>
              </a:rPr>
              <a:t>Refer folders/files under: scorer/Manufacturing/docker/scripts</a:t>
            </a:r>
            <a:endParaRPr b="1" i="0" sz="1400" u="sng" cap="none" strike="noStrike">
              <a:solidFill>
                <a:srgbClr val="000000"/>
              </a:solidFill>
              <a:latin typeface="Arial"/>
              <a:ea typeface="Arial"/>
              <a:cs typeface="Arial"/>
              <a:sym typeface="Arial"/>
            </a:endParaRPr>
          </a:p>
        </p:txBody>
      </p:sp>
      <p:pic>
        <p:nvPicPr>
          <p:cNvPr id="508" name="Google Shape;508;p20"/>
          <p:cNvPicPr preferRelativeResize="0"/>
          <p:nvPr/>
        </p:nvPicPr>
        <p:blipFill rotWithShape="1">
          <a:blip r:embed="rId3">
            <a:alphaModFix/>
          </a:blip>
          <a:srcRect b="0" l="0" r="0" t="0"/>
          <a:stretch/>
        </p:blipFill>
        <p:spPr>
          <a:xfrm>
            <a:off x="10976881" y="75846"/>
            <a:ext cx="1086099" cy="76794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21"/>
          <p:cNvSpPr txBox="1"/>
          <p:nvPr>
            <p:ph type="title"/>
          </p:nvPr>
        </p:nvSpPr>
        <p:spPr>
          <a:xfrm>
            <a:off x="1097280" y="286603"/>
            <a:ext cx="5537268" cy="1450757"/>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4800"/>
              <a:buFont typeface="Calibri"/>
              <a:buNone/>
            </a:pPr>
            <a:r>
              <a:rPr lang="en-US"/>
              <a:t>Builddeps docker Image layers</a:t>
            </a:r>
            <a:endParaRPr/>
          </a:p>
        </p:txBody>
      </p:sp>
      <p:sp>
        <p:nvSpPr>
          <p:cNvPr id="514" name="Google Shape;514;p2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50"/>
              <a:buNone/>
            </a:pPr>
            <a:fld id="{00000000-1234-1234-1234-123412341234}" type="slidenum">
              <a:rPr lang="en-US"/>
              <a:t>‹#›</a:t>
            </a:fld>
            <a:endParaRPr/>
          </a:p>
        </p:txBody>
      </p:sp>
      <p:pic>
        <p:nvPicPr>
          <p:cNvPr id="515" name="Google Shape;515;p21"/>
          <p:cNvPicPr preferRelativeResize="0"/>
          <p:nvPr/>
        </p:nvPicPr>
        <p:blipFill rotWithShape="1">
          <a:blip r:embed="rId3">
            <a:alphaModFix/>
          </a:blip>
          <a:srcRect b="0" l="0" r="0" t="0"/>
          <a:stretch/>
        </p:blipFill>
        <p:spPr>
          <a:xfrm>
            <a:off x="1097280" y="1972879"/>
            <a:ext cx="9529918" cy="4251387"/>
          </a:xfrm>
          <a:prstGeom prst="rect">
            <a:avLst/>
          </a:prstGeom>
          <a:noFill/>
          <a:ln>
            <a:noFill/>
          </a:ln>
        </p:spPr>
      </p:pic>
      <p:pic>
        <p:nvPicPr>
          <p:cNvPr id="516" name="Google Shape;516;p21"/>
          <p:cNvPicPr preferRelativeResize="0"/>
          <p:nvPr/>
        </p:nvPicPr>
        <p:blipFill rotWithShape="1">
          <a:blip r:embed="rId4">
            <a:alphaModFix/>
          </a:blip>
          <a:srcRect b="0" l="0" r="0" t="0"/>
          <a:stretch/>
        </p:blipFill>
        <p:spPr>
          <a:xfrm>
            <a:off x="6634548" y="156114"/>
            <a:ext cx="5401524" cy="1816765"/>
          </a:xfrm>
          <a:prstGeom prst="rect">
            <a:avLst/>
          </a:prstGeom>
          <a:noFill/>
          <a:ln>
            <a:noFill/>
          </a:ln>
        </p:spPr>
      </p:pic>
      <p:pic>
        <p:nvPicPr>
          <p:cNvPr id="517" name="Google Shape;517;p21"/>
          <p:cNvPicPr preferRelativeResize="0"/>
          <p:nvPr/>
        </p:nvPicPr>
        <p:blipFill rotWithShape="1">
          <a:blip r:embed="rId5">
            <a:alphaModFix/>
          </a:blip>
          <a:srcRect b="0" l="0" r="0" t="0"/>
          <a:stretch/>
        </p:blipFill>
        <p:spPr>
          <a:xfrm>
            <a:off x="10976881" y="1958"/>
            <a:ext cx="1086099" cy="76794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22"/>
          <p:cNvSpPr txBox="1"/>
          <p:nvPr>
            <p:ph type="title"/>
          </p:nvPr>
        </p:nvSpPr>
        <p:spPr>
          <a:xfrm>
            <a:off x="669263" y="237614"/>
            <a:ext cx="3464992" cy="1450757"/>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4800"/>
              <a:buFont typeface="Calibri"/>
              <a:buNone/>
            </a:pPr>
            <a:r>
              <a:rPr lang="en-US"/>
              <a:t>cat docker Image layers</a:t>
            </a:r>
            <a:endParaRPr/>
          </a:p>
        </p:txBody>
      </p:sp>
      <p:sp>
        <p:nvSpPr>
          <p:cNvPr id="523" name="Google Shape;523;p2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50"/>
              <a:buNone/>
            </a:pPr>
            <a:fld id="{00000000-1234-1234-1234-123412341234}" type="slidenum">
              <a:rPr lang="en-US"/>
              <a:t>‹#›</a:t>
            </a:fld>
            <a:endParaRPr/>
          </a:p>
        </p:txBody>
      </p:sp>
      <p:pic>
        <p:nvPicPr>
          <p:cNvPr id="524" name="Google Shape;524;p22"/>
          <p:cNvPicPr preferRelativeResize="0"/>
          <p:nvPr/>
        </p:nvPicPr>
        <p:blipFill rotWithShape="1">
          <a:blip r:embed="rId3">
            <a:alphaModFix/>
          </a:blip>
          <a:srcRect b="0" l="0" r="0" t="0"/>
          <a:stretch/>
        </p:blipFill>
        <p:spPr>
          <a:xfrm>
            <a:off x="3998950" y="237614"/>
            <a:ext cx="8065707" cy="1499746"/>
          </a:xfrm>
          <a:prstGeom prst="rect">
            <a:avLst/>
          </a:prstGeom>
          <a:noFill/>
          <a:ln>
            <a:noFill/>
          </a:ln>
        </p:spPr>
      </p:pic>
      <p:pic>
        <p:nvPicPr>
          <p:cNvPr id="525" name="Google Shape;525;p22"/>
          <p:cNvPicPr preferRelativeResize="0"/>
          <p:nvPr/>
        </p:nvPicPr>
        <p:blipFill rotWithShape="1">
          <a:blip r:embed="rId4">
            <a:alphaModFix/>
          </a:blip>
          <a:srcRect b="0" l="0" r="0" t="0"/>
          <a:stretch/>
        </p:blipFill>
        <p:spPr>
          <a:xfrm>
            <a:off x="915479" y="1918847"/>
            <a:ext cx="11022523" cy="426147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23"/>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262626"/>
              </a:buClr>
              <a:buSzPts val="8000"/>
              <a:buFont typeface="Calibri"/>
              <a:buNone/>
            </a:pPr>
            <a:r>
              <a:rPr lang="en-US"/>
              <a:t>Building SCORER Edge</a:t>
            </a:r>
            <a:endParaRPr/>
          </a:p>
        </p:txBody>
      </p:sp>
      <p:sp>
        <p:nvSpPr>
          <p:cNvPr id="531" name="Google Shape;531;p23"/>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90000"/>
              </a:lnSpc>
              <a:spcBef>
                <a:spcPts val="1200"/>
              </a:spcBef>
              <a:spcAft>
                <a:spcPts val="0"/>
              </a:spcAft>
              <a:buClr>
                <a:schemeClr val="accent1"/>
              </a:buClr>
              <a:buSzPts val="2400"/>
              <a:buFont typeface="Calibri"/>
              <a:buNone/>
            </a:pPr>
            <a:r>
              <a:t/>
            </a:r>
            <a:endParaRPr/>
          </a:p>
        </p:txBody>
      </p:sp>
      <p:sp>
        <p:nvSpPr>
          <p:cNvPr id="532" name="Google Shape;532;p2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50"/>
              <a:buNone/>
            </a:pPr>
            <a:fld id="{00000000-1234-1234-1234-123412341234}" type="slidenum">
              <a:rPr lang="en-US"/>
              <a:t>‹#›</a:t>
            </a:fld>
            <a:endParaRPr/>
          </a:p>
        </p:txBody>
      </p:sp>
      <p:pic>
        <p:nvPicPr>
          <p:cNvPr id="533" name="Google Shape;533;p23"/>
          <p:cNvPicPr preferRelativeResize="0"/>
          <p:nvPr/>
        </p:nvPicPr>
        <p:blipFill rotWithShape="1">
          <a:blip r:embed="rId3">
            <a:alphaModFix/>
          </a:blip>
          <a:srcRect b="0" l="0" r="0" t="0"/>
          <a:stretch/>
        </p:blipFill>
        <p:spPr>
          <a:xfrm>
            <a:off x="10976881" y="75846"/>
            <a:ext cx="1086099" cy="76794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2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4800"/>
              <a:buFont typeface="Calibri"/>
              <a:buNone/>
            </a:pPr>
            <a:r>
              <a:rPr lang="en-US"/>
              <a:t>Building SCORER Edge</a:t>
            </a:r>
            <a:endParaRPr/>
          </a:p>
        </p:txBody>
      </p:sp>
      <p:sp>
        <p:nvSpPr>
          <p:cNvPr id="539" name="Google Shape;539;p24"/>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Autofit/>
          </a:bodyPr>
          <a:lstStyle/>
          <a:p>
            <a:pPr indent="0" lvl="0" marL="101600" rtl="0" algn="l">
              <a:lnSpc>
                <a:spcPct val="90000"/>
              </a:lnSpc>
              <a:spcBef>
                <a:spcPts val="1200"/>
              </a:spcBef>
              <a:spcAft>
                <a:spcPts val="0"/>
              </a:spcAft>
              <a:buSzPts val="2000"/>
              <a:buNone/>
            </a:pPr>
            <a:r>
              <a:rPr lang="en-US"/>
              <a:t>Execute following commands in given sequence one after finishing previous. </a:t>
            </a:r>
            <a:endParaRPr/>
          </a:p>
          <a:p>
            <a:pPr indent="0" lvl="0" marL="101600" rtl="0" algn="l">
              <a:lnSpc>
                <a:spcPct val="90000"/>
              </a:lnSpc>
              <a:spcBef>
                <a:spcPts val="1200"/>
              </a:spcBef>
              <a:spcAft>
                <a:spcPts val="0"/>
              </a:spcAft>
              <a:buSzPts val="2000"/>
              <a:buNone/>
            </a:pPr>
            <a:r>
              <a:rPr lang="en-US"/>
              <a:t>It usually takes about 6-8 hours to build everything from scratch on intel machine and it can take few days on raspberry pi. </a:t>
            </a:r>
            <a:endParaRPr/>
          </a:p>
          <a:p>
            <a:pPr indent="0" lvl="0" marL="101600" rtl="0" algn="l">
              <a:lnSpc>
                <a:spcPct val="90000"/>
              </a:lnSpc>
              <a:spcBef>
                <a:spcPts val="1200"/>
              </a:spcBef>
              <a:spcAft>
                <a:spcPts val="0"/>
              </a:spcAft>
              <a:buSzPts val="2000"/>
              <a:buNone/>
            </a:pPr>
            <a:r>
              <a:t/>
            </a:r>
            <a:endParaRPr/>
          </a:p>
          <a:p>
            <a:pPr indent="-355600" lvl="0" marL="457200" rtl="0" algn="l">
              <a:lnSpc>
                <a:spcPct val="90000"/>
              </a:lnSpc>
              <a:spcBef>
                <a:spcPts val="1200"/>
              </a:spcBef>
              <a:spcAft>
                <a:spcPts val="0"/>
              </a:spcAft>
              <a:buSzPts val="2000"/>
              <a:buFont typeface="Arial"/>
              <a:buChar char="•"/>
            </a:pPr>
            <a:r>
              <a:rPr lang="en-US"/>
              <a:t># cd scorer/Manufacturing</a:t>
            </a:r>
            <a:endParaRPr/>
          </a:p>
          <a:p>
            <a:pPr indent="-355600" lvl="0" marL="457200" rtl="0" algn="l">
              <a:lnSpc>
                <a:spcPct val="90000"/>
              </a:lnSpc>
              <a:spcBef>
                <a:spcPts val="1200"/>
              </a:spcBef>
              <a:spcAft>
                <a:spcPts val="0"/>
              </a:spcAft>
              <a:buSzPts val="2000"/>
              <a:buFont typeface="Arial"/>
              <a:buChar char="•"/>
            </a:pPr>
            <a:r>
              <a:rPr lang="en-US"/>
              <a:t># ./autodetect</a:t>
            </a:r>
            <a:endParaRPr/>
          </a:p>
          <a:p>
            <a:pPr indent="-355600" lvl="0" marL="457200" rtl="0" algn="l">
              <a:lnSpc>
                <a:spcPct val="90000"/>
              </a:lnSpc>
              <a:spcBef>
                <a:spcPts val="1200"/>
              </a:spcBef>
              <a:spcAft>
                <a:spcPts val="0"/>
              </a:spcAft>
              <a:buSzPts val="2000"/>
              <a:buFont typeface="Arial"/>
              <a:buChar char="•"/>
            </a:pPr>
            <a:r>
              <a:rPr lang="en-US"/>
              <a:t># cd debian/scripts</a:t>
            </a:r>
            <a:endParaRPr/>
          </a:p>
          <a:p>
            <a:pPr indent="-355600" lvl="0" marL="457200" rtl="0" algn="l">
              <a:lnSpc>
                <a:spcPct val="90000"/>
              </a:lnSpc>
              <a:spcBef>
                <a:spcPts val="1200"/>
              </a:spcBef>
              <a:spcAft>
                <a:spcPts val="0"/>
              </a:spcAft>
              <a:buSzPts val="2000"/>
              <a:buFont typeface="Arial"/>
              <a:buChar char="•"/>
            </a:pPr>
            <a:r>
              <a:rPr lang="en-US"/>
              <a:t># ./RunAll.sh </a:t>
            </a:r>
            <a:endParaRPr/>
          </a:p>
          <a:p>
            <a:pPr indent="-355600" lvl="0" marL="457200" rtl="0" algn="l">
              <a:lnSpc>
                <a:spcPct val="90000"/>
              </a:lnSpc>
              <a:spcBef>
                <a:spcPts val="1200"/>
              </a:spcBef>
              <a:spcAft>
                <a:spcPts val="0"/>
              </a:spcAft>
              <a:buSzPts val="2000"/>
              <a:buFont typeface="Arial"/>
              <a:buChar char="•"/>
            </a:pPr>
            <a:r>
              <a:rPr lang="en-US"/>
              <a:t># cd scorer/Manufacturing/docker/scripts</a:t>
            </a:r>
            <a:endParaRPr/>
          </a:p>
          <a:p>
            <a:pPr indent="-355600" lvl="0" marL="457200" rtl="0" algn="l">
              <a:lnSpc>
                <a:spcPct val="90000"/>
              </a:lnSpc>
              <a:spcBef>
                <a:spcPts val="1200"/>
              </a:spcBef>
              <a:spcAft>
                <a:spcPts val="0"/>
              </a:spcAft>
              <a:buSzPts val="2000"/>
              <a:buFont typeface="Arial"/>
              <a:buChar char="•"/>
            </a:pPr>
            <a:r>
              <a:rPr lang="en-US"/>
              <a:t># ./RunAll.sh </a:t>
            </a:r>
            <a:endParaRPr/>
          </a:p>
        </p:txBody>
      </p:sp>
      <p:sp>
        <p:nvSpPr>
          <p:cNvPr id="540" name="Google Shape;540;p2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50"/>
              <a:buNone/>
            </a:pPr>
            <a:fld id="{00000000-1234-1234-1234-123412341234}" type="slidenum">
              <a:rPr lang="en-US"/>
              <a:t>‹#›</a:t>
            </a:fld>
            <a:endParaRPr/>
          </a:p>
        </p:txBody>
      </p:sp>
      <p:pic>
        <p:nvPicPr>
          <p:cNvPr id="541" name="Google Shape;541;p24"/>
          <p:cNvPicPr preferRelativeResize="0"/>
          <p:nvPr/>
        </p:nvPicPr>
        <p:blipFill rotWithShape="1">
          <a:blip r:embed="rId3">
            <a:alphaModFix/>
          </a:blip>
          <a:srcRect b="0" l="0" r="0" t="0"/>
          <a:stretch/>
        </p:blipFill>
        <p:spPr>
          <a:xfrm>
            <a:off x="10976881" y="75846"/>
            <a:ext cx="1086099" cy="76794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25"/>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262626"/>
              </a:buClr>
              <a:buSzPts val="8000"/>
              <a:buFont typeface="Calibri"/>
              <a:buNone/>
            </a:pPr>
            <a:r>
              <a:rPr lang="en-US"/>
              <a:t>Contributing to SCORER</a:t>
            </a:r>
            <a:endParaRPr/>
          </a:p>
        </p:txBody>
      </p:sp>
      <p:sp>
        <p:nvSpPr>
          <p:cNvPr id="547" name="Google Shape;547;p25"/>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90000"/>
              </a:lnSpc>
              <a:spcBef>
                <a:spcPts val="1200"/>
              </a:spcBef>
              <a:spcAft>
                <a:spcPts val="0"/>
              </a:spcAft>
              <a:buClr>
                <a:schemeClr val="accent1"/>
              </a:buClr>
              <a:buSzPts val="2400"/>
              <a:buFont typeface="Calibri"/>
              <a:buNone/>
            </a:pPr>
            <a:r>
              <a:t/>
            </a:r>
            <a:endParaRPr/>
          </a:p>
        </p:txBody>
      </p:sp>
      <p:sp>
        <p:nvSpPr>
          <p:cNvPr id="548" name="Google Shape;548;p2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50"/>
              <a:buNone/>
            </a:pPr>
            <a:fld id="{00000000-1234-1234-1234-123412341234}" type="slidenum">
              <a:rPr lang="en-US"/>
              <a:t>‹#›</a:t>
            </a:fld>
            <a:endParaRPr/>
          </a:p>
        </p:txBody>
      </p:sp>
      <p:pic>
        <p:nvPicPr>
          <p:cNvPr id="549" name="Google Shape;549;p25"/>
          <p:cNvPicPr preferRelativeResize="0"/>
          <p:nvPr/>
        </p:nvPicPr>
        <p:blipFill rotWithShape="1">
          <a:blip r:embed="rId3">
            <a:alphaModFix/>
          </a:blip>
          <a:srcRect b="0" l="0" r="0" t="0"/>
          <a:stretch/>
        </p:blipFill>
        <p:spPr>
          <a:xfrm>
            <a:off x="10976881" y="75846"/>
            <a:ext cx="1086099" cy="76794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2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4800"/>
              <a:buFont typeface="Calibri"/>
              <a:buNone/>
            </a:pPr>
            <a:r>
              <a:rPr b="0" i="0" lang="en-US" sz="4800" u="none" cap="none" strike="noStrike">
                <a:solidFill>
                  <a:srgbClr val="3F3F3F"/>
                </a:solidFill>
                <a:latin typeface="Calibri"/>
                <a:ea typeface="Calibri"/>
                <a:cs typeface="Calibri"/>
                <a:sym typeface="Calibri"/>
              </a:rPr>
              <a:t>GitHub Account</a:t>
            </a:r>
            <a:endParaRPr b="0" i="0" sz="4800" u="none" cap="none" strike="noStrike">
              <a:solidFill>
                <a:srgbClr val="3F3F3F"/>
              </a:solidFill>
              <a:latin typeface="Calibri"/>
              <a:ea typeface="Calibri"/>
              <a:cs typeface="Calibri"/>
              <a:sym typeface="Calibri"/>
            </a:endParaRPr>
          </a:p>
        </p:txBody>
      </p:sp>
      <p:sp>
        <p:nvSpPr>
          <p:cNvPr id="555" name="Google Shape;555;p2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900" u="none" cap="none" strike="noStrike">
                <a:solidFill>
                  <a:srgbClr val="FFFFFF"/>
                </a:solidFill>
                <a:latin typeface="Calibri"/>
                <a:ea typeface="Calibri"/>
                <a:cs typeface="Calibri"/>
                <a:sym typeface="Calibri"/>
              </a:rPr>
              <a:t>FUTURE TECHNOLOGIES INDIA</a:t>
            </a:r>
            <a:endParaRPr b="0" i="0" sz="900" u="none" cap="none" strike="noStrike">
              <a:solidFill>
                <a:srgbClr val="FFFFFF"/>
              </a:solidFill>
              <a:latin typeface="Calibri"/>
              <a:ea typeface="Calibri"/>
              <a:cs typeface="Calibri"/>
              <a:sym typeface="Calibri"/>
            </a:endParaRPr>
          </a:p>
        </p:txBody>
      </p:sp>
      <p:sp>
        <p:nvSpPr>
          <p:cNvPr id="556" name="Google Shape;556;p2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50"/>
              <a:buFont typeface="Arial"/>
              <a:buNone/>
            </a:pPr>
            <a:fld id="{00000000-1234-1234-1234-123412341234}" type="slidenum">
              <a:rPr b="0" i="0" lang="en-US" sz="1050" u="none" cap="none" strike="noStrike">
                <a:solidFill>
                  <a:srgbClr val="FFFFFF"/>
                </a:solidFill>
                <a:latin typeface="Calibri"/>
                <a:ea typeface="Calibri"/>
                <a:cs typeface="Calibri"/>
                <a:sym typeface="Calibri"/>
              </a:rPr>
              <a:t>‹#›</a:t>
            </a:fld>
            <a:endParaRPr b="0" i="0" sz="1050" u="none" cap="none" strike="noStrike">
              <a:solidFill>
                <a:srgbClr val="FFFFFF"/>
              </a:solidFill>
              <a:latin typeface="Calibri"/>
              <a:ea typeface="Calibri"/>
              <a:cs typeface="Calibri"/>
              <a:sym typeface="Calibri"/>
            </a:endParaRPr>
          </a:p>
        </p:txBody>
      </p:sp>
      <p:sp>
        <p:nvSpPr>
          <p:cNvPr id="557" name="Google Shape;557;p26"/>
          <p:cNvSpPr txBox="1"/>
          <p:nvPr/>
        </p:nvSpPr>
        <p:spPr>
          <a:xfrm>
            <a:off x="1097280" y="1943228"/>
            <a:ext cx="6973075" cy="399947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400" u="none" cap="none" strike="noStrike">
                <a:solidFill>
                  <a:schemeClr val="dk1"/>
                </a:solidFill>
                <a:latin typeface="Calibri"/>
                <a:ea typeface="Calibri"/>
                <a:cs typeface="Calibri"/>
                <a:sym typeface="Calibri"/>
              </a:rPr>
              <a:t>SCORER Edge source code is managed at github (</a:t>
            </a:r>
            <a:r>
              <a:rPr b="0" i="0" lang="en-US" sz="1400" u="sng" cap="none" strike="noStrike">
                <a:solidFill>
                  <a:schemeClr val="dk1"/>
                </a:solidFill>
                <a:latin typeface="Calibri"/>
                <a:ea typeface="Calibri"/>
                <a:cs typeface="Calibri"/>
                <a:sym typeface="Calibri"/>
                <a:hlinkClick r:id="rId3">
                  <a:extLst>
                    <a:ext uri="{A12FA001-AC4F-418D-AE19-62706E023703}">
                      <ahyp:hlinkClr val="tx"/>
                    </a:ext>
                  </a:extLst>
                </a:hlinkClick>
              </a:rPr>
              <a:t>www.github.com</a:t>
            </a:r>
            <a:r>
              <a:rPr b="0" i="0" lang="en-US" sz="1400" u="none" cap="none" strike="noStrike">
                <a:solidFill>
                  <a:schemeClr val="dk1"/>
                </a:solidFill>
                <a:latin typeface="Calibri"/>
                <a:ea typeface="Calibri"/>
                <a:cs typeface="Calibri"/>
                <a:sym typeface="Calibri"/>
              </a:rPr>
              <a:t>). You need to have an github account associated with your company email id and user account with username fti-&lt;username&gt;, before you make a request for access to this repository. </a:t>
            </a:r>
            <a:endParaRPr/>
          </a:p>
          <a:p>
            <a:pPr indent="0" lvl="0" marL="0" marR="0" rtl="0" algn="l">
              <a:lnSpc>
                <a:spcPct val="100000"/>
              </a:lnSpc>
              <a:spcBef>
                <a:spcPts val="0"/>
              </a:spcBef>
              <a:spcAft>
                <a:spcPts val="0"/>
              </a:spcAft>
              <a:buClr>
                <a:srgbClr val="000000"/>
              </a:buClr>
              <a:buSzPts val="160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400" u="none" cap="none" strike="noStrike">
                <a:solidFill>
                  <a:schemeClr val="dk1"/>
                </a:solidFill>
                <a:latin typeface="Calibri"/>
                <a:ea typeface="Calibri"/>
                <a:cs typeface="Calibri"/>
                <a:sym typeface="Calibri"/>
              </a:rPr>
              <a:t>If you are new to github, follow this tutorial for beginners of github. </a:t>
            </a:r>
            <a:endParaRPr/>
          </a:p>
          <a:p>
            <a:pPr indent="0" lvl="0" marL="0" marR="0" rtl="0" algn="l">
              <a:lnSpc>
                <a:spcPct val="100000"/>
              </a:lnSpc>
              <a:spcBef>
                <a:spcPts val="0"/>
              </a:spcBef>
              <a:spcAft>
                <a:spcPts val="0"/>
              </a:spcAft>
              <a:buNone/>
            </a:pPr>
            <a:r>
              <a:rPr b="0" i="0" lang="en-US" sz="1400" u="sng" cap="none" strike="noStrike">
                <a:solidFill>
                  <a:srgbClr val="000000"/>
                </a:solidFill>
                <a:latin typeface="Arial"/>
                <a:ea typeface="Arial"/>
                <a:cs typeface="Arial"/>
                <a:sym typeface="Arial"/>
                <a:hlinkClick r:id="rId4">
                  <a:extLst>
                    <a:ext uri="{A12FA001-AC4F-418D-AE19-62706E023703}">
                      <ahyp:hlinkClr val="tx"/>
                    </a:ext>
                  </a:extLst>
                </a:hlinkClick>
              </a:rPr>
              <a:t>https://blog.udacity.com/2015/06/a-beginners-git-github-tutorial.html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sng" cap="none" strike="noStrike">
              <a:solidFill>
                <a:srgbClr val="000000"/>
              </a:solidFill>
              <a:latin typeface="Arial"/>
              <a:ea typeface="Arial"/>
              <a:cs typeface="Arial"/>
              <a:sym typeface="Arial"/>
              <a:hlinkClick r:id="rId5">
                <a:extLst>
                  <a:ext uri="{A12FA001-AC4F-418D-AE19-62706E023703}">
                    <ahyp:hlinkClr val="tx"/>
                  </a:ext>
                </a:extLst>
              </a:hlinkClick>
            </a:endParaRPr>
          </a:p>
          <a:p>
            <a:pPr indent="0" lvl="0" marL="0" marR="0" rtl="0" algn="l">
              <a:lnSpc>
                <a:spcPct val="100000"/>
              </a:lnSpc>
              <a:spcBef>
                <a:spcPts val="0"/>
              </a:spcBef>
              <a:spcAft>
                <a:spcPts val="0"/>
              </a:spcAft>
              <a:buNone/>
            </a:pPr>
            <a:r>
              <a:rPr b="0" i="0" lang="en-US" sz="1400" u="none" cap="none" strike="noStrike">
                <a:solidFill>
                  <a:schemeClr val="dk1"/>
                </a:solidFill>
                <a:latin typeface="Calibri"/>
                <a:ea typeface="Calibri"/>
                <a:cs typeface="Calibri"/>
                <a:sym typeface="Calibri"/>
              </a:rPr>
              <a:t>Also, follow this tutorial for further details</a:t>
            </a:r>
            <a:endParaRPr b="0" i="0" sz="1400" u="sng" cap="none" strike="noStrike">
              <a:solidFill>
                <a:schemeClr val="dk1"/>
              </a:solidFill>
              <a:latin typeface="Calibri"/>
              <a:ea typeface="Calibri"/>
              <a:cs typeface="Calibri"/>
              <a:sym typeface="Calibri"/>
              <a:hlinkClick r:id="rId6">
                <a:extLst>
                  <a:ext uri="{A12FA001-AC4F-418D-AE19-62706E023703}">
                    <ahyp:hlinkClr val="tx"/>
                  </a:ext>
                </a:extLst>
              </a:hlinkClick>
            </a:endParaRPr>
          </a:p>
          <a:p>
            <a:pPr indent="0" lvl="0" marL="0" marR="0" rtl="0" algn="l">
              <a:lnSpc>
                <a:spcPct val="100000"/>
              </a:lnSpc>
              <a:spcBef>
                <a:spcPts val="0"/>
              </a:spcBef>
              <a:spcAft>
                <a:spcPts val="0"/>
              </a:spcAft>
              <a:buNone/>
            </a:pPr>
            <a:r>
              <a:rPr b="0" i="0" lang="en-US" sz="1400" u="sng" cap="none" strike="noStrike">
                <a:solidFill>
                  <a:srgbClr val="000000"/>
                </a:solidFill>
                <a:latin typeface="Arial"/>
                <a:ea typeface="Arial"/>
                <a:cs typeface="Arial"/>
                <a:sym typeface="Arial"/>
                <a:hlinkClick r:id="rId7">
                  <a:extLst>
                    <a:ext uri="{A12FA001-AC4F-418D-AE19-62706E023703}">
                      <ahyp:hlinkClr val="tx"/>
                    </a:ext>
                  </a:extLst>
                </a:hlinkClick>
              </a:rPr>
              <a:t>https://drive.google.com/open?id=19_K940L5IbIHYg6tMo7wHxW9p1GEX5fO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0" i="0" lang="en-US" sz="1400" u="sng" cap="none" strike="noStrike">
                <a:solidFill>
                  <a:schemeClr val="dk1"/>
                </a:solidFill>
                <a:latin typeface="Calibri"/>
                <a:ea typeface="Calibri"/>
                <a:cs typeface="Calibri"/>
                <a:sym typeface="Calibri"/>
              </a:rPr>
              <a:t>Two Factor Authentication:</a:t>
            </a:r>
            <a:r>
              <a:rPr b="0" i="0" lang="en-US" sz="1400" u="none" cap="none" strike="noStrike">
                <a:solidFill>
                  <a:schemeClr val="dk1"/>
                </a:solidFill>
                <a:latin typeface="Calibri"/>
                <a:ea typeface="Calibri"/>
                <a:cs typeface="Calibri"/>
                <a:sym typeface="Calibri"/>
              </a:rPr>
              <a:t> SCORER Edge source code is protected by Two factor authentication, so not only username and password, but you also need to generate a special key for accessing github. For more details about Two Factor Authentication on github, please see following link : </a:t>
            </a:r>
            <a:endParaRPr/>
          </a:p>
          <a:p>
            <a:pPr indent="0" lvl="0" marL="0" marR="0" rtl="0" algn="l">
              <a:lnSpc>
                <a:spcPct val="100000"/>
              </a:lnSpc>
              <a:spcBef>
                <a:spcPts val="0"/>
              </a:spcBef>
              <a:spcAft>
                <a:spcPts val="0"/>
              </a:spcAft>
              <a:buClr>
                <a:srgbClr val="000000"/>
              </a:buClr>
              <a:buSzPts val="1600"/>
              <a:buFont typeface="Arial"/>
              <a:buNone/>
            </a:pPr>
            <a:r>
              <a:t/>
            </a:r>
            <a:endParaRPr b="0" i="0" sz="1400" u="sng" cap="none" strike="noStrike">
              <a:solidFill>
                <a:schemeClr val="hlink"/>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400" u="sng" cap="none" strike="noStrike">
                <a:solidFill>
                  <a:srgbClr val="000000"/>
                </a:solidFill>
                <a:latin typeface="Arial"/>
                <a:ea typeface="Arial"/>
                <a:cs typeface="Arial"/>
                <a:sym typeface="Arial"/>
                <a:hlinkClick r:id="rId8">
                  <a:extLst>
                    <a:ext uri="{A12FA001-AC4F-418D-AE19-62706E023703}">
                      <ahyp:hlinkClr val="tx"/>
                    </a:ext>
                  </a:extLst>
                </a:hlinkClick>
              </a:rPr>
              <a:t>https://help.github.com/en/articles/securing-your-account-with-two-factor-authentication-2fa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400" u="none" cap="none" strike="noStrike">
                <a:solidFill>
                  <a:schemeClr val="dk1"/>
                </a:solidFill>
                <a:latin typeface="Calibri"/>
                <a:ea typeface="Calibri"/>
                <a:cs typeface="Calibri"/>
                <a:sym typeface="Calibri"/>
              </a:rPr>
              <a:t>Note: Please make sure to activate recovery options and store them at safe place. </a:t>
            </a:r>
            <a:endParaRPr b="0" i="0" sz="1400" u="none" cap="none" strike="noStrike">
              <a:solidFill>
                <a:schemeClr val="dk1"/>
              </a:solidFill>
              <a:latin typeface="Calibri"/>
              <a:ea typeface="Calibri"/>
              <a:cs typeface="Calibri"/>
              <a:sym typeface="Calibri"/>
            </a:endParaRPr>
          </a:p>
        </p:txBody>
      </p:sp>
      <p:pic>
        <p:nvPicPr>
          <p:cNvPr id="558" name="Google Shape;558;p26"/>
          <p:cNvPicPr preferRelativeResize="0"/>
          <p:nvPr/>
        </p:nvPicPr>
        <p:blipFill rotWithShape="1">
          <a:blip r:embed="rId9">
            <a:alphaModFix/>
          </a:blip>
          <a:srcRect b="0" l="0" r="0" t="0"/>
          <a:stretch/>
        </p:blipFill>
        <p:spPr>
          <a:xfrm>
            <a:off x="10976881" y="75846"/>
            <a:ext cx="1086099" cy="767949"/>
          </a:xfrm>
          <a:prstGeom prst="rect">
            <a:avLst/>
          </a:prstGeom>
          <a:noFill/>
          <a:ln>
            <a:noFill/>
          </a:ln>
        </p:spPr>
      </p:pic>
      <p:sp>
        <p:nvSpPr>
          <p:cNvPr id="559" name="Google Shape;559;p26"/>
          <p:cNvSpPr txBox="1"/>
          <p:nvPr/>
        </p:nvSpPr>
        <p:spPr>
          <a:xfrm>
            <a:off x="8204075" y="2091766"/>
            <a:ext cx="3315855" cy="3855822"/>
          </a:xfrm>
          <a:prstGeom prst="rect">
            <a:avLst/>
          </a:prstGeom>
          <a:gradFill>
            <a:gsLst>
              <a:gs pos="0">
                <a:srgbClr val="D2DEC6"/>
              </a:gs>
              <a:gs pos="35000">
                <a:srgbClr val="E0E6D7"/>
              </a:gs>
              <a:gs pos="100000">
                <a:srgbClr val="F3F6EF"/>
              </a:gs>
            </a:gsLst>
            <a:lin ang="16200000" scaled="0"/>
          </a:gradFill>
          <a:ln cap="flat" cmpd="sng" w="9525">
            <a:solidFill>
              <a:srgbClr val="909C83"/>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sng" cap="none" strike="noStrike">
                <a:solidFill>
                  <a:schemeClr val="dk1"/>
                </a:solidFill>
                <a:latin typeface="Calibri"/>
                <a:ea typeface="Calibri"/>
                <a:cs typeface="Calibri"/>
                <a:sym typeface="Calibri"/>
              </a:rPr>
              <a:t>Action Items</a:t>
            </a:r>
            <a:endParaRPr/>
          </a:p>
          <a:p>
            <a:pPr indent="0" lvl="0" marL="0" marR="0" rtl="0" algn="l">
              <a:lnSpc>
                <a:spcPct val="100000"/>
              </a:lnSpc>
              <a:spcBef>
                <a:spcPts val="0"/>
              </a:spcBef>
              <a:spcAft>
                <a:spcPts val="0"/>
              </a:spcAft>
              <a:buClr>
                <a:srgbClr val="000000"/>
              </a:buClr>
              <a:buSzPts val="1600"/>
              <a:buFont typeface="Arial"/>
              <a:buNone/>
            </a:pPr>
            <a:r>
              <a:t/>
            </a:r>
            <a:endParaRPr b="1" i="0" sz="1600" u="sng"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600"/>
              <a:buFont typeface="Arial"/>
              <a:buChar char="-"/>
            </a:pPr>
            <a:r>
              <a:rPr b="0" i="0" lang="en-US" sz="1600" u="none" cap="none" strike="noStrike">
                <a:solidFill>
                  <a:schemeClr val="dk1"/>
                </a:solidFill>
                <a:latin typeface="Calibri"/>
                <a:ea typeface="Calibri"/>
                <a:cs typeface="Calibri"/>
                <a:sym typeface="Calibri"/>
              </a:rPr>
              <a:t>Create github account with fti-&lt;username&gt; if not already created. </a:t>
            </a:r>
            <a:endParaRPr/>
          </a:p>
          <a:p>
            <a:pPr indent="-285750" lvl="0" marL="285750" marR="0" rtl="0" algn="l">
              <a:lnSpc>
                <a:spcPct val="100000"/>
              </a:lnSpc>
              <a:spcBef>
                <a:spcPts val="0"/>
              </a:spcBef>
              <a:spcAft>
                <a:spcPts val="0"/>
              </a:spcAft>
              <a:buClr>
                <a:srgbClr val="000000"/>
              </a:buClr>
              <a:buSzPts val="1600"/>
              <a:buFont typeface="Arial"/>
              <a:buChar char="-"/>
            </a:pPr>
            <a:r>
              <a:rPr b="0" i="0" lang="en-US" sz="1600" u="none" cap="none" strike="noStrike">
                <a:solidFill>
                  <a:schemeClr val="dk1"/>
                </a:solidFill>
                <a:latin typeface="Calibri"/>
                <a:ea typeface="Calibri"/>
                <a:cs typeface="Calibri"/>
                <a:sym typeface="Calibri"/>
              </a:rPr>
              <a:t>Enable TFA (Two factor Authentication) for the same. </a:t>
            </a:r>
            <a:endParaRPr/>
          </a:p>
          <a:p>
            <a:pPr indent="-285750" lvl="0" marL="285750" marR="0" rtl="0" algn="l">
              <a:lnSpc>
                <a:spcPct val="100000"/>
              </a:lnSpc>
              <a:spcBef>
                <a:spcPts val="0"/>
              </a:spcBef>
              <a:spcAft>
                <a:spcPts val="0"/>
              </a:spcAft>
              <a:buClr>
                <a:srgbClr val="000000"/>
              </a:buClr>
              <a:buSzPts val="1600"/>
              <a:buFont typeface="Arial"/>
              <a:buChar char="-"/>
            </a:pPr>
            <a:r>
              <a:rPr b="0" i="0" lang="en-US" sz="1600" u="none" cap="none" strike="noStrike">
                <a:solidFill>
                  <a:schemeClr val="dk1"/>
                </a:solidFill>
                <a:latin typeface="Calibri"/>
                <a:ea typeface="Calibri"/>
                <a:cs typeface="Calibri"/>
                <a:sym typeface="Calibri"/>
              </a:rPr>
              <a:t>Explore various operations, commands for git. Go through the PPT kept in gdrive and links shared which explains git operations. </a:t>
            </a:r>
            <a:endParaRPr/>
          </a:p>
          <a:p>
            <a:pPr indent="-184150" lvl="0" marL="28575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2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4800"/>
              <a:buFont typeface="Calibri"/>
              <a:buNone/>
            </a:pPr>
            <a:r>
              <a:rPr lang="en-US"/>
              <a:t>Getting the SCORER Source Code</a:t>
            </a:r>
            <a:endParaRPr/>
          </a:p>
        </p:txBody>
      </p:sp>
      <p:sp>
        <p:nvSpPr>
          <p:cNvPr id="565" name="Google Shape;565;p27"/>
          <p:cNvSpPr txBox="1"/>
          <p:nvPr>
            <p:ph idx="1" type="body"/>
          </p:nvPr>
        </p:nvSpPr>
        <p:spPr>
          <a:xfrm>
            <a:off x="1097280" y="1845734"/>
            <a:ext cx="6245629" cy="4023360"/>
          </a:xfrm>
          <a:prstGeom prst="rect">
            <a:avLst/>
          </a:prstGeom>
          <a:noFill/>
          <a:ln>
            <a:noFill/>
          </a:ln>
        </p:spPr>
        <p:txBody>
          <a:bodyPr anchorCtr="0" anchor="t" bIns="45700" lIns="0" spcFirstLastPara="1" rIns="0" wrap="square" tIns="45700">
            <a:noAutofit/>
          </a:bodyPr>
          <a:lstStyle/>
          <a:p>
            <a:pPr indent="-355600" lvl="0" marL="457200" marR="0" rtl="0" algn="l">
              <a:lnSpc>
                <a:spcPct val="90000"/>
              </a:lnSpc>
              <a:spcBef>
                <a:spcPts val="1200"/>
              </a:spcBef>
              <a:spcAft>
                <a:spcPts val="0"/>
              </a:spcAft>
              <a:buClr>
                <a:schemeClr val="accent1"/>
              </a:buClr>
              <a:buSzPts val="2000"/>
              <a:buFont typeface="Calibri"/>
              <a:buChar char=" "/>
            </a:pPr>
            <a:r>
              <a:rPr lang="en-US" sz="1600"/>
              <a:t>Once your user accounts are created on github and permissions to those accounts are given, you can checkout the source code by following steps : </a:t>
            </a:r>
            <a:endParaRPr/>
          </a:p>
          <a:p>
            <a:pPr indent="-355600" lvl="0" marL="457200" marR="0" rtl="0" algn="l">
              <a:lnSpc>
                <a:spcPct val="90000"/>
              </a:lnSpc>
              <a:spcBef>
                <a:spcPts val="1200"/>
              </a:spcBef>
              <a:spcAft>
                <a:spcPts val="0"/>
              </a:spcAft>
              <a:buClr>
                <a:schemeClr val="accent1"/>
              </a:buClr>
              <a:buSzPts val="2000"/>
              <a:buFont typeface="Calibri"/>
              <a:buChar char=" "/>
            </a:pPr>
            <a:r>
              <a:rPr lang="en-US" sz="1600"/>
              <a:t>1. On your machine, create a director for keeping source code with your username and change directory. </a:t>
            </a:r>
            <a:endParaRPr/>
          </a:p>
          <a:p>
            <a:pPr indent="-355600" lvl="0" marL="457200" marR="0" rtl="0" algn="l">
              <a:lnSpc>
                <a:spcPct val="90000"/>
              </a:lnSpc>
              <a:spcBef>
                <a:spcPts val="1200"/>
              </a:spcBef>
              <a:spcAft>
                <a:spcPts val="0"/>
              </a:spcAft>
              <a:buClr>
                <a:schemeClr val="accent1"/>
              </a:buClr>
              <a:buSzPts val="2000"/>
              <a:buFont typeface="Calibri"/>
              <a:buChar char=" "/>
            </a:pPr>
            <a:r>
              <a:rPr lang="en-US" sz="1600"/>
              <a:t>     mkdir –p /home/fti/&lt;uname&gt;</a:t>
            </a:r>
            <a:endParaRPr/>
          </a:p>
          <a:p>
            <a:pPr indent="-355600" lvl="0" marL="457200" marR="0" rtl="0" algn="l">
              <a:lnSpc>
                <a:spcPct val="90000"/>
              </a:lnSpc>
              <a:spcBef>
                <a:spcPts val="1200"/>
              </a:spcBef>
              <a:spcAft>
                <a:spcPts val="0"/>
              </a:spcAft>
              <a:buClr>
                <a:schemeClr val="accent1"/>
              </a:buClr>
              <a:buSzPts val="2000"/>
              <a:buFont typeface="Calibri"/>
              <a:buChar char=" "/>
            </a:pPr>
            <a:r>
              <a:rPr lang="en-US" sz="1600"/>
              <a:t>     cd /home/fti/&lt;uname&gt;</a:t>
            </a:r>
            <a:endParaRPr sz="1600"/>
          </a:p>
          <a:p>
            <a:pPr indent="-355600" lvl="0" marL="457200" marR="0" rtl="0" algn="l">
              <a:lnSpc>
                <a:spcPct val="90000"/>
              </a:lnSpc>
              <a:spcBef>
                <a:spcPts val="1200"/>
              </a:spcBef>
              <a:spcAft>
                <a:spcPts val="0"/>
              </a:spcAft>
              <a:buClr>
                <a:schemeClr val="accent1"/>
              </a:buClr>
              <a:buSzPts val="2000"/>
              <a:buFont typeface="Calibri"/>
              <a:buChar char=" "/>
            </a:pPr>
            <a:r>
              <a:rPr lang="en-US" sz="1600"/>
              <a:t>2. Checkout git source code</a:t>
            </a:r>
            <a:endParaRPr/>
          </a:p>
          <a:p>
            <a:pPr indent="-355600" lvl="0" marL="457200" marR="0" rtl="0" algn="l">
              <a:lnSpc>
                <a:spcPct val="90000"/>
              </a:lnSpc>
              <a:spcBef>
                <a:spcPts val="1200"/>
              </a:spcBef>
              <a:spcAft>
                <a:spcPts val="0"/>
              </a:spcAft>
              <a:buClr>
                <a:schemeClr val="accent1"/>
              </a:buClr>
              <a:buSzPts val="2000"/>
              <a:buFont typeface="Calibri"/>
              <a:buChar char=" "/>
            </a:pPr>
            <a:r>
              <a:rPr lang="en-US" sz="1600"/>
              <a:t>     git clone </a:t>
            </a:r>
            <a:r>
              <a:rPr lang="en-US" sz="1600" u="sng">
                <a:solidFill>
                  <a:schemeClr val="hlink"/>
                </a:solidFill>
                <a:hlinkClick r:id="rId3"/>
              </a:rPr>
              <a:t>https://github.com/future-standard/scorer.git</a:t>
            </a:r>
            <a:endParaRPr sz="1600"/>
          </a:p>
          <a:p>
            <a:pPr indent="-355600" lvl="0" marL="457200" marR="0" rtl="0" algn="l">
              <a:lnSpc>
                <a:spcPct val="90000"/>
              </a:lnSpc>
              <a:spcBef>
                <a:spcPts val="1200"/>
              </a:spcBef>
              <a:spcAft>
                <a:spcPts val="0"/>
              </a:spcAft>
              <a:buClr>
                <a:schemeClr val="accent1"/>
              </a:buClr>
              <a:buSzPts val="2000"/>
              <a:buFont typeface="Calibri"/>
              <a:buChar char=" "/>
            </a:pPr>
            <a:r>
              <a:rPr lang="en-US" sz="1600"/>
              <a:t>It will ask for username and password. You need to enter your github account id and Two factor authentication key as password. </a:t>
            </a:r>
            <a:endParaRPr sz="1600"/>
          </a:p>
        </p:txBody>
      </p:sp>
      <p:sp>
        <p:nvSpPr>
          <p:cNvPr id="566" name="Google Shape;566;p2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50"/>
              <a:buNone/>
            </a:pPr>
            <a:fld id="{00000000-1234-1234-1234-123412341234}" type="slidenum">
              <a:rPr lang="en-US"/>
              <a:t>‹#›</a:t>
            </a:fld>
            <a:endParaRPr/>
          </a:p>
        </p:txBody>
      </p:sp>
      <p:sp>
        <p:nvSpPr>
          <p:cNvPr id="567" name="Google Shape;567;p27"/>
          <p:cNvSpPr txBox="1"/>
          <p:nvPr/>
        </p:nvSpPr>
        <p:spPr>
          <a:xfrm>
            <a:off x="8204075" y="2091766"/>
            <a:ext cx="3315855" cy="3855822"/>
          </a:xfrm>
          <a:prstGeom prst="rect">
            <a:avLst/>
          </a:prstGeom>
          <a:gradFill>
            <a:gsLst>
              <a:gs pos="0">
                <a:srgbClr val="D2DEC6"/>
              </a:gs>
              <a:gs pos="35000">
                <a:srgbClr val="E0E6D7"/>
              </a:gs>
              <a:gs pos="100000">
                <a:srgbClr val="F3F6EF"/>
              </a:gs>
            </a:gsLst>
            <a:lin ang="16200000" scaled="0"/>
          </a:gradFill>
          <a:ln cap="flat" cmpd="sng" w="9525">
            <a:solidFill>
              <a:srgbClr val="909C83"/>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sng" cap="none" strike="noStrike">
                <a:solidFill>
                  <a:schemeClr val="dk1"/>
                </a:solidFill>
                <a:latin typeface="Calibri"/>
                <a:ea typeface="Calibri"/>
                <a:cs typeface="Calibri"/>
                <a:sym typeface="Calibri"/>
              </a:rPr>
              <a:t>Action Items</a:t>
            </a:r>
            <a:endParaRPr/>
          </a:p>
          <a:p>
            <a:pPr indent="0" lvl="0" marL="0" marR="0" rtl="0" algn="l">
              <a:lnSpc>
                <a:spcPct val="100000"/>
              </a:lnSpc>
              <a:spcBef>
                <a:spcPts val="0"/>
              </a:spcBef>
              <a:spcAft>
                <a:spcPts val="0"/>
              </a:spcAft>
              <a:buClr>
                <a:srgbClr val="000000"/>
              </a:buClr>
              <a:buSzPts val="1600"/>
              <a:buFont typeface="Arial"/>
              <a:buNone/>
            </a:pPr>
            <a:r>
              <a:t/>
            </a:r>
            <a:endParaRPr b="1" i="0" sz="1600" u="sng"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600"/>
              <a:buFont typeface="Arial"/>
              <a:buChar char="-"/>
            </a:pPr>
            <a:r>
              <a:rPr b="0" i="0" lang="en-US" sz="1600" u="none" cap="none" strike="noStrike">
                <a:solidFill>
                  <a:schemeClr val="dk1"/>
                </a:solidFill>
                <a:latin typeface="Calibri"/>
                <a:ea typeface="Calibri"/>
                <a:cs typeface="Calibri"/>
                <a:sym typeface="Calibri"/>
              </a:rPr>
              <a:t>Checkout SCORER Edge source code. </a:t>
            </a:r>
            <a:endParaRPr/>
          </a:p>
          <a:p>
            <a:pPr indent="-285750" lvl="0" marL="285750" marR="0" rtl="0" algn="l">
              <a:lnSpc>
                <a:spcPct val="100000"/>
              </a:lnSpc>
              <a:spcBef>
                <a:spcPts val="0"/>
              </a:spcBef>
              <a:spcAft>
                <a:spcPts val="0"/>
              </a:spcAft>
              <a:buClr>
                <a:srgbClr val="000000"/>
              </a:buClr>
              <a:buSzPts val="1600"/>
              <a:buFont typeface="Arial"/>
              <a:buChar char="-"/>
            </a:pPr>
            <a:r>
              <a:rPr b="0" i="0" lang="en-US" sz="1600" u="none" cap="none" strike="noStrike">
                <a:solidFill>
                  <a:schemeClr val="dk1"/>
                </a:solidFill>
                <a:latin typeface="Calibri"/>
                <a:ea typeface="Calibri"/>
                <a:cs typeface="Calibri"/>
                <a:sym typeface="Calibri"/>
              </a:rPr>
              <a:t>Switch your branch to ‘Scorer-1702” which is current integration branch for SCORER Edge. </a:t>
            </a:r>
            <a:endParaRPr b="0" i="0" sz="1600" u="none" cap="none" strike="noStrike">
              <a:solidFill>
                <a:schemeClr val="dk1"/>
              </a:solidFill>
              <a:latin typeface="Calibri"/>
              <a:ea typeface="Calibri"/>
              <a:cs typeface="Calibri"/>
              <a:sym typeface="Calibri"/>
            </a:endParaRPr>
          </a:p>
        </p:txBody>
      </p:sp>
      <p:pic>
        <p:nvPicPr>
          <p:cNvPr id="568" name="Google Shape;568;p27"/>
          <p:cNvPicPr preferRelativeResize="0"/>
          <p:nvPr/>
        </p:nvPicPr>
        <p:blipFill rotWithShape="1">
          <a:blip r:embed="rId4">
            <a:alphaModFix/>
          </a:blip>
          <a:srcRect b="0" l="0" r="0" t="0"/>
          <a:stretch/>
        </p:blipFill>
        <p:spPr>
          <a:xfrm>
            <a:off x="10976881" y="75846"/>
            <a:ext cx="1086099" cy="76794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28"/>
          <p:cNvSpPr/>
          <p:nvPr/>
        </p:nvSpPr>
        <p:spPr>
          <a:xfrm>
            <a:off x="1254297" y="2274801"/>
            <a:ext cx="3193091" cy="976496"/>
          </a:xfrm>
          <a:prstGeom prst="rect">
            <a:avLst/>
          </a:prstGeom>
          <a:solidFill>
            <a:schemeClr val="lt2">
              <a:alpha val="37647"/>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74" name="Google Shape;574;p28"/>
          <p:cNvSpPr/>
          <p:nvPr/>
        </p:nvSpPr>
        <p:spPr>
          <a:xfrm>
            <a:off x="4447388" y="2274800"/>
            <a:ext cx="709708" cy="976497"/>
          </a:xfrm>
          <a:prstGeom prst="rect">
            <a:avLst/>
          </a:prstGeom>
          <a:solidFill>
            <a:srgbClr val="F7CD9C">
              <a:alpha val="3764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75" name="Google Shape;575;p28"/>
          <p:cNvSpPr/>
          <p:nvPr/>
        </p:nvSpPr>
        <p:spPr>
          <a:xfrm>
            <a:off x="5167451" y="2273823"/>
            <a:ext cx="1220602" cy="976497"/>
          </a:xfrm>
          <a:prstGeom prst="rect">
            <a:avLst/>
          </a:prstGeom>
          <a:solidFill>
            <a:srgbClr val="A39B4E">
              <a:alpha val="3764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76" name="Google Shape;576;p28"/>
          <p:cNvSpPr/>
          <p:nvPr/>
        </p:nvSpPr>
        <p:spPr>
          <a:xfrm>
            <a:off x="6409328" y="2273823"/>
            <a:ext cx="650535" cy="976497"/>
          </a:xfrm>
          <a:prstGeom prst="rect">
            <a:avLst/>
          </a:prstGeom>
          <a:solidFill>
            <a:srgbClr val="7030A0">
              <a:alpha val="3764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77" name="Google Shape;577;p2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4800"/>
              <a:buFont typeface="Calibri"/>
              <a:buNone/>
            </a:pPr>
            <a:r>
              <a:rPr lang="en-US"/>
              <a:t>Submitting your changes</a:t>
            </a:r>
            <a:endParaRPr/>
          </a:p>
        </p:txBody>
      </p:sp>
      <p:sp>
        <p:nvSpPr>
          <p:cNvPr id="578" name="Google Shape;578;p28"/>
          <p:cNvSpPr txBox="1"/>
          <p:nvPr>
            <p:ph idx="1" type="body"/>
          </p:nvPr>
        </p:nvSpPr>
        <p:spPr>
          <a:xfrm>
            <a:off x="1097280" y="3084524"/>
            <a:ext cx="6992109" cy="2248219"/>
          </a:xfrm>
          <a:prstGeom prst="rect">
            <a:avLst/>
          </a:prstGeom>
          <a:noFill/>
          <a:ln>
            <a:noFill/>
          </a:ln>
        </p:spPr>
        <p:txBody>
          <a:bodyPr anchorCtr="0" anchor="t" bIns="45700" lIns="0" spcFirstLastPara="1" rIns="0" wrap="square" tIns="45700">
            <a:noAutofit/>
          </a:bodyPr>
          <a:lstStyle/>
          <a:p>
            <a:pPr indent="0" lvl="0" marL="101600" rtl="0" algn="l">
              <a:lnSpc>
                <a:spcPct val="90000"/>
              </a:lnSpc>
              <a:spcBef>
                <a:spcPts val="1200"/>
              </a:spcBef>
              <a:spcAft>
                <a:spcPts val="0"/>
              </a:spcAft>
              <a:buSzPts val="2000"/>
              <a:buNone/>
            </a:pPr>
            <a:r>
              <a:rPr lang="en-US" sz="1600"/>
              <a:t>You will be assigned a distinct git branch for each independent development work. </a:t>
            </a:r>
            <a:endParaRPr/>
          </a:p>
          <a:p>
            <a:pPr indent="0" lvl="0" marL="101600" rtl="0" algn="l">
              <a:lnSpc>
                <a:spcPct val="90000"/>
              </a:lnSpc>
              <a:spcBef>
                <a:spcPts val="1200"/>
              </a:spcBef>
              <a:spcAft>
                <a:spcPts val="0"/>
              </a:spcAft>
              <a:buSzPts val="2000"/>
              <a:buNone/>
            </a:pPr>
            <a:r>
              <a:rPr lang="en-US" sz="1600"/>
              <a:t>Typically you should commit every small incremental change in your code locally on git with ‘git commit’ command. It can be as frequent as every 15-30 minutes while you are writing your code. Small incremental changes are easier to understand and revert if needed. </a:t>
            </a:r>
            <a:endParaRPr/>
          </a:p>
          <a:p>
            <a:pPr indent="0" lvl="0" marL="101600" rtl="0" algn="l">
              <a:lnSpc>
                <a:spcPct val="90000"/>
              </a:lnSpc>
              <a:spcBef>
                <a:spcPts val="1200"/>
              </a:spcBef>
              <a:spcAft>
                <a:spcPts val="0"/>
              </a:spcAft>
              <a:buSzPts val="2000"/>
              <a:buNone/>
            </a:pPr>
            <a:r>
              <a:rPr lang="en-US" sz="1600"/>
              <a:t>Also, you should regularly push your development to remote branch of git by “git push”, once you have attained a logical structure and the code is shareable. This can be as frequent one git push every few hours. Idea is to keep pushing regularly so that you are safe from any accidents on local machines. </a:t>
            </a:r>
            <a:endParaRPr/>
          </a:p>
          <a:p>
            <a:pPr indent="0" lvl="0" marL="101600" rtl="0" algn="l">
              <a:lnSpc>
                <a:spcPct val="90000"/>
              </a:lnSpc>
              <a:spcBef>
                <a:spcPts val="1200"/>
              </a:spcBef>
              <a:spcAft>
                <a:spcPts val="0"/>
              </a:spcAft>
              <a:buSzPts val="2000"/>
              <a:buNone/>
            </a:pPr>
            <a:r>
              <a:rPr lang="en-US" sz="1600"/>
              <a:t>Once you are done with development + self reviews, tests, you initiate peer review followed by client review by raising a pull request. After client review comments are fixed, code is merged back to Integration Branch for integration tests.</a:t>
            </a:r>
            <a:endParaRPr sz="1600"/>
          </a:p>
        </p:txBody>
      </p:sp>
      <p:sp>
        <p:nvSpPr>
          <p:cNvPr id="579" name="Google Shape;579;p2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50"/>
              <a:buNone/>
            </a:pPr>
            <a:fld id="{00000000-1234-1234-1234-123412341234}" type="slidenum">
              <a:rPr lang="en-US"/>
              <a:t>‹#›</a:t>
            </a:fld>
            <a:endParaRPr/>
          </a:p>
        </p:txBody>
      </p:sp>
      <p:sp>
        <p:nvSpPr>
          <p:cNvPr id="580" name="Google Shape;580;p28"/>
          <p:cNvSpPr txBox="1"/>
          <p:nvPr/>
        </p:nvSpPr>
        <p:spPr>
          <a:xfrm>
            <a:off x="8204075" y="2091766"/>
            <a:ext cx="3315855" cy="3855822"/>
          </a:xfrm>
          <a:prstGeom prst="rect">
            <a:avLst/>
          </a:prstGeom>
          <a:gradFill>
            <a:gsLst>
              <a:gs pos="0">
                <a:srgbClr val="D2DEC6"/>
              </a:gs>
              <a:gs pos="35000">
                <a:srgbClr val="E0E6D7"/>
              </a:gs>
              <a:gs pos="100000">
                <a:srgbClr val="F3F6EF"/>
              </a:gs>
            </a:gsLst>
            <a:lin ang="16200000" scaled="0"/>
          </a:gradFill>
          <a:ln cap="flat" cmpd="sng" w="9525">
            <a:solidFill>
              <a:srgbClr val="909C83"/>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200" u="sng" cap="none" strike="noStrike">
                <a:solidFill>
                  <a:schemeClr val="dk1"/>
                </a:solidFill>
                <a:latin typeface="Calibri"/>
                <a:ea typeface="Calibri"/>
                <a:cs typeface="Calibri"/>
                <a:sym typeface="Calibri"/>
              </a:rPr>
              <a:t>Action Items</a:t>
            </a:r>
            <a:endParaRPr/>
          </a:p>
          <a:p>
            <a:pPr indent="0" lvl="0" marL="0" marR="0" rtl="0" algn="l">
              <a:lnSpc>
                <a:spcPct val="100000"/>
              </a:lnSpc>
              <a:spcBef>
                <a:spcPts val="0"/>
              </a:spcBef>
              <a:spcAft>
                <a:spcPts val="0"/>
              </a:spcAft>
              <a:buClr>
                <a:srgbClr val="000000"/>
              </a:buClr>
              <a:buSzPts val="1600"/>
              <a:buFont typeface="Arial"/>
              <a:buNone/>
            </a:pPr>
            <a:r>
              <a:t/>
            </a:r>
            <a:endParaRPr b="1" i="0" sz="1200" u="sng"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600"/>
              <a:buFont typeface="Arial"/>
              <a:buChar char="-"/>
            </a:pPr>
            <a:r>
              <a:rPr b="0" i="0" lang="en-US" sz="1200" u="none" cap="none" strike="noStrike">
                <a:solidFill>
                  <a:schemeClr val="dk1"/>
                </a:solidFill>
                <a:latin typeface="Calibri"/>
                <a:ea typeface="Calibri"/>
                <a:cs typeface="Calibri"/>
                <a:sym typeface="Calibri"/>
              </a:rPr>
              <a:t>Go through following guideline documents for raising PR, commit messages &amp; code reviews : </a:t>
            </a:r>
            <a:endParaRPr/>
          </a:p>
          <a:p>
            <a:pPr indent="0" lvl="0" marL="0" marR="0" rtl="0" algn="l">
              <a:lnSpc>
                <a:spcPct val="100000"/>
              </a:lnSpc>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200" u="sng" cap="none" strike="noStrike">
                <a:solidFill>
                  <a:schemeClr val="dk1"/>
                </a:solidFill>
                <a:latin typeface="Calibri"/>
                <a:ea typeface="Calibri"/>
                <a:cs typeface="Calibri"/>
                <a:sym typeface="Calibri"/>
              </a:rPr>
              <a:t>Git pull requests</a:t>
            </a:r>
            <a:endParaRPr b="0" i="0" sz="1200" u="sng"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200" u="sng" cap="none" strike="noStrike">
                <a:solidFill>
                  <a:schemeClr val="dk1"/>
                </a:solidFill>
                <a:latin typeface="Calibri"/>
                <a:ea typeface="Calibri"/>
                <a:cs typeface="Calibri"/>
                <a:sym typeface="Calibri"/>
                <a:hlinkClick r:id="rId3">
                  <a:extLst>
                    <a:ext uri="{A12FA001-AC4F-418D-AE19-62706E023703}">
                      <ahyp:hlinkClr val="tx"/>
                    </a:ext>
                  </a:extLst>
                </a:hlinkClick>
              </a:rPr>
              <a:t>https://drive.google.com/open?id=1krtjHyc2yqlUjtqdoFsu5pVH0gvUAb9e</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200" u="sng" cap="none" strike="noStrike">
                <a:solidFill>
                  <a:schemeClr val="dk1"/>
                </a:solidFill>
                <a:latin typeface="Calibri"/>
                <a:ea typeface="Calibri"/>
                <a:cs typeface="Calibri"/>
                <a:sym typeface="Calibri"/>
              </a:rPr>
              <a:t>Code review guidelines</a:t>
            </a:r>
            <a:endParaRPr/>
          </a:p>
          <a:p>
            <a:pPr indent="0" lvl="0" marL="0" marR="0" rtl="0" algn="l">
              <a:lnSpc>
                <a:spcPct val="100000"/>
              </a:lnSpc>
              <a:spcBef>
                <a:spcPts val="0"/>
              </a:spcBef>
              <a:spcAft>
                <a:spcPts val="0"/>
              </a:spcAft>
              <a:buNone/>
            </a:pPr>
            <a:r>
              <a:rPr b="0" i="0" lang="en-US" sz="1200" u="sng" cap="none" strike="noStrike">
                <a:solidFill>
                  <a:schemeClr val="dk1"/>
                </a:solidFill>
                <a:latin typeface="Arial"/>
                <a:ea typeface="Arial"/>
                <a:cs typeface="Arial"/>
                <a:sym typeface="Arial"/>
                <a:hlinkClick r:id="rId4">
                  <a:extLst>
                    <a:ext uri="{A12FA001-AC4F-418D-AE19-62706E023703}">
                      <ahyp:hlinkClr val="tx"/>
                    </a:ext>
                  </a:extLst>
                </a:hlinkClick>
              </a:rPr>
              <a:t>https://docs.google.com/document/d/19-cVdJIc6p9M_teGyMEu2nb8gUTn46xTE35lbs54FNc/edit#</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200" u="none" cap="none" strike="noStrike">
                <a:solidFill>
                  <a:schemeClr val="dk1"/>
                </a:solidFill>
                <a:latin typeface="Calibri"/>
                <a:ea typeface="Calibri"/>
                <a:cs typeface="Calibri"/>
                <a:sym typeface="Calibri"/>
              </a:rPr>
              <a:t>Note above links will be updated again. Please keep refreshing it during development.</a:t>
            </a:r>
            <a:endParaRPr b="0" i="0" sz="1200" u="none" cap="none" strike="noStrike">
              <a:solidFill>
                <a:schemeClr val="dk1"/>
              </a:solidFill>
              <a:latin typeface="Calibri"/>
              <a:ea typeface="Calibri"/>
              <a:cs typeface="Calibri"/>
              <a:sym typeface="Calibri"/>
            </a:endParaRPr>
          </a:p>
        </p:txBody>
      </p:sp>
      <p:cxnSp>
        <p:nvCxnSpPr>
          <p:cNvPr id="581" name="Google Shape;581;p28"/>
          <p:cNvCxnSpPr/>
          <p:nvPr/>
        </p:nvCxnSpPr>
        <p:spPr>
          <a:xfrm>
            <a:off x="1254298" y="2727388"/>
            <a:ext cx="5876175" cy="0"/>
          </a:xfrm>
          <a:prstGeom prst="straightConnector1">
            <a:avLst/>
          </a:prstGeom>
          <a:noFill/>
          <a:ln cap="flat" cmpd="sng" w="9525">
            <a:solidFill>
              <a:srgbClr val="E37F0B"/>
            </a:solidFill>
            <a:prstDash val="solid"/>
            <a:round/>
            <a:headEnd len="sm" w="sm" type="none"/>
            <a:tailEnd len="sm" w="sm" type="none"/>
          </a:ln>
        </p:spPr>
      </p:cxnSp>
      <p:cxnSp>
        <p:nvCxnSpPr>
          <p:cNvPr id="582" name="Google Shape;582;p28"/>
          <p:cNvCxnSpPr/>
          <p:nvPr/>
        </p:nvCxnSpPr>
        <p:spPr>
          <a:xfrm>
            <a:off x="1235826" y="2394874"/>
            <a:ext cx="5876175" cy="0"/>
          </a:xfrm>
          <a:prstGeom prst="straightConnector1">
            <a:avLst/>
          </a:prstGeom>
          <a:noFill/>
          <a:ln cap="flat" cmpd="sng" w="9525">
            <a:solidFill>
              <a:srgbClr val="E37F0B"/>
            </a:solidFill>
            <a:prstDash val="solid"/>
            <a:round/>
            <a:headEnd len="sm" w="sm" type="none"/>
            <a:tailEnd len="sm" w="sm" type="none"/>
          </a:ln>
        </p:spPr>
      </p:cxnSp>
      <p:sp>
        <p:nvSpPr>
          <p:cNvPr id="583" name="Google Shape;583;p28"/>
          <p:cNvSpPr txBox="1"/>
          <p:nvPr/>
        </p:nvSpPr>
        <p:spPr>
          <a:xfrm>
            <a:off x="7112001" y="2202281"/>
            <a:ext cx="922047"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000" u="none" cap="none" strike="noStrike">
                <a:solidFill>
                  <a:srgbClr val="000000"/>
                </a:solidFill>
                <a:latin typeface="Arial"/>
                <a:ea typeface="Arial"/>
                <a:cs typeface="Arial"/>
                <a:sym typeface="Arial"/>
              </a:rPr>
              <a:t>Remote repo</a:t>
            </a:r>
            <a:endParaRPr b="0" i="0" sz="1000" u="none" cap="none" strike="noStrike">
              <a:solidFill>
                <a:srgbClr val="000000"/>
              </a:solidFill>
              <a:latin typeface="Arial"/>
              <a:ea typeface="Arial"/>
              <a:cs typeface="Arial"/>
              <a:sym typeface="Arial"/>
            </a:endParaRPr>
          </a:p>
        </p:txBody>
      </p:sp>
      <p:sp>
        <p:nvSpPr>
          <p:cNvPr id="584" name="Google Shape;584;p28"/>
          <p:cNvSpPr txBox="1"/>
          <p:nvPr/>
        </p:nvSpPr>
        <p:spPr>
          <a:xfrm>
            <a:off x="7130472" y="2583085"/>
            <a:ext cx="779381"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000" u="none" cap="none" strike="noStrike">
                <a:solidFill>
                  <a:srgbClr val="000000"/>
                </a:solidFill>
                <a:latin typeface="Arial"/>
                <a:ea typeface="Arial"/>
                <a:cs typeface="Arial"/>
                <a:sym typeface="Arial"/>
              </a:rPr>
              <a:t>Local repo</a:t>
            </a:r>
            <a:endParaRPr/>
          </a:p>
          <a:p>
            <a:pPr indent="0" lvl="0" marL="0" marR="0" rtl="0" algn="l">
              <a:lnSpc>
                <a:spcPct val="100000"/>
              </a:lnSpc>
              <a:spcBef>
                <a:spcPts val="0"/>
              </a:spcBef>
              <a:spcAft>
                <a:spcPts val="0"/>
              </a:spcAft>
              <a:buNone/>
            </a:pPr>
            <a:r>
              <a:rPr b="0" i="0" lang="en-US" sz="1000" u="none" cap="none" strike="noStrike">
                <a:solidFill>
                  <a:srgbClr val="000000"/>
                </a:solidFill>
                <a:latin typeface="Arial"/>
                <a:ea typeface="Arial"/>
                <a:cs typeface="Arial"/>
                <a:sym typeface="Arial"/>
              </a:rPr>
              <a:t>(staging)</a:t>
            </a:r>
            <a:endParaRPr/>
          </a:p>
        </p:txBody>
      </p:sp>
      <p:cxnSp>
        <p:nvCxnSpPr>
          <p:cNvPr id="585" name="Google Shape;585;p28"/>
          <p:cNvCxnSpPr/>
          <p:nvPr/>
        </p:nvCxnSpPr>
        <p:spPr>
          <a:xfrm>
            <a:off x="1254297" y="3069128"/>
            <a:ext cx="5876175" cy="0"/>
          </a:xfrm>
          <a:prstGeom prst="straightConnector1">
            <a:avLst/>
          </a:prstGeom>
          <a:noFill/>
          <a:ln cap="flat" cmpd="sng" w="9525">
            <a:solidFill>
              <a:srgbClr val="E37F0B"/>
            </a:solidFill>
            <a:prstDash val="solid"/>
            <a:round/>
            <a:headEnd len="sm" w="sm" type="none"/>
            <a:tailEnd len="sm" w="sm" type="none"/>
          </a:ln>
        </p:spPr>
      </p:cxnSp>
      <p:sp>
        <p:nvSpPr>
          <p:cNvPr id="586" name="Google Shape;586;p28"/>
          <p:cNvSpPr txBox="1"/>
          <p:nvPr/>
        </p:nvSpPr>
        <p:spPr>
          <a:xfrm>
            <a:off x="7130472" y="2974299"/>
            <a:ext cx="958917"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000" u="none" cap="none" strike="noStrike">
                <a:solidFill>
                  <a:srgbClr val="000000"/>
                </a:solidFill>
                <a:latin typeface="Arial"/>
                <a:ea typeface="Arial"/>
                <a:cs typeface="Arial"/>
                <a:sym typeface="Arial"/>
              </a:rPr>
              <a:t>Working copy</a:t>
            </a:r>
            <a:endParaRPr b="0" i="0" sz="1000" u="none" cap="none" strike="noStrike">
              <a:solidFill>
                <a:srgbClr val="000000"/>
              </a:solidFill>
              <a:latin typeface="Arial"/>
              <a:ea typeface="Arial"/>
              <a:cs typeface="Arial"/>
              <a:sym typeface="Arial"/>
            </a:endParaRPr>
          </a:p>
        </p:txBody>
      </p:sp>
      <p:cxnSp>
        <p:nvCxnSpPr>
          <p:cNvPr id="587" name="Google Shape;587;p28"/>
          <p:cNvCxnSpPr/>
          <p:nvPr/>
        </p:nvCxnSpPr>
        <p:spPr>
          <a:xfrm flipH="1" rot="10800000">
            <a:off x="1254297" y="2727388"/>
            <a:ext cx="214285" cy="317362"/>
          </a:xfrm>
          <a:prstGeom prst="straightConnector1">
            <a:avLst/>
          </a:prstGeom>
          <a:noFill/>
          <a:ln cap="flat" cmpd="sng" w="9525">
            <a:solidFill>
              <a:srgbClr val="E37F0B"/>
            </a:solidFill>
            <a:prstDash val="solid"/>
            <a:round/>
            <a:headEnd len="sm" w="sm" type="none"/>
            <a:tailEnd len="med" w="med" type="triangle"/>
          </a:ln>
        </p:spPr>
      </p:cxnSp>
      <p:cxnSp>
        <p:nvCxnSpPr>
          <p:cNvPr id="588" name="Google Shape;588;p28"/>
          <p:cNvCxnSpPr/>
          <p:nvPr/>
        </p:nvCxnSpPr>
        <p:spPr>
          <a:xfrm flipH="1" rot="10800000">
            <a:off x="1361439" y="2727388"/>
            <a:ext cx="214285" cy="317362"/>
          </a:xfrm>
          <a:prstGeom prst="straightConnector1">
            <a:avLst/>
          </a:prstGeom>
          <a:noFill/>
          <a:ln cap="flat" cmpd="sng" w="9525">
            <a:solidFill>
              <a:srgbClr val="E37F0B"/>
            </a:solidFill>
            <a:prstDash val="solid"/>
            <a:round/>
            <a:headEnd len="sm" w="sm" type="none"/>
            <a:tailEnd len="med" w="med" type="triangle"/>
          </a:ln>
        </p:spPr>
      </p:cxnSp>
      <p:cxnSp>
        <p:nvCxnSpPr>
          <p:cNvPr id="589" name="Google Shape;589;p28"/>
          <p:cNvCxnSpPr/>
          <p:nvPr/>
        </p:nvCxnSpPr>
        <p:spPr>
          <a:xfrm flipH="1" rot="10800000">
            <a:off x="1468581" y="2727388"/>
            <a:ext cx="214285" cy="317362"/>
          </a:xfrm>
          <a:prstGeom prst="straightConnector1">
            <a:avLst/>
          </a:prstGeom>
          <a:noFill/>
          <a:ln cap="flat" cmpd="sng" w="9525">
            <a:solidFill>
              <a:srgbClr val="E37F0B"/>
            </a:solidFill>
            <a:prstDash val="solid"/>
            <a:round/>
            <a:headEnd len="sm" w="sm" type="none"/>
            <a:tailEnd len="med" w="med" type="triangle"/>
          </a:ln>
        </p:spPr>
      </p:cxnSp>
      <p:cxnSp>
        <p:nvCxnSpPr>
          <p:cNvPr id="590" name="Google Shape;590;p28"/>
          <p:cNvCxnSpPr/>
          <p:nvPr/>
        </p:nvCxnSpPr>
        <p:spPr>
          <a:xfrm flipH="1" rot="10800000">
            <a:off x="1575722" y="2727388"/>
            <a:ext cx="214285" cy="317362"/>
          </a:xfrm>
          <a:prstGeom prst="straightConnector1">
            <a:avLst/>
          </a:prstGeom>
          <a:noFill/>
          <a:ln cap="flat" cmpd="sng" w="9525">
            <a:solidFill>
              <a:srgbClr val="E37F0B"/>
            </a:solidFill>
            <a:prstDash val="solid"/>
            <a:round/>
            <a:headEnd len="sm" w="sm" type="none"/>
            <a:tailEnd len="med" w="med" type="triangle"/>
          </a:ln>
        </p:spPr>
      </p:cxnSp>
      <p:cxnSp>
        <p:nvCxnSpPr>
          <p:cNvPr id="591" name="Google Shape;591;p28"/>
          <p:cNvCxnSpPr/>
          <p:nvPr/>
        </p:nvCxnSpPr>
        <p:spPr>
          <a:xfrm flipH="1" rot="10800000">
            <a:off x="1698556" y="2727388"/>
            <a:ext cx="214285" cy="317362"/>
          </a:xfrm>
          <a:prstGeom prst="straightConnector1">
            <a:avLst/>
          </a:prstGeom>
          <a:noFill/>
          <a:ln cap="flat" cmpd="sng" w="9525">
            <a:solidFill>
              <a:srgbClr val="E37F0B"/>
            </a:solidFill>
            <a:prstDash val="solid"/>
            <a:round/>
            <a:headEnd len="sm" w="sm" type="none"/>
            <a:tailEnd len="med" w="med" type="triangle"/>
          </a:ln>
        </p:spPr>
      </p:cxnSp>
      <p:cxnSp>
        <p:nvCxnSpPr>
          <p:cNvPr id="592" name="Google Shape;592;p28"/>
          <p:cNvCxnSpPr/>
          <p:nvPr/>
        </p:nvCxnSpPr>
        <p:spPr>
          <a:xfrm flipH="1" rot="10800000">
            <a:off x="1794624" y="2750482"/>
            <a:ext cx="214285" cy="317362"/>
          </a:xfrm>
          <a:prstGeom prst="straightConnector1">
            <a:avLst/>
          </a:prstGeom>
          <a:noFill/>
          <a:ln cap="flat" cmpd="sng" w="9525">
            <a:solidFill>
              <a:srgbClr val="E37F0B"/>
            </a:solidFill>
            <a:prstDash val="solid"/>
            <a:round/>
            <a:headEnd len="sm" w="sm" type="none"/>
            <a:tailEnd len="med" w="med" type="triangle"/>
          </a:ln>
        </p:spPr>
      </p:cxnSp>
      <p:cxnSp>
        <p:nvCxnSpPr>
          <p:cNvPr id="593" name="Google Shape;593;p28"/>
          <p:cNvCxnSpPr/>
          <p:nvPr/>
        </p:nvCxnSpPr>
        <p:spPr>
          <a:xfrm flipH="1" rot="10800000">
            <a:off x="1901766" y="2750482"/>
            <a:ext cx="214285" cy="317362"/>
          </a:xfrm>
          <a:prstGeom prst="straightConnector1">
            <a:avLst/>
          </a:prstGeom>
          <a:noFill/>
          <a:ln cap="flat" cmpd="sng" w="9525">
            <a:solidFill>
              <a:srgbClr val="E37F0B"/>
            </a:solidFill>
            <a:prstDash val="solid"/>
            <a:round/>
            <a:headEnd len="sm" w="sm" type="none"/>
            <a:tailEnd len="med" w="med" type="triangle"/>
          </a:ln>
        </p:spPr>
      </p:cxnSp>
      <p:cxnSp>
        <p:nvCxnSpPr>
          <p:cNvPr id="594" name="Google Shape;594;p28"/>
          <p:cNvCxnSpPr/>
          <p:nvPr/>
        </p:nvCxnSpPr>
        <p:spPr>
          <a:xfrm flipH="1" rot="10800000">
            <a:off x="2008908" y="2750482"/>
            <a:ext cx="214285" cy="317362"/>
          </a:xfrm>
          <a:prstGeom prst="straightConnector1">
            <a:avLst/>
          </a:prstGeom>
          <a:noFill/>
          <a:ln cap="flat" cmpd="sng" w="9525">
            <a:solidFill>
              <a:srgbClr val="E37F0B"/>
            </a:solidFill>
            <a:prstDash val="solid"/>
            <a:round/>
            <a:headEnd len="sm" w="sm" type="none"/>
            <a:tailEnd len="med" w="med" type="triangle"/>
          </a:ln>
        </p:spPr>
      </p:cxnSp>
      <p:cxnSp>
        <p:nvCxnSpPr>
          <p:cNvPr id="595" name="Google Shape;595;p28"/>
          <p:cNvCxnSpPr/>
          <p:nvPr/>
        </p:nvCxnSpPr>
        <p:spPr>
          <a:xfrm flipH="1" rot="10800000">
            <a:off x="2116049" y="2750482"/>
            <a:ext cx="214285" cy="317362"/>
          </a:xfrm>
          <a:prstGeom prst="straightConnector1">
            <a:avLst/>
          </a:prstGeom>
          <a:noFill/>
          <a:ln cap="flat" cmpd="sng" w="9525">
            <a:solidFill>
              <a:srgbClr val="E37F0B"/>
            </a:solidFill>
            <a:prstDash val="solid"/>
            <a:round/>
            <a:headEnd len="sm" w="sm" type="none"/>
            <a:tailEnd len="med" w="med" type="triangle"/>
          </a:ln>
        </p:spPr>
      </p:cxnSp>
      <p:cxnSp>
        <p:nvCxnSpPr>
          <p:cNvPr id="596" name="Google Shape;596;p28"/>
          <p:cNvCxnSpPr/>
          <p:nvPr/>
        </p:nvCxnSpPr>
        <p:spPr>
          <a:xfrm flipH="1" rot="10800000">
            <a:off x="2238883" y="2750482"/>
            <a:ext cx="214285" cy="317362"/>
          </a:xfrm>
          <a:prstGeom prst="straightConnector1">
            <a:avLst/>
          </a:prstGeom>
          <a:noFill/>
          <a:ln cap="flat" cmpd="sng" w="9525">
            <a:solidFill>
              <a:srgbClr val="E37F0B"/>
            </a:solidFill>
            <a:prstDash val="solid"/>
            <a:round/>
            <a:headEnd len="sm" w="sm" type="none"/>
            <a:tailEnd len="med" w="med" type="triangle"/>
          </a:ln>
        </p:spPr>
      </p:cxnSp>
      <p:cxnSp>
        <p:nvCxnSpPr>
          <p:cNvPr id="597" name="Google Shape;597;p28"/>
          <p:cNvCxnSpPr/>
          <p:nvPr/>
        </p:nvCxnSpPr>
        <p:spPr>
          <a:xfrm flipH="1" rot="10800000">
            <a:off x="2330335" y="2759717"/>
            <a:ext cx="214285" cy="317362"/>
          </a:xfrm>
          <a:prstGeom prst="straightConnector1">
            <a:avLst/>
          </a:prstGeom>
          <a:noFill/>
          <a:ln cap="flat" cmpd="sng" w="9525">
            <a:solidFill>
              <a:srgbClr val="E37F0B"/>
            </a:solidFill>
            <a:prstDash val="solid"/>
            <a:round/>
            <a:headEnd len="sm" w="sm" type="none"/>
            <a:tailEnd len="med" w="med" type="triangle"/>
          </a:ln>
        </p:spPr>
      </p:cxnSp>
      <p:cxnSp>
        <p:nvCxnSpPr>
          <p:cNvPr id="598" name="Google Shape;598;p28"/>
          <p:cNvCxnSpPr/>
          <p:nvPr/>
        </p:nvCxnSpPr>
        <p:spPr>
          <a:xfrm flipH="1" rot="10800000">
            <a:off x="2437477" y="2759717"/>
            <a:ext cx="214285" cy="317362"/>
          </a:xfrm>
          <a:prstGeom prst="straightConnector1">
            <a:avLst/>
          </a:prstGeom>
          <a:noFill/>
          <a:ln cap="flat" cmpd="sng" w="9525">
            <a:solidFill>
              <a:srgbClr val="E37F0B"/>
            </a:solidFill>
            <a:prstDash val="solid"/>
            <a:round/>
            <a:headEnd len="sm" w="sm" type="none"/>
            <a:tailEnd len="med" w="med" type="triangle"/>
          </a:ln>
        </p:spPr>
      </p:cxnSp>
      <p:cxnSp>
        <p:nvCxnSpPr>
          <p:cNvPr id="599" name="Google Shape;599;p28"/>
          <p:cNvCxnSpPr/>
          <p:nvPr/>
        </p:nvCxnSpPr>
        <p:spPr>
          <a:xfrm flipH="1" rot="10800000">
            <a:off x="2544619" y="2759717"/>
            <a:ext cx="214285" cy="317362"/>
          </a:xfrm>
          <a:prstGeom prst="straightConnector1">
            <a:avLst/>
          </a:prstGeom>
          <a:noFill/>
          <a:ln cap="flat" cmpd="sng" w="9525">
            <a:solidFill>
              <a:srgbClr val="E37F0B"/>
            </a:solidFill>
            <a:prstDash val="solid"/>
            <a:round/>
            <a:headEnd len="sm" w="sm" type="none"/>
            <a:tailEnd len="med" w="med" type="triangle"/>
          </a:ln>
        </p:spPr>
      </p:cxnSp>
      <p:cxnSp>
        <p:nvCxnSpPr>
          <p:cNvPr id="600" name="Google Shape;600;p28"/>
          <p:cNvCxnSpPr/>
          <p:nvPr/>
        </p:nvCxnSpPr>
        <p:spPr>
          <a:xfrm flipH="1" rot="10800000">
            <a:off x="2651760" y="2759717"/>
            <a:ext cx="214285" cy="317362"/>
          </a:xfrm>
          <a:prstGeom prst="straightConnector1">
            <a:avLst/>
          </a:prstGeom>
          <a:noFill/>
          <a:ln cap="flat" cmpd="sng" w="9525">
            <a:solidFill>
              <a:srgbClr val="E37F0B"/>
            </a:solidFill>
            <a:prstDash val="solid"/>
            <a:round/>
            <a:headEnd len="sm" w="sm" type="none"/>
            <a:tailEnd len="med" w="med" type="triangle"/>
          </a:ln>
        </p:spPr>
      </p:cxnSp>
      <p:cxnSp>
        <p:nvCxnSpPr>
          <p:cNvPr id="601" name="Google Shape;601;p28"/>
          <p:cNvCxnSpPr/>
          <p:nvPr/>
        </p:nvCxnSpPr>
        <p:spPr>
          <a:xfrm flipH="1" rot="10800000">
            <a:off x="2774594" y="2759717"/>
            <a:ext cx="214285" cy="317362"/>
          </a:xfrm>
          <a:prstGeom prst="straightConnector1">
            <a:avLst/>
          </a:prstGeom>
          <a:noFill/>
          <a:ln cap="flat" cmpd="sng" w="9525">
            <a:solidFill>
              <a:srgbClr val="E37F0B"/>
            </a:solidFill>
            <a:prstDash val="solid"/>
            <a:round/>
            <a:headEnd len="sm" w="sm" type="none"/>
            <a:tailEnd len="med" w="med" type="triangle"/>
          </a:ln>
        </p:spPr>
      </p:cxnSp>
      <p:cxnSp>
        <p:nvCxnSpPr>
          <p:cNvPr id="602" name="Google Shape;602;p28"/>
          <p:cNvCxnSpPr/>
          <p:nvPr/>
        </p:nvCxnSpPr>
        <p:spPr>
          <a:xfrm flipH="1" rot="10800000">
            <a:off x="2866046" y="2750480"/>
            <a:ext cx="214285" cy="317362"/>
          </a:xfrm>
          <a:prstGeom prst="straightConnector1">
            <a:avLst/>
          </a:prstGeom>
          <a:noFill/>
          <a:ln cap="flat" cmpd="sng" w="9525">
            <a:solidFill>
              <a:srgbClr val="E37F0B"/>
            </a:solidFill>
            <a:prstDash val="solid"/>
            <a:round/>
            <a:headEnd len="sm" w="sm" type="none"/>
            <a:tailEnd len="med" w="med" type="triangle"/>
          </a:ln>
        </p:spPr>
      </p:cxnSp>
      <p:cxnSp>
        <p:nvCxnSpPr>
          <p:cNvPr id="603" name="Google Shape;603;p28"/>
          <p:cNvCxnSpPr/>
          <p:nvPr/>
        </p:nvCxnSpPr>
        <p:spPr>
          <a:xfrm flipH="1" rot="10800000">
            <a:off x="2973188" y="2750480"/>
            <a:ext cx="214285" cy="317362"/>
          </a:xfrm>
          <a:prstGeom prst="straightConnector1">
            <a:avLst/>
          </a:prstGeom>
          <a:noFill/>
          <a:ln cap="flat" cmpd="sng" w="9525">
            <a:solidFill>
              <a:srgbClr val="E37F0B"/>
            </a:solidFill>
            <a:prstDash val="solid"/>
            <a:round/>
            <a:headEnd len="sm" w="sm" type="none"/>
            <a:tailEnd len="med" w="med" type="triangle"/>
          </a:ln>
        </p:spPr>
      </p:cxnSp>
      <p:cxnSp>
        <p:nvCxnSpPr>
          <p:cNvPr id="604" name="Google Shape;604;p28"/>
          <p:cNvCxnSpPr/>
          <p:nvPr/>
        </p:nvCxnSpPr>
        <p:spPr>
          <a:xfrm flipH="1" rot="10800000">
            <a:off x="3080330" y="2750480"/>
            <a:ext cx="214285" cy="317362"/>
          </a:xfrm>
          <a:prstGeom prst="straightConnector1">
            <a:avLst/>
          </a:prstGeom>
          <a:noFill/>
          <a:ln cap="flat" cmpd="sng" w="9525">
            <a:solidFill>
              <a:srgbClr val="E37F0B"/>
            </a:solidFill>
            <a:prstDash val="solid"/>
            <a:round/>
            <a:headEnd len="sm" w="sm" type="none"/>
            <a:tailEnd len="med" w="med" type="triangle"/>
          </a:ln>
        </p:spPr>
      </p:cxnSp>
      <p:cxnSp>
        <p:nvCxnSpPr>
          <p:cNvPr id="605" name="Google Shape;605;p28"/>
          <p:cNvCxnSpPr/>
          <p:nvPr/>
        </p:nvCxnSpPr>
        <p:spPr>
          <a:xfrm flipH="1" rot="10800000">
            <a:off x="3187471" y="2750480"/>
            <a:ext cx="214285" cy="317362"/>
          </a:xfrm>
          <a:prstGeom prst="straightConnector1">
            <a:avLst/>
          </a:prstGeom>
          <a:noFill/>
          <a:ln cap="flat" cmpd="sng" w="9525">
            <a:solidFill>
              <a:srgbClr val="E37F0B"/>
            </a:solidFill>
            <a:prstDash val="solid"/>
            <a:round/>
            <a:headEnd len="sm" w="sm" type="none"/>
            <a:tailEnd len="med" w="med" type="triangle"/>
          </a:ln>
        </p:spPr>
      </p:cxnSp>
      <p:cxnSp>
        <p:nvCxnSpPr>
          <p:cNvPr id="606" name="Google Shape;606;p28"/>
          <p:cNvCxnSpPr/>
          <p:nvPr/>
        </p:nvCxnSpPr>
        <p:spPr>
          <a:xfrm flipH="1" rot="10800000">
            <a:off x="3310305" y="2750480"/>
            <a:ext cx="214285" cy="317362"/>
          </a:xfrm>
          <a:prstGeom prst="straightConnector1">
            <a:avLst/>
          </a:prstGeom>
          <a:noFill/>
          <a:ln cap="flat" cmpd="sng" w="9525">
            <a:solidFill>
              <a:srgbClr val="E37F0B"/>
            </a:solidFill>
            <a:prstDash val="solid"/>
            <a:round/>
            <a:headEnd len="sm" w="sm" type="none"/>
            <a:tailEnd len="med" w="med" type="triangle"/>
          </a:ln>
        </p:spPr>
      </p:cxnSp>
      <p:cxnSp>
        <p:nvCxnSpPr>
          <p:cNvPr id="607" name="Google Shape;607;p28"/>
          <p:cNvCxnSpPr/>
          <p:nvPr/>
        </p:nvCxnSpPr>
        <p:spPr>
          <a:xfrm flipH="1" rot="10800000">
            <a:off x="1699946" y="2398480"/>
            <a:ext cx="214285" cy="317362"/>
          </a:xfrm>
          <a:prstGeom prst="straightConnector1">
            <a:avLst/>
          </a:prstGeom>
          <a:noFill/>
          <a:ln cap="flat" cmpd="sng" w="9525">
            <a:solidFill>
              <a:srgbClr val="E37F0B"/>
            </a:solidFill>
            <a:prstDash val="solid"/>
            <a:round/>
            <a:headEnd len="sm" w="sm" type="none"/>
            <a:tailEnd len="med" w="med" type="triangle"/>
          </a:ln>
        </p:spPr>
      </p:cxnSp>
      <p:cxnSp>
        <p:nvCxnSpPr>
          <p:cNvPr id="608" name="Google Shape;608;p28"/>
          <p:cNvCxnSpPr/>
          <p:nvPr/>
        </p:nvCxnSpPr>
        <p:spPr>
          <a:xfrm flipH="1" rot="10800000">
            <a:off x="2151147" y="2386933"/>
            <a:ext cx="214285" cy="317362"/>
          </a:xfrm>
          <a:prstGeom prst="straightConnector1">
            <a:avLst/>
          </a:prstGeom>
          <a:noFill/>
          <a:ln cap="flat" cmpd="sng" w="9525">
            <a:solidFill>
              <a:srgbClr val="E37F0B"/>
            </a:solidFill>
            <a:prstDash val="solid"/>
            <a:round/>
            <a:headEnd len="sm" w="sm" type="none"/>
            <a:tailEnd len="med" w="med" type="triangle"/>
          </a:ln>
        </p:spPr>
      </p:cxnSp>
      <p:cxnSp>
        <p:nvCxnSpPr>
          <p:cNvPr id="609" name="Google Shape;609;p28"/>
          <p:cNvCxnSpPr/>
          <p:nvPr/>
        </p:nvCxnSpPr>
        <p:spPr>
          <a:xfrm flipH="1" rot="10800000">
            <a:off x="2579568" y="2386933"/>
            <a:ext cx="214285" cy="317362"/>
          </a:xfrm>
          <a:prstGeom prst="straightConnector1">
            <a:avLst/>
          </a:prstGeom>
          <a:noFill/>
          <a:ln cap="flat" cmpd="sng" w="9525">
            <a:solidFill>
              <a:srgbClr val="E37F0B"/>
            </a:solidFill>
            <a:prstDash val="solid"/>
            <a:round/>
            <a:headEnd len="sm" w="sm" type="none"/>
            <a:tailEnd len="med" w="med" type="triangle"/>
          </a:ln>
        </p:spPr>
      </p:cxnSp>
      <p:cxnSp>
        <p:nvCxnSpPr>
          <p:cNvPr id="610" name="Google Shape;610;p28"/>
          <p:cNvCxnSpPr/>
          <p:nvPr/>
        </p:nvCxnSpPr>
        <p:spPr>
          <a:xfrm flipH="1" rot="10800000">
            <a:off x="3007989" y="2394937"/>
            <a:ext cx="214285" cy="317362"/>
          </a:xfrm>
          <a:prstGeom prst="straightConnector1">
            <a:avLst/>
          </a:prstGeom>
          <a:noFill/>
          <a:ln cap="flat" cmpd="sng" w="9525">
            <a:solidFill>
              <a:srgbClr val="E37F0B"/>
            </a:solidFill>
            <a:prstDash val="solid"/>
            <a:round/>
            <a:headEnd len="sm" w="sm" type="none"/>
            <a:tailEnd len="med" w="med" type="triangle"/>
          </a:ln>
        </p:spPr>
      </p:cxnSp>
      <p:cxnSp>
        <p:nvCxnSpPr>
          <p:cNvPr id="611" name="Google Shape;611;p28"/>
          <p:cNvCxnSpPr/>
          <p:nvPr/>
        </p:nvCxnSpPr>
        <p:spPr>
          <a:xfrm flipH="1" rot="10800000">
            <a:off x="3388137" y="2405408"/>
            <a:ext cx="214285" cy="317362"/>
          </a:xfrm>
          <a:prstGeom prst="straightConnector1">
            <a:avLst/>
          </a:prstGeom>
          <a:noFill/>
          <a:ln cap="flat" cmpd="sng" w="9525">
            <a:solidFill>
              <a:srgbClr val="E37F0B"/>
            </a:solidFill>
            <a:prstDash val="solid"/>
            <a:round/>
            <a:headEnd len="sm" w="sm" type="none"/>
            <a:tailEnd len="med" w="med" type="triangle"/>
          </a:ln>
        </p:spPr>
      </p:cxnSp>
      <p:sp>
        <p:nvSpPr>
          <p:cNvPr id="612" name="Google Shape;612;p28"/>
          <p:cNvSpPr txBox="1"/>
          <p:nvPr/>
        </p:nvSpPr>
        <p:spPr>
          <a:xfrm>
            <a:off x="3562209" y="2755181"/>
            <a:ext cx="885179"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git commit</a:t>
            </a:r>
            <a:endParaRPr/>
          </a:p>
        </p:txBody>
      </p:sp>
      <p:sp>
        <p:nvSpPr>
          <p:cNvPr id="613" name="Google Shape;613;p28"/>
          <p:cNvSpPr txBox="1"/>
          <p:nvPr/>
        </p:nvSpPr>
        <p:spPr>
          <a:xfrm>
            <a:off x="3597174" y="2432950"/>
            <a:ext cx="721672"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git push</a:t>
            </a:r>
            <a:endParaRPr/>
          </a:p>
        </p:txBody>
      </p:sp>
      <p:sp>
        <p:nvSpPr>
          <p:cNvPr id="614" name="Google Shape;614;p28"/>
          <p:cNvSpPr txBox="1"/>
          <p:nvPr/>
        </p:nvSpPr>
        <p:spPr>
          <a:xfrm>
            <a:off x="2219164" y="3048436"/>
            <a:ext cx="936475"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000" u="none" cap="none" strike="noStrike">
                <a:solidFill>
                  <a:srgbClr val="000000"/>
                </a:solidFill>
                <a:latin typeface="Arial"/>
                <a:ea typeface="Arial"/>
                <a:cs typeface="Arial"/>
                <a:sym typeface="Arial"/>
              </a:rPr>
              <a:t>Development</a:t>
            </a:r>
            <a:endParaRPr b="0" i="0" sz="1000" u="none" cap="none" strike="noStrike">
              <a:solidFill>
                <a:srgbClr val="000000"/>
              </a:solidFill>
              <a:latin typeface="Arial"/>
              <a:ea typeface="Arial"/>
              <a:cs typeface="Arial"/>
              <a:sym typeface="Arial"/>
            </a:endParaRPr>
          </a:p>
        </p:txBody>
      </p:sp>
      <p:sp>
        <p:nvSpPr>
          <p:cNvPr id="615" name="Google Shape;615;p28"/>
          <p:cNvSpPr txBox="1"/>
          <p:nvPr/>
        </p:nvSpPr>
        <p:spPr>
          <a:xfrm>
            <a:off x="4368635" y="3048435"/>
            <a:ext cx="859531"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000" u="none" cap="none" strike="noStrike">
                <a:solidFill>
                  <a:srgbClr val="000000"/>
                </a:solidFill>
                <a:latin typeface="Arial"/>
                <a:ea typeface="Arial"/>
                <a:cs typeface="Arial"/>
                <a:sym typeface="Arial"/>
              </a:rPr>
              <a:t>Self Review</a:t>
            </a:r>
            <a:endParaRPr b="0" i="0" sz="1000" u="none" cap="none" strike="noStrike">
              <a:solidFill>
                <a:srgbClr val="000000"/>
              </a:solidFill>
              <a:latin typeface="Arial"/>
              <a:ea typeface="Arial"/>
              <a:cs typeface="Arial"/>
              <a:sym typeface="Arial"/>
            </a:endParaRPr>
          </a:p>
        </p:txBody>
      </p:sp>
      <p:sp>
        <p:nvSpPr>
          <p:cNvPr id="616" name="Google Shape;616;p28"/>
          <p:cNvSpPr txBox="1"/>
          <p:nvPr/>
        </p:nvSpPr>
        <p:spPr>
          <a:xfrm>
            <a:off x="5096304" y="3058298"/>
            <a:ext cx="1377300"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000" u="none" cap="none" strike="noStrike">
                <a:solidFill>
                  <a:srgbClr val="000000"/>
                </a:solidFill>
                <a:latin typeface="Arial"/>
                <a:ea typeface="Arial"/>
                <a:cs typeface="Arial"/>
                <a:sym typeface="Arial"/>
              </a:rPr>
              <a:t>Peer Review &amp; Tests</a:t>
            </a:r>
            <a:endParaRPr b="0" i="0" sz="1000" u="none" cap="none" strike="noStrike">
              <a:solidFill>
                <a:srgbClr val="000000"/>
              </a:solidFill>
              <a:latin typeface="Arial"/>
              <a:ea typeface="Arial"/>
              <a:cs typeface="Arial"/>
              <a:sym typeface="Arial"/>
            </a:endParaRPr>
          </a:p>
        </p:txBody>
      </p:sp>
      <p:sp>
        <p:nvSpPr>
          <p:cNvPr id="617" name="Google Shape;617;p28"/>
          <p:cNvSpPr txBox="1"/>
          <p:nvPr/>
        </p:nvSpPr>
        <p:spPr>
          <a:xfrm>
            <a:off x="6329555" y="3050368"/>
            <a:ext cx="966931"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000" u="none" cap="none" strike="noStrike">
                <a:solidFill>
                  <a:srgbClr val="000000"/>
                </a:solidFill>
                <a:latin typeface="Arial"/>
                <a:ea typeface="Arial"/>
                <a:cs typeface="Arial"/>
                <a:sym typeface="Arial"/>
              </a:rPr>
              <a:t>Client Review</a:t>
            </a:r>
            <a:endParaRPr b="0" i="0" sz="1000" u="none" cap="none" strike="noStrike">
              <a:solidFill>
                <a:srgbClr val="000000"/>
              </a:solidFill>
              <a:latin typeface="Arial"/>
              <a:ea typeface="Arial"/>
              <a:cs typeface="Arial"/>
              <a:sym typeface="Arial"/>
            </a:endParaRPr>
          </a:p>
        </p:txBody>
      </p:sp>
      <p:cxnSp>
        <p:nvCxnSpPr>
          <p:cNvPr id="618" name="Google Shape;618;p28"/>
          <p:cNvCxnSpPr/>
          <p:nvPr/>
        </p:nvCxnSpPr>
        <p:spPr>
          <a:xfrm flipH="1" rot="10800000">
            <a:off x="4477595" y="2747232"/>
            <a:ext cx="214285" cy="317362"/>
          </a:xfrm>
          <a:prstGeom prst="straightConnector1">
            <a:avLst/>
          </a:prstGeom>
          <a:noFill/>
          <a:ln cap="flat" cmpd="sng" w="9525">
            <a:solidFill>
              <a:srgbClr val="E37F0B"/>
            </a:solidFill>
            <a:prstDash val="solid"/>
            <a:round/>
            <a:headEnd len="sm" w="sm" type="none"/>
            <a:tailEnd len="med" w="med" type="triangle"/>
          </a:ln>
        </p:spPr>
      </p:cxnSp>
      <p:cxnSp>
        <p:nvCxnSpPr>
          <p:cNvPr id="619" name="Google Shape;619;p28"/>
          <p:cNvCxnSpPr/>
          <p:nvPr/>
        </p:nvCxnSpPr>
        <p:spPr>
          <a:xfrm flipH="1" rot="10800000">
            <a:off x="4799020" y="2747232"/>
            <a:ext cx="214285" cy="317362"/>
          </a:xfrm>
          <a:prstGeom prst="straightConnector1">
            <a:avLst/>
          </a:prstGeom>
          <a:noFill/>
          <a:ln cap="flat" cmpd="sng" w="9525">
            <a:solidFill>
              <a:srgbClr val="E37F0B"/>
            </a:solidFill>
            <a:prstDash val="solid"/>
            <a:round/>
            <a:headEnd len="sm" w="sm" type="none"/>
            <a:tailEnd len="med" w="med" type="triangle"/>
          </a:ln>
        </p:spPr>
      </p:cxnSp>
      <p:cxnSp>
        <p:nvCxnSpPr>
          <p:cNvPr id="620" name="Google Shape;620;p28"/>
          <p:cNvCxnSpPr/>
          <p:nvPr/>
        </p:nvCxnSpPr>
        <p:spPr>
          <a:xfrm flipH="1" rot="10800000">
            <a:off x="4921854" y="2747232"/>
            <a:ext cx="214285" cy="317362"/>
          </a:xfrm>
          <a:prstGeom prst="straightConnector1">
            <a:avLst/>
          </a:prstGeom>
          <a:noFill/>
          <a:ln cap="flat" cmpd="sng" w="9525">
            <a:solidFill>
              <a:srgbClr val="E37F0B"/>
            </a:solidFill>
            <a:prstDash val="solid"/>
            <a:round/>
            <a:headEnd len="sm" w="sm" type="none"/>
            <a:tailEnd len="med" w="med" type="triangle"/>
          </a:ln>
        </p:spPr>
      </p:cxnSp>
      <p:cxnSp>
        <p:nvCxnSpPr>
          <p:cNvPr id="621" name="Google Shape;621;p28"/>
          <p:cNvCxnSpPr/>
          <p:nvPr/>
        </p:nvCxnSpPr>
        <p:spPr>
          <a:xfrm flipH="1" rot="10800000">
            <a:off x="4792836" y="2411869"/>
            <a:ext cx="214285" cy="317362"/>
          </a:xfrm>
          <a:prstGeom prst="straightConnector1">
            <a:avLst/>
          </a:prstGeom>
          <a:noFill/>
          <a:ln cap="flat" cmpd="sng" w="9525">
            <a:solidFill>
              <a:srgbClr val="E37F0B"/>
            </a:solidFill>
            <a:prstDash val="solid"/>
            <a:round/>
            <a:headEnd len="sm" w="sm" type="none"/>
            <a:tailEnd len="med" w="med" type="triangle"/>
          </a:ln>
        </p:spPr>
      </p:cxnSp>
      <p:cxnSp>
        <p:nvCxnSpPr>
          <p:cNvPr id="622" name="Google Shape;622;p28"/>
          <p:cNvCxnSpPr/>
          <p:nvPr/>
        </p:nvCxnSpPr>
        <p:spPr>
          <a:xfrm flipH="1" rot="10800000">
            <a:off x="5359574" y="2753715"/>
            <a:ext cx="214285" cy="317362"/>
          </a:xfrm>
          <a:prstGeom prst="straightConnector1">
            <a:avLst/>
          </a:prstGeom>
          <a:noFill/>
          <a:ln cap="flat" cmpd="sng" w="9525">
            <a:solidFill>
              <a:srgbClr val="E37F0B"/>
            </a:solidFill>
            <a:prstDash val="solid"/>
            <a:round/>
            <a:headEnd len="sm" w="sm" type="none"/>
            <a:tailEnd len="med" w="med" type="triangle"/>
          </a:ln>
        </p:spPr>
      </p:cxnSp>
      <p:cxnSp>
        <p:nvCxnSpPr>
          <p:cNvPr id="623" name="Google Shape;623;p28"/>
          <p:cNvCxnSpPr/>
          <p:nvPr/>
        </p:nvCxnSpPr>
        <p:spPr>
          <a:xfrm flipH="1" rot="10800000">
            <a:off x="5680999" y="2753715"/>
            <a:ext cx="214285" cy="317362"/>
          </a:xfrm>
          <a:prstGeom prst="straightConnector1">
            <a:avLst/>
          </a:prstGeom>
          <a:noFill/>
          <a:ln cap="flat" cmpd="sng" w="9525">
            <a:solidFill>
              <a:srgbClr val="E37F0B"/>
            </a:solidFill>
            <a:prstDash val="solid"/>
            <a:round/>
            <a:headEnd len="sm" w="sm" type="none"/>
            <a:tailEnd len="med" w="med" type="triangle"/>
          </a:ln>
        </p:spPr>
      </p:cxnSp>
      <p:cxnSp>
        <p:nvCxnSpPr>
          <p:cNvPr id="624" name="Google Shape;624;p28"/>
          <p:cNvCxnSpPr/>
          <p:nvPr/>
        </p:nvCxnSpPr>
        <p:spPr>
          <a:xfrm flipH="1" rot="10800000">
            <a:off x="5803833" y="2753715"/>
            <a:ext cx="214285" cy="317362"/>
          </a:xfrm>
          <a:prstGeom prst="straightConnector1">
            <a:avLst/>
          </a:prstGeom>
          <a:noFill/>
          <a:ln cap="flat" cmpd="sng" w="9525">
            <a:solidFill>
              <a:srgbClr val="E37F0B"/>
            </a:solidFill>
            <a:prstDash val="solid"/>
            <a:round/>
            <a:headEnd len="sm" w="sm" type="none"/>
            <a:tailEnd len="med" w="med" type="triangle"/>
          </a:ln>
        </p:spPr>
      </p:cxnSp>
      <p:cxnSp>
        <p:nvCxnSpPr>
          <p:cNvPr id="625" name="Google Shape;625;p28"/>
          <p:cNvCxnSpPr/>
          <p:nvPr/>
        </p:nvCxnSpPr>
        <p:spPr>
          <a:xfrm flipH="1" rot="10800000">
            <a:off x="5674815" y="2418352"/>
            <a:ext cx="214285" cy="317362"/>
          </a:xfrm>
          <a:prstGeom prst="straightConnector1">
            <a:avLst/>
          </a:prstGeom>
          <a:noFill/>
          <a:ln cap="flat" cmpd="sng" w="9525">
            <a:solidFill>
              <a:srgbClr val="E37F0B"/>
            </a:solidFill>
            <a:prstDash val="solid"/>
            <a:round/>
            <a:headEnd len="sm" w="sm" type="none"/>
            <a:tailEnd len="med" w="med" type="triangle"/>
          </a:ln>
        </p:spPr>
      </p:cxnSp>
      <p:cxnSp>
        <p:nvCxnSpPr>
          <p:cNvPr id="626" name="Google Shape;626;p28"/>
          <p:cNvCxnSpPr/>
          <p:nvPr/>
        </p:nvCxnSpPr>
        <p:spPr>
          <a:xfrm flipH="1" rot="10800000">
            <a:off x="6419886" y="2743991"/>
            <a:ext cx="214285" cy="317362"/>
          </a:xfrm>
          <a:prstGeom prst="straightConnector1">
            <a:avLst/>
          </a:prstGeom>
          <a:noFill/>
          <a:ln cap="flat" cmpd="sng" w="9525">
            <a:solidFill>
              <a:srgbClr val="E37F0B"/>
            </a:solidFill>
            <a:prstDash val="solid"/>
            <a:round/>
            <a:headEnd len="sm" w="sm" type="none"/>
            <a:tailEnd len="med" w="med" type="triangle"/>
          </a:ln>
        </p:spPr>
      </p:cxnSp>
      <p:cxnSp>
        <p:nvCxnSpPr>
          <p:cNvPr id="627" name="Google Shape;627;p28"/>
          <p:cNvCxnSpPr/>
          <p:nvPr/>
        </p:nvCxnSpPr>
        <p:spPr>
          <a:xfrm flipH="1" rot="10800000">
            <a:off x="6712127" y="2734263"/>
            <a:ext cx="214285" cy="317362"/>
          </a:xfrm>
          <a:prstGeom prst="straightConnector1">
            <a:avLst/>
          </a:prstGeom>
          <a:noFill/>
          <a:ln cap="flat" cmpd="sng" w="9525">
            <a:solidFill>
              <a:srgbClr val="E37F0B"/>
            </a:solidFill>
            <a:prstDash val="solid"/>
            <a:round/>
            <a:headEnd len="sm" w="sm" type="none"/>
            <a:tailEnd len="med" w="med" type="triangle"/>
          </a:ln>
        </p:spPr>
      </p:cxnSp>
      <p:cxnSp>
        <p:nvCxnSpPr>
          <p:cNvPr id="628" name="Google Shape;628;p28"/>
          <p:cNvCxnSpPr/>
          <p:nvPr/>
        </p:nvCxnSpPr>
        <p:spPr>
          <a:xfrm flipH="1" rot="10800000">
            <a:off x="6834961" y="2734263"/>
            <a:ext cx="214285" cy="317362"/>
          </a:xfrm>
          <a:prstGeom prst="straightConnector1">
            <a:avLst/>
          </a:prstGeom>
          <a:noFill/>
          <a:ln cap="flat" cmpd="sng" w="9525">
            <a:solidFill>
              <a:srgbClr val="E37F0B"/>
            </a:solidFill>
            <a:prstDash val="solid"/>
            <a:round/>
            <a:headEnd len="sm" w="sm" type="none"/>
            <a:tailEnd len="med" w="med" type="triangle"/>
          </a:ln>
        </p:spPr>
      </p:cxnSp>
      <p:cxnSp>
        <p:nvCxnSpPr>
          <p:cNvPr id="629" name="Google Shape;629;p28"/>
          <p:cNvCxnSpPr/>
          <p:nvPr/>
        </p:nvCxnSpPr>
        <p:spPr>
          <a:xfrm flipH="1" rot="10800000">
            <a:off x="6705943" y="2398900"/>
            <a:ext cx="214285" cy="317362"/>
          </a:xfrm>
          <a:prstGeom prst="straightConnector1">
            <a:avLst/>
          </a:prstGeom>
          <a:noFill/>
          <a:ln cap="flat" cmpd="sng" w="9525">
            <a:solidFill>
              <a:srgbClr val="E37F0B"/>
            </a:solidFill>
            <a:prstDash val="solid"/>
            <a:round/>
            <a:headEnd len="sm" w="sm" type="none"/>
            <a:tailEnd len="med" w="med" type="triangle"/>
          </a:ln>
        </p:spPr>
      </p:cxnSp>
      <p:cxnSp>
        <p:nvCxnSpPr>
          <p:cNvPr id="630" name="Google Shape;630;p28"/>
          <p:cNvCxnSpPr/>
          <p:nvPr/>
        </p:nvCxnSpPr>
        <p:spPr>
          <a:xfrm>
            <a:off x="1235826" y="1924704"/>
            <a:ext cx="6968249" cy="20828"/>
          </a:xfrm>
          <a:prstGeom prst="straightConnector1">
            <a:avLst/>
          </a:prstGeom>
          <a:noFill/>
          <a:ln cap="flat" cmpd="sng" w="9525">
            <a:solidFill>
              <a:srgbClr val="E37F0B"/>
            </a:solidFill>
            <a:prstDash val="solid"/>
            <a:round/>
            <a:headEnd len="sm" w="sm" type="none"/>
            <a:tailEnd len="sm" w="sm" type="none"/>
          </a:ln>
        </p:spPr>
      </p:cxnSp>
      <p:cxnSp>
        <p:nvCxnSpPr>
          <p:cNvPr id="631" name="Google Shape;631;p28"/>
          <p:cNvCxnSpPr/>
          <p:nvPr/>
        </p:nvCxnSpPr>
        <p:spPr>
          <a:xfrm flipH="1" rot="10800000">
            <a:off x="6370678" y="1935066"/>
            <a:ext cx="335265" cy="409606"/>
          </a:xfrm>
          <a:prstGeom prst="straightConnector1">
            <a:avLst/>
          </a:prstGeom>
          <a:noFill/>
          <a:ln cap="flat" cmpd="sng" w="9525">
            <a:solidFill>
              <a:srgbClr val="E37F0B"/>
            </a:solidFill>
            <a:prstDash val="solid"/>
            <a:round/>
            <a:headEnd len="sm" w="sm" type="none"/>
            <a:tailEnd len="med" w="med" type="triangle"/>
          </a:ln>
        </p:spPr>
      </p:cxnSp>
      <p:sp>
        <p:nvSpPr>
          <p:cNvPr id="632" name="Google Shape;632;p28"/>
          <p:cNvSpPr txBox="1"/>
          <p:nvPr/>
        </p:nvSpPr>
        <p:spPr>
          <a:xfrm>
            <a:off x="7049246" y="1697242"/>
            <a:ext cx="1210588"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000" u="none" cap="none" strike="noStrike">
                <a:solidFill>
                  <a:srgbClr val="000000"/>
                </a:solidFill>
                <a:latin typeface="Arial"/>
                <a:ea typeface="Arial"/>
                <a:cs typeface="Arial"/>
                <a:sym typeface="Arial"/>
              </a:rPr>
              <a:t>Integration branch</a:t>
            </a:r>
            <a:endParaRPr b="0" i="0" sz="1000" u="none" cap="none" strike="noStrike">
              <a:solidFill>
                <a:srgbClr val="000000"/>
              </a:solidFill>
              <a:latin typeface="Arial"/>
              <a:ea typeface="Arial"/>
              <a:cs typeface="Arial"/>
              <a:sym typeface="Arial"/>
            </a:endParaRPr>
          </a:p>
        </p:txBody>
      </p:sp>
      <p:sp>
        <p:nvSpPr>
          <p:cNvPr id="633" name="Google Shape;633;p28"/>
          <p:cNvSpPr txBox="1"/>
          <p:nvPr/>
        </p:nvSpPr>
        <p:spPr>
          <a:xfrm>
            <a:off x="5594658" y="1955894"/>
            <a:ext cx="857927"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000" u="none" cap="none" strike="noStrike">
                <a:solidFill>
                  <a:srgbClr val="000000"/>
                </a:solidFill>
                <a:latin typeface="Arial"/>
                <a:ea typeface="Arial"/>
                <a:cs typeface="Arial"/>
                <a:sym typeface="Arial"/>
              </a:rPr>
              <a:t>Pull request</a:t>
            </a:r>
            <a:endParaRPr/>
          </a:p>
        </p:txBody>
      </p:sp>
      <p:cxnSp>
        <p:nvCxnSpPr>
          <p:cNvPr id="634" name="Google Shape;634;p28"/>
          <p:cNvCxnSpPr/>
          <p:nvPr/>
        </p:nvCxnSpPr>
        <p:spPr>
          <a:xfrm flipH="1" rot="10800000">
            <a:off x="7043903" y="1945532"/>
            <a:ext cx="251739" cy="345309"/>
          </a:xfrm>
          <a:prstGeom prst="straightConnector1">
            <a:avLst/>
          </a:prstGeom>
          <a:noFill/>
          <a:ln cap="flat" cmpd="sng" w="9525">
            <a:solidFill>
              <a:srgbClr val="E37F0B"/>
            </a:solidFill>
            <a:prstDash val="solid"/>
            <a:round/>
            <a:headEnd len="sm" w="sm" type="none"/>
            <a:tailEnd len="med" w="med" type="triangle"/>
          </a:ln>
        </p:spPr>
      </p:cxnSp>
      <p:sp>
        <p:nvSpPr>
          <p:cNvPr id="635" name="Google Shape;635;p28"/>
          <p:cNvSpPr txBox="1"/>
          <p:nvPr/>
        </p:nvSpPr>
        <p:spPr>
          <a:xfrm>
            <a:off x="7265651" y="1955894"/>
            <a:ext cx="546945"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000" u="none" cap="none" strike="noStrike">
                <a:solidFill>
                  <a:srgbClr val="000000"/>
                </a:solidFill>
                <a:latin typeface="Arial"/>
                <a:ea typeface="Arial"/>
                <a:cs typeface="Arial"/>
                <a:sym typeface="Arial"/>
              </a:rPr>
              <a:t>Merge</a:t>
            </a:r>
            <a:endParaRPr/>
          </a:p>
        </p:txBody>
      </p:sp>
      <p:sp>
        <p:nvSpPr>
          <p:cNvPr id="636" name="Google Shape;636;p28"/>
          <p:cNvSpPr txBox="1"/>
          <p:nvPr/>
        </p:nvSpPr>
        <p:spPr>
          <a:xfrm>
            <a:off x="603839" y="1686841"/>
            <a:ext cx="1058303"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000" u="none" cap="none" strike="noStrike">
                <a:solidFill>
                  <a:srgbClr val="000000"/>
                </a:solidFill>
                <a:latin typeface="Arial"/>
                <a:ea typeface="Arial"/>
                <a:cs typeface="Arial"/>
                <a:sym typeface="Arial"/>
              </a:rPr>
              <a:t>SCORER-1702</a:t>
            </a:r>
            <a:endParaRPr b="0" i="0" sz="1000" u="none" cap="none" strike="noStrike">
              <a:solidFill>
                <a:srgbClr val="000000"/>
              </a:solidFill>
              <a:latin typeface="Arial"/>
              <a:ea typeface="Arial"/>
              <a:cs typeface="Arial"/>
              <a:sym typeface="Arial"/>
            </a:endParaRPr>
          </a:p>
        </p:txBody>
      </p:sp>
      <p:sp>
        <p:nvSpPr>
          <p:cNvPr id="637" name="Google Shape;637;p28"/>
          <p:cNvSpPr txBox="1"/>
          <p:nvPr/>
        </p:nvSpPr>
        <p:spPr>
          <a:xfrm>
            <a:off x="621661" y="2172765"/>
            <a:ext cx="1476686"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000" u="none" cap="none" strike="noStrike">
                <a:solidFill>
                  <a:srgbClr val="000000"/>
                </a:solidFill>
                <a:latin typeface="Arial"/>
                <a:ea typeface="Arial"/>
                <a:cs typeface="Arial"/>
                <a:sym typeface="Arial"/>
              </a:rPr>
              <a:t>origin/rc-1702-fti-12-02</a:t>
            </a:r>
            <a:endParaRPr b="0" i="0" sz="1000" u="none" cap="none" strike="noStrike">
              <a:solidFill>
                <a:srgbClr val="000000"/>
              </a:solidFill>
              <a:latin typeface="Arial"/>
              <a:ea typeface="Arial"/>
              <a:cs typeface="Arial"/>
              <a:sym typeface="Arial"/>
            </a:endParaRPr>
          </a:p>
        </p:txBody>
      </p:sp>
      <p:sp>
        <p:nvSpPr>
          <p:cNvPr id="638" name="Google Shape;638;p28"/>
          <p:cNvSpPr txBox="1"/>
          <p:nvPr/>
        </p:nvSpPr>
        <p:spPr>
          <a:xfrm>
            <a:off x="640842" y="2534845"/>
            <a:ext cx="1128835"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000" u="none" cap="none" strike="noStrike">
                <a:solidFill>
                  <a:srgbClr val="000000"/>
                </a:solidFill>
                <a:latin typeface="Arial"/>
                <a:ea typeface="Arial"/>
                <a:cs typeface="Arial"/>
                <a:sym typeface="Arial"/>
              </a:rPr>
              <a:t>rc-1702-fti-12-02</a:t>
            </a:r>
            <a:endParaRPr b="0" i="0" sz="1000" u="none" cap="none" strike="noStrike">
              <a:solidFill>
                <a:srgbClr val="000000"/>
              </a:solidFill>
              <a:latin typeface="Arial"/>
              <a:ea typeface="Arial"/>
              <a:cs typeface="Arial"/>
              <a:sym typeface="Arial"/>
            </a:endParaRPr>
          </a:p>
        </p:txBody>
      </p:sp>
      <p:sp>
        <p:nvSpPr>
          <p:cNvPr id="639" name="Google Shape;639;p28"/>
          <p:cNvSpPr txBox="1"/>
          <p:nvPr/>
        </p:nvSpPr>
        <p:spPr>
          <a:xfrm>
            <a:off x="650777" y="2857466"/>
            <a:ext cx="873957"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000" u="none" cap="none" strike="noStrike">
                <a:solidFill>
                  <a:srgbClr val="000000"/>
                </a:solidFill>
                <a:latin typeface="Arial"/>
                <a:ea typeface="Arial"/>
                <a:cs typeface="Arial"/>
                <a:sym typeface="Arial"/>
              </a:rPr>
              <a:t>/fti/xx/scorer</a:t>
            </a:r>
            <a:endParaRPr b="0" i="0" sz="1000" u="none" cap="none" strike="noStrike">
              <a:solidFill>
                <a:srgbClr val="000000"/>
              </a:solidFill>
              <a:latin typeface="Arial"/>
              <a:ea typeface="Arial"/>
              <a:cs typeface="Arial"/>
              <a:sym typeface="Arial"/>
            </a:endParaRPr>
          </a:p>
        </p:txBody>
      </p:sp>
      <p:cxnSp>
        <p:nvCxnSpPr>
          <p:cNvPr id="640" name="Google Shape;640;p28"/>
          <p:cNvCxnSpPr/>
          <p:nvPr/>
        </p:nvCxnSpPr>
        <p:spPr>
          <a:xfrm>
            <a:off x="1254298" y="1913048"/>
            <a:ext cx="158443" cy="489220"/>
          </a:xfrm>
          <a:prstGeom prst="straightConnector1">
            <a:avLst/>
          </a:prstGeom>
          <a:noFill/>
          <a:ln cap="flat" cmpd="sng" w="9525">
            <a:solidFill>
              <a:srgbClr val="E37F0B"/>
            </a:solidFill>
            <a:prstDash val="solid"/>
            <a:round/>
            <a:headEnd len="sm" w="sm" type="none"/>
            <a:tailEnd len="med" w="med" type="triangle"/>
          </a:ln>
        </p:spPr>
      </p:cxnSp>
      <p:pic>
        <p:nvPicPr>
          <p:cNvPr id="641" name="Google Shape;641;p28"/>
          <p:cNvPicPr preferRelativeResize="0"/>
          <p:nvPr/>
        </p:nvPicPr>
        <p:blipFill rotWithShape="1">
          <a:blip r:embed="rId5">
            <a:alphaModFix/>
          </a:blip>
          <a:srcRect b="0" l="0" r="0" t="0"/>
          <a:stretch/>
        </p:blipFill>
        <p:spPr>
          <a:xfrm>
            <a:off x="10976881" y="75846"/>
            <a:ext cx="1086099" cy="76794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29"/>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262626"/>
              </a:buClr>
              <a:buSzPts val="8000"/>
              <a:buFont typeface="Calibri"/>
              <a:buNone/>
            </a:pPr>
            <a:r>
              <a:rPr lang="en-US"/>
              <a:t>SCORER Edge Features Roadmap</a:t>
            </a:r>
            <a:endParaRPr/>
          </a:p>
        </p:txBody>
      </p:sp>
      <p:sp>
        <p:nvSpPr>
          <p:cNvPr id="647" name="Google Shape;647;p29"/>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90000"/>
              </a:lnSpc>
              <a:spcBef>
                <a:spcPts val="1200"/>
              </a:spcBef>
              <a:spcAft>
                <a:spcPts val="0"/>
              </a:spcAft>
              <a:buClr>
                <a:schemeClr val="accent1"/>
              </a:buClr>
              <a:buSzPts val="2400"/>
              <a:buFont typeface="Calibri"/>
              <a:buNone/>
            </a:pPr>
            <a:r>
              <a:t/>
            </a:r>
            <a:endParaRPr/>
          </a:p>
        </p:txBody>
      </p:sp>
      <p:sp>
        <p:nvSpPr>
          <p:cNvPr id="648" name="Google Shape;648;p2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50"/>
              <a:buNone/>
            </a:pPr>
            <a:fld id="{00000000-1234-1234-1234-123412341234}" type="slidenum">
              <a:rPr lang="en-US"/>
              <a:t>‹#›</a:t>
            </a:fld>
            <a:endParaRPr/>
          </a:p>
        </p:txBody>
      </p:sp>
      <p:pic>
        <p:nvPicPr>
          <p:cNvPr id="649" name="Google Shape;649;p29"/>
          <p:cNvPicPr preferRelativeResize="0"/>
          <p:nvPr/>
        </p:nvPicPr>
        <p:blipFill rotWithShape="1">
          <a:blip r:embed="rId3">
            <a:alphaModFix/>
          </a:blip>
          <a:srcRect b="0" l="0" r="0" t="0"/>
          <a:stretch/>
        </p:blipFill>
        <p:spPr>
          <a:xfrm>
            <a:off x="10976881" y="75846"/>
            <a:ext cx="1086099" cy="76794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3"/>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4800"/>
              <a:buFont typeface="Calibri"/>
              <a:buNone/>
            </a:pPr>
            <a:r>
              <a:rPr lang="en-US"/>
              <a:t>SCORER Edge</a:t>
            </a:r>
            <a:endParaRPr/>
          </a:p>
        </p:txBody>
      </p:sp>
      <p:sp>
        <p:nvSpPr>
          <p:cNvPr id="114" name="Google Shape;114;p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50"/>
              <a:buNone/>
            </a:pPr>
            <a:fld id="{00000000-1234-1234-1234-123412341234}" type="slidenum">
              <a:rPr lang="en-US"/>
              <a:t>‹#›</a:t>
            </a:fld>
            <a:endParaRPr/>
          </a:p>
        </p:txBody>
      </p:sp>
      <p:pic>
        <p:nvPicPr>
          <p:cNvPr descr="Copy of SCORER_ENG" id="115" name="Google Shape;115;p3"/>
          <p:cNvPicPr preferRelativeResize="0"/>
          <p:nvPr/>
        </p:nvPicPr>
        <p:blipFill rotWithShape="1">
          <a:blip r:embed="rId3">
            <a:alphaModFix/>
          </a:blip>
          <a:srcRect b="0" l="0" r="0" t="0"/>
          <a:stretch/>
        </p:blipFill>
        <p:spPr>
          <a:xfrm>
            <a:off x="1173915" y="2701569"/>
            <a:ext cx="5560136" cy="3958434"/>
          </a:xfrm>
          <a:prstGeom prst="rect">
            <a:avLst/>
          </a:prstGeom>
          <a:noFill/>
          <a:ln>
            <a:noFill/>
          </a:ln>
        </p:spPr>
      </p:pic>
      <p:sp>
        <p:nvSpPr>
          <p:cNvPr id="116" name="Google Shape;116;p3"/>
          <p:cNvSpPr/>
          <p:nvPr/>
        </p:nvSpPr>
        <p:spPr>
          <a:xfrm>
            <a:off x="1097280" y="2286000"/>
            <a:ext cx="2064209" cy="2247089"/>
          </a:xfrm>
          <a:prstGeom prst="rect">
            <a:avLst/>
          </a:prstGeom>
          <a:solidFill>
            <a:schemeClr val="lt1">
              <a:alpha val="0"/>
            </a:schemeClr>
          </a:solidFill>
          <a:ln cap="flat" cmpd="sng" w="762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17" name="Google Shape;117;p3"/>
          <p:cNvSpPr/>
          <p:nvPr/>
        </p:nvSpPr>
        <p:spPr>
          <a:xfrm>
            <a:off x="7333672" y="1994894"/>
            <a:ext cx="3878700" cy="1169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sng" cap="none" strike="noStrike">
                <a:solidFill>
                  <a:schemeClr val="dk1"/>
                </a:solidFill>
                <a:latin typeface="Arial"/>
                <a:ea typeface="Arial"/>
                <a:cs typeface="Arial"/>
                <a:sym typeface="Arial"/>
              </a:rPr>
              <a:t>SCORER Edge Key Features</a:t>
            </a:r>
            <a:endParaRPr b="0" i="0" sz="1400" u="sng"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Ingestion of streams, images, videos</a:t>
            </a:r>
            <a:endParaRPr/>
          </a:p>
          <a:p>
            <a:pPr indent="-317500" lvl="0" marL="45720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Edge Analytics</a:t>
            </a:r>
            <a:endParaRPr/>
          </a:p>
          <a:p>
            <a:pPr indent="-317500" lvl="0" marL="45720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SDK</a:t>
            </a:r>
            <a:endParaRPr b="0" i="0" sz="14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Cloud Data Transfer (Edge Gateway)</a:t>
            </a:r>
            <a:endParaRPr b="0" i="0" sz="1400" u="none" cap="none" strike="noStrike">
              <a:solidFill>
                <a:schemeClr val="dk1"/>
              </a:solidFill>
              <a:latin typeface="Arial"/>
              <a:ea typeface="Arial"/>
              <a:cs typeface="Arial"/>
              <a:sym typeface="Arial"/>
            </a:endParaRPr>
          </a:p>
        </p:txBody>
      </p:sp>
      <p:sp>
        <p:nvSpPr>
          <p:cNvPr id="118" name="Google Shape;118;p3"/>
          <p:cNvSpPr/>
          <p:nvPr/>
        </p:nvSpPr>
        <p:spPr>
          <a:xfrm>
            <a:off x="7333672" y="3642563"/>
            <a:ext cx="3878811" cy="138499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sng" cap="none" strike="noStrike">
                <a:solidFill>
                  <a:schemeClr val="dk1"/>
                </a:solidFill>
                <a:latin typeface="Arial"/>
                <a:ea typeface="Arial"/>
                <a:cs typeface="Arial"/>
                <a:sym typeface="Arial"/>
              </a:rPr>
              <a:t>SCORER Edge Supported HW </a:t>
            </a:r>
            <a:endParaRPr/>
          </a:p>
          <a:p>
            <a:pPr indent="-317500" lvl="0" marL="45720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Raspberry Pi</a:t>
            </a:r>
            <a:endParaRPr/>
          </a:p>
          <a:p>
            <a:pPr indent="-317500" lvl="0" marL="45720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Intel</a:t>
            </a:r>
            <a:endParaRPr/>
          </a:p>
          <a:p>
            <a:pPr indent="-317500" lvl="0" marL="45720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Intel with GPU</a:t>
            </a:r>
            <a:endParaRPr/>
          </a:p>
          <a:p>
            <a:pPr indent="-317500" lvl="0" marL="45720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Upboard</a:t>
            </a:r>
            <a:endParaRPr b="0" i="0" sz="14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Jetson Nano (To be done)</a:t>
            </a:r>
            <a:endParaRPr b="0" i="0" sz="1400" u="none" cap="none" strike="noStrike">
              <a:solidFill>
                <a:schemeClr val="dk1"/>
              </a:solidFill>
              <a:latin typeface="Arial"/>
              <a:ea typeface="Arial"/>
              <a:cs typeface="Arial"/>
              <a:sym typeface="Arial"/>
            </a:endParaRPr>
          </a:p>
        </p:txBody>
      </p:sp>
      <p:pic>
        <p:nvPicPr>
          <p:cNvPr id="119" name="Google Shape;119;p3"/>
          <p:cNvPicPr preferRelativeResize="0"/>
          <p:nvPr/>
        </p:nvPicPr>
        <p:blipFill rotWithShape="1">
          <a:blip r:embed="rId4">
            <a:alphaModFix/>
          </a:blip>
          <a:srcRect b="0" l="0" r="0" t="0"/>
          <a:stretch/>
        </p:blipFill>
        <p:spPr>
          <a:xfrm>
            <a:off x="10976881" y="75846"/>
            <a:ext cx="1086099" cy="76794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3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4800"/>
              <a:buFont typeface="Calibri"/>
              <a:buNone/>
            </a:pPr>
            <a:r>
              <a:rPr lang="en-US"/>
              <a:t>Features Roadmap - 2019</a:t>
            </a:r>
            <a:endParaRPr/>
          </a:p>
        </p:txBody>
      </p:sp>
      <p:sp>
        <p:nvSpPr>
          <p:cNvPr id="655" name="Google Shape;655;p3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50"/>
              <a:buNone/>
            </a:pPr>
            <a:fld id="{00000000-1234-1234-1234-123412341234}" type="slidenum">
              <a:rPr lang="en-US"/>
              <a:t>‹#›</a:t>
            </a:fld>
            <a:endParaRPr/>
          </a:p>
        </p:txBody>
      </p:sp>
      <p:grpSp>
        <p:nvGrpSpPr>
          <p:cNvPr id="656" name="Google Shape;656;p30"/>
          <p:cNvGrpSpPr/>
          <p:nvPr/>
        </p:nvGrpSpPr>
        <p:grpSpPr>
          <a:xfrm>
            <a:off x="2035968" y="2042809"/>
            <a:ext cx="8120062" cy="4095524"/>
            <a:chOff x="3968" y="0"/>
            <a:chExt cx="8120062" cy="4095524"/>
          </a:xfrm>
        </p:grpSpPr>
        <p:sp>
          <p:nvSpPr>
            <p:cNvPr id="657" name="Google Shape;657;p30"/>
            <p:cNvSpPr/>
            <p:nvPr/>
          </p:nvSpPr>
          <p:spPr>
            <a:xfrm>
              <a:off x="3968" y="0"/>
              <a:ext cx="952499" cy="4095524"/>
            </a:xfrm>
            <a:prstGeom prst="roundRect">
              <a:avLst>
                <a:gd fmla="val 10000" name="adj"/>
              </a:avLst>
            </a:prstGeom>
            <a:solidFill>
              <a:srgbClr val="F5D7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0"/>
            <p:cNvSpPr txBox="1"/>
            <p:nvPr/>
          </p:nvSpPr>
          <p:spPr>
            <a:xfrm>
              <a:off x="3968" y="0"/>
              <a:ext cx="952499" cy="1228657"/>
            </a:xfrm>
            <a:prstGeom prst="rect">
              <a:avLst/>
            </a:prstGeom>
            <a:noFill/>
            <a:ln>
              <a:noFill/>
            </a:ln>
          </p:spPr>
          <p:txBody>
            <a:bodyPr anchorCtr="0" anchor="ctr" bIns="87625" lIns="87625" spcFirstLastPara="1" rIns="87625" wrap="square" tIns="87625">
              <a:noAutofit/>
            </a:bodyPr>
            <a:lstStyle/>
            <a:p>
              <a:pPr indent="0" lvl="0" marL="0" marR="0" rtl="0" algn="ctr">
                <a:lnSpc>
                  <a:spcPct val="90000"/>
                </a:lnSpc>
                <a:spcBef>
                  <a:spcPts val="0"/>
                </a:spcBef>
                <a:spcAft>
                  <a:spcPts val="0"/>
                </a:spcAft>
                <a:buNone/>
              </a:pPr>
              <a:r>
                <a:rPr b="0" i="0" lang="en-US" sz="2300" u="none" cap="none" strike="noStrike">
                  <a:solidFill>
                    <a:srgbClr val="000000"/>
                  </a:solidFill>
                  <a:latin typeface="Arial"/>
                  <a:ea typeface="Arial"/>
                  <a:cs typeface="Arial"/>
                  <a:sym typeface="Arial"/>
                </a:rPr>
                <a:t>TDC</a:t>
              </a:r>
              <a:endParaRPr b="0" i="0" sz="2300" u="none" cap="none" strike="noStrike">
                <a:solidFill>
                  <a:srgbClr val="000000"/>
                </a:solidFill>
                <a:latin typeface="Arial"/>
                <a:ea typeface="Arial"/>
                <a:cs typeface="Arial"/>
                <a:sym typeface="Arial"/>
              </a:endParaRPr>
            </a:p>
          </p:txBody>
        </p:sp>
        <p:sp>
          <p:nvSpPr>
            <p:cNvPr id="659" name="Google Shape;659;p30"/>
            <p:cNvSpPr/>
            <p:nvPr/>
          </p:nvSpPr>
          <p:spPr>
            <a:xfrm>
              <a:off x="99218" y="1229007"/>
              <a:ext cx="761999" cy="804606"/>
            </a:xfrm>
            <a:prstGeom prst="roundRect">
              <a:avLst>
                <a:gd fmla="val 10000" name="adj"/>
              </a:avLst>
            </a:prstGeom>
            <a:solidFill>
              <a:srgbClr val="E38310"/>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0"/>
            <p:cNvSpPr txBox="1"/>
            <p:nvPr/>
          </p:nvSpPr>
          <p:spPr>
            <a:xfrm>
              <a:off x="121536" y="1251325"/>
              <a:ext cx="717363" cy="759970"/>
            </a:xfrm>
            <a:prstGeom prst="rect">
              <a:avLst/>
            </a:prstGeom>
            <a:noFill/>
            <a:ln>
              <a:noFill/>
            </a:ln>
          </p:spPr>
          <p:txBody>
            <a:bodyPr anchorCtr="0" anchor="ctr" bIns="19050" lIns="25400" spcFirstLastPara="1" rIns="25400" wrap="square" tIns="19050">
              <a:noAutofit/>
            </a:bodyPr>
            <a:lstStyle/>
            <a:p>
              <a:pPr indent="0" lvl="0" marL="0" marR="0" rtl="0" algn="ctr">
                <a:lnSpc>
                  <a:spcPct val="90000"/>
                </a:lnSpc>
                <a:spcBef>
                  <a:spcPts val="0"/>
                </a:spcBef>
                <a:spcAft>
                  <a:spcPts val="0"/>
                </a:spcAft>
                <a:buNone/>
              </a:pPr>
              <a:r>
                <a:rPr b="0" i="0" lang="en-US" sz="1000" u="none" cap="none" strike="noStrike">
                  <a:solidFill>
                    <a:schemeClr val="lt1"/>
                  </a:solidFill>
                  <a:latin typeface="Arial"/>
                  <a:ea typeface="Arial"/>
                  <a:cs typeface="Arial"/>
                  <a:sym typeface="Arial"/>
                </a:rPr>
                <a:t>Edge API</a:t>
              </a:r>
              <a:endParaRPr b="0" i="0" sz="1000" u="none" cap="none" strike="noStrike">
                <a:solidFill>
                  <a:schemeClr val="lt1"/>
                </a:solidFill>
                <a:latin typeface="Arial"/>
                <a:ea typeface="Arial"/>
                <a:cs typeface="Arial"/>
                <a:sym typeface="Arial"/>
              </a:endParaRPr>
            </a:p>
          </p:txBody>
        </p:sp>
        <p:sp>
          <p:nvSpPr>
            <p:cNvPr id="661" name="Google Shape;661;p30"/>
            <p:cNvSpPr/>
            <p:nvPr/>
          </p:nvSpPr>
          <p:spPr>
            <a:xfrm>
              <a:off x="99218" y="2157399"/>
              <a:ext cx="761999" cy="804606"/>
            </a:xfrm>
            <a:prstGeom prst="roundRect">
              <a:avLst>
                <a:gd fmla="val 10000" name="adj"/>
              </a:avLst>
            </a:prstGeom>
            <a:solidFill>
              <a:srgbClr val="E38310"/>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0"/>
            <p:cNvSpPr txBox="1"/>
            <p:nvPr/>
          </p:nvSpPr>
          <p:spPr>
            <a:xfrm>
              <a:off x="121536" y="2179717"/>
              <a:ext cx="717363" cy="759970"/>
            </a:xfrm>
            <a:prstGeom prst="rect">
              <a:avLst/>
            </a:prstGeom>
            <a:noFill/>
            <a:ln>
              <a:noFill/>
            </a:ln>
          </p:spPr>
          <p:txBody>
            <a:bodyPr anchorCtr="0" anchor="ctr" bIns="19050" lIns="25400" spcFirstLastPara="1" rIns="25400" wrap="square" tIns="19050">
              <a:noAutofit/>
            </a:bodyPr>
            <a:lstStyle/>
            <a:p>
              <a:pPr indent="0" lvl="0" marL="0" marR="0" rtl="0" algn="ctr">
                <a:lnSpc>
                  <a:spcPct val="90000"/>
                </a:lnSpc>
                <a:spcBef>
                  <a:spcPts val="0"/>
                </a:spcBef>
                <a:spcAft>
                  <a:spcPts val="0"/>
                </a:spcAft>
                <a:buNone/>
              </a:pPr>
              <a:r>
                <a:rPr b="0" i="0" lang="en-US" sz="1000" u="none" cap="none" strike="noStrike">
                  <a:solidFill>
                    <a:schemeClr val="lt1"/>
                  </a:solidFill>
                  <a:latin typeface="Arial"/>
                  <a:ea typeface="Arial"/>
                  <a:cs typeface="Arial"/>
                  <a:sym typeface="Arial"/>
                </a:rPr>
                <a:t>Edge UI</a:t>
              </a:r>
              <a:endParaRPr b="0" i="0" sz="1000" u="none" cap="none" strike="noStrike">
                <a:solidFill>
                  <a:schemeClr val="lt1"/>
                </a:solidFill>
                <a:latin typeface="Arial"/>
                <a:ea typeface="Arial"/>
                <a:cs typeface="Arial"/>
                <a:sym typeface="Arial"/>
              </a:endParaRPr>
            </a:p>
          </p:txBody>
        </p:sp>
        <p:sp>
          <p:nvSpPr>
            <p:cNvPr id="663" name="Google Shape;663;p30"/>
            <p:cNvSpPr/>
            <p:nvPr/>
          </p:nvSpPr>
          <p:spPr>
            <a:xfrm>
              <a:off x="99218" y="3085791"/>
              <a:ext cx="761999" cy="804606"/>
            </a:xfrm>
            <a:prstGeom prst="roundRect">
              <a:avLst>
                <a:gd fmla="val 10000" name="adj"/>
              </a:avLst>
            </a:prstGeom>
            <a:solidFill>
              <a:srgbClr val="E38310"/>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0"/>
            <p:cNvSpPr txBox="1"/>
            <p:nvPr/>
          </p:nvSpPr>
          <p:spPr>
            <a:xfrm>
              <a:off x="121536" y="3108109"/>
              <a:ext cx="717363" cy="759970"/>
            </a:xfrm>
            <a:prstGeom prst="rect">
              <a:avLst/>
            </a:prstGeom>
            <a:noFill/>
            <a:ln>
              <a:noFill/>
            </a:ln>
          </p:spPr>
          <p:txBody>
            <a:bodyPr anchorCtr="0" anchor="ctr" bIns="19050" lIns="25400" spcFirstLastPara="1" rIns="25400" wrap="square" tIns="19050">
              <a:noAutofit/>
            </a:bodyPr>
            <a:lstStyle/>
            <a:p>
              <a:pPr indent="0" lvl="0" marL="0" marR="0" rtl="0" algn="ctr">
                <a:lnSpc>
                  <a:spcPct val="90000"/>
                </a:lnSpc>
                <a:spcBef>
                  <a:spcPts val="0"/>
                </a:spcBef>
                <a:spcAft>
                  <a:spcPts val="0"/>
                </a:spcAft>
                <a:buNone/>
              </a:pPr>
              <a:r>
                <a:rPr b="0" i="0" lang="en-US" sz="1000" u="none" cap="none" strike="noStrike">
                  <a:solidFill>
                    <a:schemeClr val="lt1"/>
                  </a:solidFill>
                  <a:latin typeface="Arial"/>
                  <a:ea typeface="Arial"/>
                  <a:cs typeface="Arial"/>
                  <a:sym typeface="Arial"/>
                </a:rPr>
                <a:t>VPN Integration</a:t>
              </a:r>
              <a:endParaRPr b="0" i="0" sz="1000" u="none" cap="none" strike="noStrike">
                <a:solidFill>
                  <a:schemeClr val="lt1"/>
                </a:solidFill>
                <a:latin typeface="Arial"/>
                <a:ea typeface="Arial"/>
                <a:cs typeface="Arial"/>
                <a:sym typeface="Arial"/>
              </a:endParaRPr>
            </a:p>
          </p:txBody>
        </p:sp>
        <p:sp>
          <p:nvSpPr>
            <p:cNvPr id="665" name="Google Shape;665;p30"/>
            <p:cNvSpPr/>
            <p:nvPr/>
          </p:nvSpPr>
          <p:spPr>
            <a:xfrm>
              <a:off x="1027906" y="0"/>
              <a:ext cx="952499" cy="4095524"/>
            </a:xfrm>
            <a:prstGeom prst="roundRect">
              <a:avLst>
                <a:gd fmla="val 10000" name="adj"/>
              </a:avLst>
            </a:prstGeom>
            <a:solidFill>
              <a:srgbClr val="F5D7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0"/>
            <p:cNvSpPr txBox="1"/>
            <p:nvPr/>
          </p:nvSpPr>
          <p:spPr>
            <a:xfrm>
              <a:off x="1027906" y="0"/>
              <a:ext cx="952499" cy="1228657"/>
            </a:xfrm>
            <a:prstGeom prst="rect">
              <a:avLst/>
            </a:prstGeom>
            <a:noFill/>
            <a:ln>
              <a:noFill/>
            </a:ln>
          </p:spPr>
          <p:txBody>
            <a:bodyPr anchorCtr="0" anchor="ctr" bIns="87625" lIns="87625" spcFirstLastPara="1" rIns="87625" wrap="square" tIns="87625">
              <a:noAutofit/>
            </a:bodyPr>
            <a:lstStyle/>
            <a:p>
              <a:pPr indent="0" lvl="0" marL="0" marR="0" rtl="0" algn="ctr">
                <a:lnSpc>
                  <a:spcPct val="90000"/>
                </a:lnSpc>
                <a:spcBef>
                  <a:spcPts val="0"/>
                </a:spcBef>
                <a:spcAft>
                  <a:spcPts val="0"/>
                </a:spcAft>
                <a:buNone/>
              </a:pPr>
              <a:r>
                <a:rPr b="0" i="0" lang="en-US" sz="2300" u="none" cap="none" strike="noStrike">
                  <a:solidFill>
                    <a:srgbClr val="000000"/>
                  </a:solidFill>
                  <a:latin typeface="Arial"/>
                  <a:ea typeface="Arial"/>
                  <a:cs typeface="Arial"/>
                  <a:sym typeface="Arial"/>
                </a:rPr>
                <a:t>C3</a:t>
              </a:r>
              <a:endParaRPr b="0" i="0" sz="2300" u="none" cap="none" strike="noStrike">
                <a:solidFill>
                  <a:srgbClr val="000000"/>
                </a:solidFill>
                <a:latin typeface="Arial"/>
                <a:ea typeface="Arial"/>
                <a:cs typeface="Arial"/>
                <a:sym typeface="Arial"/>
              </a:endParaRPr>
            </a:p>
          </p:txBody>
        </p:sp>
        <p:sp>
          <p:nvSpPr>
            <p:cNvPr id="667" name="Google Shape;667;p30"/>
            <p:cNvSpPr/>
            <p:nvPr/>
          </p:nvSpPr>
          <p:spPr>
            <a:xfrm>
              <a:off x="1123156" y="1228657"/>
              <a:ext cx="761999" cy="2662090"/>
            </a:xfrm>
            <a:prstGeom prst="roundRect">
              <a:avLst>
                <a:gd fmla="val 10000" name="adj"/>
              </a:avLst>
            </a:prstGeom>
            <a:solidFill>
              <a:srgbClr val="E38310"/>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0"/>
            <p:cNvSpPr txBox="1"/>
            <p:nvPr/>
          </p:nvSpPr>
          <p:spPr>
            <a:xfrm>
              <a:off x="1145474" y="1250975"/>
              <a:ext cx="717363" cy="2617454"/>
            </a:xfrm>
            <a:prstGeom prst="rect">
              <a:avLst/>
            </a:prstGeom>
            <a:noFill/>
            <a:ln>
              <a:noFill/>
            </a:ln>
          </p:spPr>
          <p:txBody>
            <a:bodyPr anchorCtr="0" anchor="ctr" bIns="19050" lIns="25400" spcFirstLastPara="1" rIns="25400" wrap="square" tIns="19050">
              <a:noAutofit/>
            </a:bodyPr>
            <a:lstStyle/>
            <a:p>
              <a:pPr indent="0" lvl="0" marL="0" marR="0" rtl="0" algn="ctr">
                <a:lnSpc>
                  <a:spcPct val="90000"/>
                </a:lnSpc>
                <a:spcBef>
                  <a:spcPts val="0"/>
                </a:spcBef>
                <a:spcAft>
                  <a:spcPts val="0"/>
                </a:spcAft>
                <a:buNone/>
              </a:pPr>
              <a:r>
                <a:rPr b="0" i="0" lang="en-US" sz="1000" u="none" cap="none" strike="noStrike">
                  <a:solidFill>
                    <a:schemeClr val="lt1"/>
                  </a:solidFill>
                  <a:latin typeface="Arial"/>
                  <a:ea typeface="Arial"/>
                  <a:cs typeface="Arial"/>
                  <a:sym typeface="Arial"/>
                </a:rPr>
                <a:t>Remote Control</a:t>
              </a:r>
              <a:endParaRPr b="0" i="0" sz="1000" u="none" cap="none" strike="noStrike">
                <a:solidFill>
                  <a:schemeClr val="lt1"/>
                </a:solidFill>
                <a:latin typeface="Arial"/>
                <a:ea typeface="Arial"/>
                <a:cs typeface="Arial"/>
                <a:sym typeface="Arial"/>
              </a:endParaRPr>
            </a:p>
          </p:txBody>
        </p:sp>
        <p:sp>
          <p:nvSpPr>
            <p:cNvPr id="669" name="Google Shape;669;p30"/>
            <p:cNvSpPr/>
            <p:nvPr/>
          </p:nvSpPr>
          <p:spPr>
            <a:xfrm>
              <a:off x="2051843" y="0"/>
              <a:ext cx="952499" cy="4095524"/>
            </a:xfrm>
            <a:prstGeom prst="roundRect">
              <a:avLst>
                <a:gd fmla="val 10000" name="adj"/>
              </a:avLst>
            </a:prstGeom>
            <a:solidFill>
              <a:srgbClr val="F5D7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0"/>
            <p:cNvSpPr txBox="1"/>
            <p:nvPr/>
          </p:nvSpPr>
          <p:spPr>
            <a:xfrm>
              <a:off x="2051843" y="0"/>
              <a:ext cx="952499" cy="1228657"/>
            </a:xfrm>
            <a:prstGeom prst="rect">
              <a:avLst/>
            </a:prstGeom>
            <a:noFill/>
            <a:ln>
              <a:noFill/>
            </a:ln>
          </p:spPr>
          <p:txBody>
            <a:bodyPr anchorCtr="0" anchor="ctr" bIns="87625" lIns="87625" spcFirstLastPara="1" rIns="87625" wrap="square" tIns="87625">
              <a:noAutofit/>
            </a:bodyPr>
            <a:lstStyle/>
            <a:p>
              <a:pPr indent="0" lvl="0" marL="0" marR="0" rtl="0" algn="ctr">
                <a:lnSpc>
                  <a:spcPct val="90000"/>
                </a:lnSpc>
                <a:spcBef>
                  <a:spcPts val="0"/>
                </a:spcBef>
                <a:spcAft>
                  <a:spcPts val="0"/>
                </a:spcAft>
                <a:buNone/>
              </a:pPr>
              <a:r>
                <a:rPr b="0" i="0" lang="en-US" sz="2300" u="none" cap="none" strike="noStrike">
                  <a:solidFill>
                    <a:srgbClr val="000000"/>
                  </a:solidFill>
                  <a:latin typeface="Arial"/>
                  <a:ea typeface="Arial"/>
                  <a:cs typeface="Arial"/>
                  <a:sym typeface="Arial"/>
                </a:rPr>
                <a:t>SDK</a:t>
              </a:r>
              <a:endParaRPr b="0" i="0" sz="2300" u="none" cap="none" strike="noStrike">
                <a:solidFill>
                  <a:srgbClr val="000000"/>
                </a:solidFill>
                <a:latin typeface="Arial"/>
                <a:ea typeface="Arial"/>
                <a:cs typeface="Arial"/>
                <a:sym typeface="Arial"/>
              </a:endParaRPr>
            </a:p>
          </p:txBody>
        </p:sp>
        <p:sp>
          <p:nvSpPr>
            <p:cNvPr id="671" name="Google Shape;671;p30"/>
            <p:cNvSpPr/>
            <p:nvPr/>
          </p:nvSpPr>
          <p:spPr>
            <a:xfrm>
              <a:off x="2147093" y="1229007"/>
              <a:ext cx="761999" cy="804606"/>
            </a:xfrm>
            <a:prstGeom prst="roundRect">
              <a:avLst>
                <a:gd fmla="val 10000" name="adj"/>
              </a:avLst>
            </a:prstGeom>
            <a:solidFill>
              <a:srgbClr val="E38310"/>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0"/>
            <p:cNvSpPr txBox="1"/>
            <p:nvPr/>
          </p:nvSpPr>
          <p:spPr>
            <a:xfrm>
              <a:off x="2169411" y="1251325"/>
              <a:ext cx="717363" cy="759970"/>
            </a:xfrm>
            <a:prstGeom prst="rect">
              <a:avLst/>
            </a:prstGeom>
            <a:noFill/>
            <a:ln>
              <a:noFill/>
            </a:ln>
          </p:spPr>
          <p:txBody>
            <a:bodyPr anchorCtr="0" anchor="ctr" bIns="19050" lIns="25400" spcFirstLastPara="1" rIns="25400" wrap="square" tIns="19050">
              <a:noAutofit/>
            </a:bodyPr>
            <a:lstStyle/>
            <a:p>
              <a:pPr indent="0" lvl="0" marL="0" marR="0" rtl="0" algn="ctr">
                <a:lnSpc>
                  <a:spcPct val="90000"/>
                </a:lnSpc>
                <a:spcBef>
                  <a:spcPts val="0"/>
                </a:spcBef>
                <a:spcAft>
                  <a:spcPts val="0"/>
                </a:spcAft>
                <a:buNone/>
              </a:pPr>
              <a:r>
                <a:rPr b="0" i="0" lang="en-US" sz="1000" u="none" cap="none" strike="noStrike">
                  <a:solidFill>
                    <a:schemeClr val="lt1"/>
                  </a:solidFill>
                  <a:latin typeface="Arial"/>
                  <a:ea typeface="Arial"/>
                  <a:cs typeface="Arial"/>
                  <a:sym typeface="Arial"/>
                </a:rPr>
                <a:t>Juypter Integration</a:t>
              </a:r>
              <a:endParaRPr b="0" i="0" sz="1000" u="none" cap="none" strike="noStrike">
                <a:solidFill>
                  <a:schemeClr val="lt1"/>
                </a:solidFill>
                <a:latin typeface="Arial"/>
                <a:ea typeface="Arial"/>
                <a:cs typeface="Arial"/>
                <a:sym typeface="Arial"/>
              </a:endParaRPr>
            </a:p>
          </p:txBody>
        </p:sp>
        <p:sp>
          <p:nvSpPr>
            <p:cNvPr id="673" name="Google Shape;673;p30"/>
            <p:cNvSpPr/>
            <p:nvPr/>
          </p:nvSpPr>
          <p:spPr>
            <a:xfrm>
              <a:off x="2147093" y="2157399"/>
              <a:ext cx="761999" cy="804606"/>
            </a:xfrm>
            <a:prstGeom prst="roundRect">
              <a:avLst>
                <a:gd fmla="val 10000" name="adj"/>
              </a:avLst>
            </a:prstGeom>
            <a:solidFill>
              <a:srgbClr val="E38310"/>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0"/>
            <p:cNvSpPr txBox="1"/>
            <p:nvPr/>
          </p:nvSpPr>
          <p:spPr>
            <a:xfrm>
              <a:off x="2169411" y="2179717"/>
              <a:ext cx="717363" cy="759970"/>
            </a:xfrm>
            <a:prstGeom prst="rect">
              <a:avLst/>
            </a:prstGeom>
            <a:noFill/>
            <a:ln>
              <a:noFill/>
            </a:ln>
          </p:spPr>
          <p:txBody>
            <a:bodyPr anchorCtr="0" anchor="ctr" bIns="19050" lIns="25400" spcFirstLastPara="1" rIns="25400" wrap="square" tIns="19050">
              <a:noAutofit/>
            </a:bodyPr>
            <a:lstStyle/>
            <a:p>
              <a:pPr indent="0" lvl="0" marL="0" marR="0" rtl="0" algn="ctr">
                <a:lnSpc>
                  <a:spcPct val="90000"/>
                </a:lnSpc>
                <a:spcBef>
                  <a:spcPts val="0"/>
                </a:spcBef>
                <a:spcAft>
                  <a:spcPts val="0"/>
                </a:spcAft>
                <a:buNone/>
              </a:pPr>
              <a:r>
                <a:rPr b="0" i="0" lang="en-US" sz="1000" u="none" cap="none" strike="noStrike">
                  <a:solidFill>
                    <a:schemeClr val="lt1"/>
                  </a:solidFill>
                  <a:latin typeface="Arial"/>
                  <a:ea typeface="Arial"/>
                  <a:cs typeface="Arial"/>
                  <a:sym typeface="Arial"/>
                </a:rPr>
                <a:t>SDK 2</a:t>
              </a:r>
              <a:endParaRPr b="0" i="0" sz="1000" u="none" cap="none" strike="noStrike">
                <a:solidFill>
                  <a:schemeClr val="lt1"/>
                </a:solidFill>
                <a:latin typeface="Arial"/>
                <a:ea typeface="Arial"/>
                <a:cs typeface="Arial"/>
                <a:sym typeface="Arial"/>
              </a:endParaRPr>
            </a:p>
          </p:txBody>
        </p:sp>
        <p:sp>
          <p:nvSpPr>
            <p:cNvPr id="675" name="Google Shape;675;p30"/>
            <p:cNvSpPr/>
            <p:nvPr/>
          </p:nvSpPr>
          <p:spPr>
            <a:xfrm>
              <a:off x="2147093" y="3085791"/>
              <a:ext cx="761999" cy="804606"/>
            </a:xfrm>
            <a:prstGeom prst="roundRect">
              <a:avLst>
                <a:gd fmla="val 10000" name="adj"/>
              </a:avLst>
            </a:prstGeom>
            <a:solidFill>
              <a:srgbClr val="E38310"/>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0"/>
            <p:cNvSpPr txBox="1"/>
            <p:nvPr/>
          </p:nvSpPr>
          <p:spPr>
            <a:xfrm>
              <a:off x="2169411" y="3108109"/>
              <a:ext cx="717363" cy="759970"/>
            </a:xfrm>
            <a:prstGeom prst="rect">
              <a:avLst/>
            </a:prstGeom>
            <a:noFill/>
            <a:ln>
              <a:noFill/>
            </a:ln>
          </p:spPr>
          <p:txBody>
            <a:bodyPr anchorCtr="0" anchor="ctr" bIns="19050" lIns="25400" spcFirstLastPara="1" rIns="25400" wrap="square" tIns="19050">
              <a:noAutofit/>
            </a:bodyPr>
            <a:lstStyle/>
            <a:p>
              <a:pPr indent="0" lvl="0" marL="0" marR="0" rtl="0" algn="ctr">
                <a:lnSpc>
                  <a:spcPct val="90000"/>
                </a:lnSpc>
                <a:spcBef>
                  <a:spcPts val="0"/>
                </a:spcBef>
                <a:spcAft>
                  <a:spcPts val="0"/>
                </a:spcAft>
                <a:buNone/>
              </a:pPr>
              <a:r>
                <a:rPr b="0" i="0" lang="en-US" sz="1000" u="none" cap="none" strike="noStrike">
                  <a:solidFill>
                    <a:schemeClr val="lt1"/>
                  </a:solidFill>
                  <a:latin typeface="Arial"/>
                  <a:ea typeface="Arial"/>
                  <a:cs typeface="Arial"/>
                  <a:sym typeface="Arial"/>
                </a:rPr>
                <a:t>Market Place Integration </a:t>
              </a:r>
              <a:endParaRPr b="0" i="0" sz="1000" u="none" cap="none" strike="noStrike">
                <a:solidFill>
                  <a:schemeClr val="lt1"/>
                </a:solidFill>
                <a:latin typeface="Arial"/>
                <a:ea typeface="Arial"/>
                <a:cs typeface="Arial"/>
                <a:sym typeface="Arial"/>
              </a:endParaRPr>
            </a:p>
          </p:txBody>
        </p:sp>
        <p:sp>
          <p:nvSpPr>
            <p:cNvPr id="677" name="Google Shape;677;p30"/>
            <p:cNvSpPr/>
            <p:nvPr/>
          </p:nvSpPr>
          <p:spPr>
            <a:xfrm>
              <a:off x="3075781" y="0"/>
              <a:ext cx="952499" cy="4095524"/>
            </a:xfrm>
            <a:prstGeom prst="roundRect">
              <a:avLst>
                <a:gd fmla="val 10000" name="adj"/>
              </a:avLst>
            </a:prstGeom>
            <a:solidFill>
              <a:srgbClr val="F5D7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0"/>
            <p:cNvSpPr txBox="1"/>
            <p:nvPr/>
          </p:nvSpPr>
          <p:spPr>
            <a:xfrm>
              <a:off x="3075781" y="0"/>
              <a:ext cx="952499" cy="1228657"/>
            </a:xfrm>
            <a:prstGeom prst="rect">
              <a:avLst/>
            </a:prstGeom>
            <a:noFill/>
            <a:ln>
              <a:noFill/>
            </a:ln>
          </p:spPr>
          <p:txBody>
            <a:bodyPr anchorCtr="0" anchor="ctr" bIns="87625" lIns="87625" spcFirstLastPara="1" rIns="87625" wrap="square" tIns="87625">
              <a:noAutofit/>
            </a:bodyPr>
            <a:lstStyle/>
            <a:p>
              <a:pPr indent="0" lvl="0" marL="0" marR="0" rtl="0" algn="ctr">
                <a:lnSpc>
                  <a:spcPct val="90000"/>
                </a:lnSpc>
                <a:spcBef>
                  <a:spcPts val="0"/>
                </a:spcBef>
                <a:spcAft>
                  <a:spcPts val="0"/>
                </a:spcAft>
                <a:buNone/>
              </a:pPr>
              <a:r>
                <a:rPr b="0" i="0" lang="en-US" sz="2300" u="none" cap="none" strike="noStrike">
                  <a:solidFill>
                    <a:srgbClr val="000000"/>
                  </a:solidFill>
                  <a:latin typeface="Arial"/>
                  <a:ea typeface="Arial"/>
                  <a:cs typeface="Arial"/>
                  <a:sym typeface="Arial"/>
                </a:rPr>
                <a:t>QA</a:t>
              </a:r>
              <a:endParaRPr b="0" i="0" sz="2300" u="none" cap="none" strike="noStrike">
                <a:solidFill>
                  <a:srgbClr val="000000"/>
                </a:solidFill>
                <a:latin typeface="Arial"/>
                <a:ea typeface="Arial"/>
                <a:cs typeface="Arial"/>
                <a:sym typeface="Arial"/>
              </a:endParaRPr>
            </a:p>
          </p:txBody>
        </p:sp>
        <p:sp>
          <p:nvSpPr>
            <p:cNvPr id="679" name="Google Shape;679;p30"/>
            <p:cNvSpPr/>
            <p:nvPr/>
          </p:nvSpPr>
          <p:spPr>
            <a:xfrm>
              <a:off x="3171031" y="1229857"/>
              <a:ext cx="761999" cy="1234856"/>
            </a:xfrm>
            <a:prstGeom prst="roundRect">
              <a:avLst>
                <a:gd fmla="val 10000" name="adj"/>
              </a:avLst>
            </a:prstGeom>
            <a:solidFill>
              <a:srgbClr val="E38310"/>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0"/>
            <p:cNvSpPr txBox="1"/>
            <p:nvPr/>
          </p:nvSpPr>
          <p:spPr>
            <a:xfrm>
              <a:off x="3193349" y="1252175"/>
              <a:ext cx="717363" cy="1190220"/>
            </a:xfrm>
            <a:prstGeom prst="rect">
              <a:avLst/>
            </a:prstGeom>
            <a:noFill/>
            <a:ln>
              <a:noFill/>
            </a:ln>
          </p:spPr>
          <p:txBody>
            <a:bodyPr anchorCtr="0" anchor="ctr" bIns="19050" lIns="25400" spcFirstLastPara="1" rIns="25400" wrap="square" tIns="19050">
              <a:noAutofit/>
            </a:bodyPr>
            <a:lstStyle/>
            <a:p>
              <a:pPr indent="0" lvl="0" marL="0" marR="0" rtl="0" algn="ctr">
                <a:lnSpc>
                  <a:spcPct val="90000"/>
                </a:lnSpc>
                <a:spcBef>
                  <a:spcPts val="0"/>
                </a:spcBef>
                <a:spcAft>
                  <a:spcPts val="0"/>
                </a:spcAft>
                <a:buNone/>
              </a:pPr>
              <a:r>
                <a:rPr b="0" i="0" lang="en-US" sz="1000" u="none" cap="none" strike="noStrike">
                  <a:solidFill>
                    <a:schemeClr val="lt1"/>
                  </a:solidFill>
                  <a:latin typeface="Arial"/>
                  <a:ea typeface="Arial"/>
                  <a:cs typeface="Arial"/>
                  <a:sym typeface="Arial"/>
                </a:rPr>
                <a:t>QA Automation framework</a:t>
              </a:r>
              <a:endParaRPr b="0" i="0" sz="1000" u="none" cap="none" strike="noStrike">
                <a:solidFill>
                  <a:schemeClr val="lt1"/>
                </a:solidFill>
                <a:latin typeface="Arial"/>
                <a:ea typeface="Arial"/>
                <a:cs typeface="Arial"/>
                <a:sym typeface="Arial"/>
              </a:endParaRPr>
            </a:p>
          </p:txBody>
        </p:sp>
        <p:sp>
          <p:nvSpPr>
            <p:cNvPr id="681" name="Google Shape;681;p30"/>
            <p:cNvSpPr/>
            <p:nvPr/>
          </p:nvSpPr>
          <p:spPr>
            <a:xfrm>
              <a:off x="3171031" y="2654691"/>
              <a:ext cx="761999" cy="1234856"/>
            </a:xfrm>
            <a:prstGeom prst="roundRect">
              <a:avLst>
                <a:gd fmla="val 10000" name="adj"/>
              </a:avLst>
            </a:prstGeom>
            <a:solidFill>
              <a:srgbClr val="E38310"/>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0"/>
            <p:cNvSpPr txBox="1"/>
            <p:nvPr/>
          </p:nvSpPr>
          <p:spPr>
            <a:xfrm>
              <a:off x="3193349" y="2677009"/>
              <a:ext cx="717363" cy="1190220"/>
            </a:xfrm>
            <a:prstGeom prst="rect">
              <a:avLst/>
            </a:prstGeom>
            <a:noFill/>
            <a:ln>
              <a:noFill/>
            </a:ln>
          </p:spPr>
          <p:txBody>
            <a:bodyPr anchorCtr="0" anchor="ctr" bIns="19050" lIns="25400" spcFirstLastPara="1" rIns="25400" wrap="square" tIns="19050">
              <a:noAutofit/>
            </a:bodyPr>
            <a:lstStyle/>
            <a:p>
              <a:pPr indent="0" lvl="0" marL="0" marR="0" rtl="0" algn="ctr">
                <a:lnSpc>
                  <a:spcPct val="90000"/>
                </a:lnSpc>
                <a:spcBef>
                  <a:spcPts val="0"/>
                </a:spcBef>
                <a:spcAft>
                  <a:spcPts val="0"/>
                </a:spcAft>
                <a:buNone/>
              </a:pPr>
              <a:r>
                <a:rPr b="0" i="0" lang="en-US" sz="1000" u="none" cap="none" strike="noStrike">
                  <a:solidFill>
                    <a:schemeClr val="lt1"/>
                  </a:solidFill>
                  <a:latin typeface="Arial"/>
                  <a:ea typeface="Arial"/>
                  <a:cs typeface="Arial"/>
                  <a:sym typeface="Arial"/>
                </a:rPr>
                <a:t>Automated tests</a:t>
              </a:r>
              <a:endParaRPr b="0" i="0" sz="1000" u="none" cap="none" strike="noStrike">
                <a:solidFill>
                  <a:schemeClr val="lt1"/>
                </a:solidFill>
                <a:latin typeface="Arial"/>
                <a:ea typeface="Arial"/>
                <a:cs typeface="Arial"/>
                <a:sym typeface="Arial"/>
              </a:endParaRPr>
            </a:p>
          </p:txBody>
        </p:sp>
        <p:sp>
          <p:nvSpPr>
            <p:cNvPr id="683" name="Google Shape;683;p30"/>
            <p:cNvSpPr/>
            <p:nvPr/>
          </p:nvSpPr>
          <p:spPr>
            <a:xfrm>
              <a:off x="4099718" y="0"/>
              <a:ext cx="952499" cy="4095524"/>
            </a:xfrm>
            <a:prstGeom prst="roundRect">
              <a:avLst>
                <a:gd fmla="val 10000" name="adj"/>
              </a:avLst>
            </a:prstGeom>
            <a:solidFill>
              <a:srgbClr val="F5D7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0"/>
            <p:cNvSpPr txBox="1"/>
            <p:nvPr/>
          </p:nvSpPr>
          <p:spPr>
            <a:xfrm>
              <a:off x="4099718" y="0"/>
              <a:ext cx="952499" cy="1228657"/>
            </a:xfrm>
            <a:prstGeom prst="rect">
              <a:avLst/>
            </a:prstGeom>
            <a:noFill/>
            <a:ln>
              <a:noFill/>
            </a:ln>
          </p:spPr>
          <p:txBody>
            <a:bodyPr anchorCtr="0" anchor="ctr" bIns="87625" lIns="87625" spcFirstLastPara="1" rIns="87625" wrap="square" tIns="87625">
              <a:noAutofit/>
            </a:bodyPr>
            <a:lstStyle/>
            <a:p>
              <a:pPr indent="0" lvl="0" marL="0" marR="0" rtl="0" algn="ctr">
                <a:lnSpc>
                  <a:spcPct val="90000"/>
                </a:lnSpc>
                <a:spcBef>
                  <a:spcPts val="0"/>
                </a:spcBef>
                <a:spcAft>
                  <a:spcPts val="0"/>
                </a:spcAft>
                <a:buNone/>
              </a:pPr>
              <a:r>
                <a:rPr b="0" i="0" lang="en-US" sz="2300" u="none" cap="none" strike="noStrike">
                  <a:solidFill>
                    <a:srgbClr val="000000"/>
                  </a:solidFill>
                  <a:latin typeface="Arial"/>
                  <a:ea typeface="Arial"/>
                  <a:cs typeface="Arial"/>
                  <a:sym typeface="Arial"/>
                </a:rPr>
                <a:t>L2DC</a:t>
              </a:r>
              <a:endParaRPr b="0" i="0" sz="2300" u="none" cap="none" strike="noStrike">
                <a:solidFill>
                  <a:srgbClr val="000000"/>
                </a:solidFill>
                <a:latin typeface="Arial"/>
                <a:ea typeface="Arial"/>
                <a:cs typeface="Arial"/>
                <a:sym typeface="Arial"/>
              </a:endParaRPr>
            </a:p>
          </p:txBody>
        </p:sp>
        <p:sp>
          <p:nvSpPr>
            <p:cNvPr id="685" name="Google Shape;685;p30"/>
            <p:cNvSpPr/>
            <p:nvPr/>
          </p:nvSpPr>
          <p:spPr>
            <a:xfrm>
              <a:off x="4194968" y="1228657"/>
              <a:ext cx="761999" cy="2662090"/>
            </a:xfrm>
            <a:prstGeom prst="roundRect">
              <a:avLst>
                <a:gd fmla="val 10000" name="adj"/>
              </a:avLst>
            </a:prstGeom>
            <a:solidFill>
              <a:srgbClr val="E38310"/>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0"/>
            <p:cNvSpPr txBox="1"/>
            <p:nvPr/>
          </p:nvSpPr>
          <p:spPr>
            <a:xfrm>
              <a:off x="4217286" y="1250975"/>
              <a:ext cx="717363" cy="2617454"/>
            </a:xfrm>
            <a:prstGeom prst="rect">
              <a:avLst/>
            </a:prstGeom>
            <a:noFill/>
            <a:ln>
              <a:noFill/>
            </a:ln>
          </p:spPr>
          <p:txBody>
            <a:bodyPr anchorCtr="0" anchor="ctr" bIns="19050" lIns="25400" spcFirstLastPara="1" rIns="25400" wrap="square" tIns="19050">
              <a:noAutofit/>
            </a:bodyPr>
            <a:lstStyle/>
            <a:p>
              <a:pPr indent="0" lvl="0" marL="0" marR="0" rtl="0" algn="ctr">
                <a:lnSpc>
                  <a:spcPct val="90000"/>
                </a:lnSpc>
                <a:spcBef>
                  <a:spcPts val="0"/>
                </a:spcBef>
                <a:spcAft>
                  <a:spcPts val="0"/>
                </a:spcAft>
                <a:buNone/>
              </a:pPr>
              <a:r>
                <a:rPr b="0" i="0" lang="en-US" sz="1000" u="none" cap="none" strike="noStrike">
                  <a:solidFill>
                    <a:schemeClr val="lt1"/>
                  </a:solidFill>
                  <a:latin typeface="Arial"/>
                  <a:ea typeface="Arial"/>
                  <a:cs typeface="Arial"/>
                  <a:sym typeface="Arial"/>
                </a:rPr>
                <a:t>Flatbuffers</a:t>
              </a:r>
              <a:endParaRPr b="0" i="0" sz="1000" u="none" cap="none" strike="noStrike">
                <a:solidFill>
                  <a:schemeClr val="lt1"/>
                </a:solidFill>
                <a:latin typeface="Arial"/>
                <a:ea typeface="Arial"/>
                <a:cs typeface="Arial"/>
                <a:sym typeface="Arial"/>
              </a:endParaRPr>
            </a:p>
          </p:txBody>
        </p:sp>
        <p:sp>
          <p:nvSpPr>
            <p:cNvPr id="687" name="Google Shape;687;p30"/>
            <p:cNvSpPr/>
            <p:nvPr/>
          </p:nvSpPr>
          <p:spPr>
            <a:xfrm>
              <a:off x="5123656" y="0"/>
              <a:ext cx="952499" cy="4095524"/>
            </a:xfrm>
            <a:prstGeom prst="roundRect">
              <a:avLst>
                <a:gd fmla="val 10000" name="adj"/>
              </a:avLst>
            </a:prstGeom>
            <a:solidFill>
              <a:srgbClr val="F5D7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0"/>
            <p:cNvSpPr txBox="1"/>
            <p:nvPr/>
          </p:nvSpPr>
          <p:spPr>
            <a:xfrm>
              <a:off x="5123656" y="0"/>
              <a:ext cx="952499" cy="1228657"/>
            </a:xfrm>
            <a:prstGeom prst="rect">
              <a:avLst/>
            </a:prstGeom>
            <a:noFill/>
            <a:ln>
              <a:noFill/>
            </a:ln>
          </p:spPr>
          <p:txBody>
            <a:bodyPr anchorCtr="0" anchor="ctr" bIns="87625" lIns="87625" spcFirstLastPara="1" rIns="87625" wrap="square" tIns="87625">
              <a:noAutofit/>
            </a:bodyPr>
            <a:lstStyle/>
            <a:p>
              <a:pPr indent="0" lvl="0" marL="0" marR="0" rtl="0" algn="ctr">
                <a:lnSpc>
                  <a:spcPct val="90000"/>
                </a:lnSpc>
                <a:spcBef>
                  <a:spcPts val="0"/>
                </a:spcBef>
                <a:spcAft>
                  <a:spcPts val="0"/>
                </a:spcAft>
                <a:buNone/>
              </a:pPr>
              <a:r>
                <a:rPr b="0" i="0" lang="en-US" sz="2300" u="none" cap="none" strike="noStrike">
                  <a:solidFill>
                    <a:srgbClr val="000000"/>
                  </a:solidFill>
                  <a:latin typeface="Arial"/>
                  <a:ea typeface="Arial"/>
                  <a:cs typeface="Arial"/>
                  <a:sym typeface="Arial"/>
                </a:rPr>
                <a:t>CA2</a:t>
              </a:r>
              <a:endParaRPr b="0" i="0" sz="2300" u="none" cap="none" strike="noStrike">
                <a:solidFill>
                  <a:srgbClr val="000000"/>
                </a:solidFill>
                <a:latin typeface="Arial"/>
                <a:ea typeface="Arial"/>
                <a:cs typeface="Arial"/>
                <a:sym typeface="Arial"/>
              </a:endParaRPr>
            </a:p>
          </p:txBody>
        </p:sp>
        <p:sp>
          <p:nvSpPr>
            <p:cNvPr id="689" name="Google Shape;689;p30"/>
            <p:cNvSpPr/>
            <p:nvPr/>
          </p:nvSpPr>
          <p:spPr>
            <a:xfrm>
              <a:off x="5218906" y="1228657"/>
              <a:ext cx="761999" cy="2662090"/>
            </a:xfrm>
            <a:prstGeom prst="roundRect">
              <a:avLst>
                <a:gd fmla="val 10000" name="adj"/>
              </a:avLst>
            </a:prstGeom>
            <a:solidFill>
              <a:srgbClr val="E38310"/>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0"/>
            <p:cNvSpPr txBox="1"/>
            <p:nvPr/>
          </p:nvSpPr>
          <p:spPr>
            <a:xfrm>
              <a:off x="5241224" y="1250975"/>
              <a:ext cx="717363" cy="2617454"/>
            </a:xfrm>
            <a:prstGeom prst="rect">
              <a:avLst/>
            </a:prstGeom>
            <a:noFill/>
            <a:ln>
              <a:noFill/>
            </a:ln>
          </p:spPr>
          <p:txBody>
            <a:bodyPr anchorCtr="0" anchor="ctr" bIns="19050" lIns="25400" spcFirstLastPara="1" rIns="25400" wrap="square" tIns="19050">
              <a:noAutofit/>
            </a:bodyPr>
            <a:lstStyle/>
            <a:p>
              <a:pPr indent="0" lvl="0" marL="0" marR="0" rtl="0" algn="ctr">
                <a:lnSpc>
                  <a:spcPct val="90000"/>
                </a:lnSpc>
                <a:spcBef>
                  <a:spcPts val="0"/>
                </a:spcBef>
                <a:spcAft>
                  <a:spcPts val="0"/>
                </a:spcAft>
                <a:buNone/>
              </a:pPr>
              <a:r>
                <a:rPr b="0" i="0" lang="en-US" sz="1000" u="none" cap="none" strike="noStrike">
                  <a:solidFill>
                    <a:schemeClr val="lt1"/>
                  </a:solidFill>
                  <a:latin typeface="Arial"/>
                  <a:ea typeface="Arial"/>
                  <a:cs typeface="Arial"/>
                  <a:sym typeface="Arial"/>
                </a:rPr>
                <a:t>Algorithms Integration</a:t>
              </a:r>
              <a:endParaRPr b="0" i="0" sz="1000" u="none" cap="none" strike="noStrike">
                <a:solidFill>
                  <a:schemeClr val="lt1"/>
                </a:solidFill>
                <a:latin typeface="Arial"/>
                <a:ea typeface="Arial"/>
                <a:cs typeface="Arial"/>
                <a:sym typeface="Arial"/>
              </a:endParaRPr>
            </a:p>
          </p:txBody>
        </p:sp>
        <p:sp>
          <p:nvSpPr>
            <p:cNvPr id="691" name="Google Shape;691;p30"/>
            <p:cNvSpPr/>
            <p:nvPr/>
          </p:nvSpPr>
          <p:spPr>
            <a:xfrm>
              <a:off x="6147593" y="0"/>
              <a:ext cx="952499" cy="4095524"/>
            </a:xfrm>
            <a:prstGeom prst="roundRect">
              <a:avLst>
                <a:gd fmla="val 10000" name="adj"/>
              </a:avLst>
            </a:prstGeom>
            <a:solidFill>
              <a:srgbClr val="F5D7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0"/>
            <p:cNvSpPr txBox="1"/>
            <p:nvPr/>
          </p:nvSpPr>
          <p:spPr>
            <a:xfrm>
              <a:off x="6147593" y="0"/>
              <a:ext cx="952499" cy="1228657"/>
            </a:xfrm>
            <a:prstGeom prst="rect">
              <a:avLst/>
            </a:prstGeom>
            <a:noFill/>
            <a:ln>
              <a:noFill/>
            </a:ln>
          </p:spPr>
          <p:txBody>
            <a:bodyPr anchorCtr="0" anchor="ctr" bIns="87625" lIns="87625" spcFirstLastPara="1" rIns="87625" wrap="square" tIns="87625">
              <a:noAutofit/>
            </a:bodyPr>
            <a:lstStyle/>
            <a:p>
              <a:pPr indent="0" lvl="0" marL="0" marR="0" rtl="0" algn="ctr">
                <a:lnSpc>
                  <a:spcPct val="90000"/>
                </a:lnSpc>
                <a:spcBef>
                  <a:spcPts val="0"/>
                </a:spcBef>
                <a:spcAft>
                  <a:spcPts val="0"/>
                </a:spcAft>
                <a:buNone/>
              </a:pPr>
              <a:r>
                <a:rPr b="0" i="0" lang="en-US" sz="2300" u="none" cap="none" strike="noStrike">
                  <a:solidFill>
                    <a:srgbClr val="000000"/>
                  </a:solidFill>
                  <a:latin typeface="Arial"/>
                  <a:ea typeface="Arial"/>
                  <a:cs typeface="Arial"/>
                  <a:sym typeface="Arial"/>
                </a:rPr>
                <a:t>JCM</a:t>
              </a:r>
              <a:endParaRPr b="0" i="0" sz="2300" u="none" cap="none" strike="noStrike">
                <a:solidFill>
                  <a:srgbClr val="000000"/>
                </a:solidFill>
                <a:latin typeface="Arial"/>
                <a:ea typeface="Arial"/>
                <a:cs typeface="Arial"/>
                <a:sym typeface="Arial"/>
              </a:endParaRPr>
            </a:p>
          </p:txBody>
        </p:sp>
        <p:sp>
          <p:nvSpPr>
            <p:cNvPr id="693" name="Google Shape;693;p30"/>
            <p:cNvSpPr/>
            <p:nvPr/>
          </p:nvSpPr>
          <p:spPr>
            <a:xfrm>
              <a:off x="6242843" y="1228657"/>
              <a:ext cx="761999" cy="2662090"/>
            </a:xfrm>
            <a:prstGeom prst="roundRect">
              <a:avLst>
                <a:gd fmla="val 10000" name="adj"/>
              </a:avLst>
            </a:prstGeom>
            <a:solidFill>
              <a:srgbClr val="E38310"/>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0"/>
            <p:cNvSpPr txBox="1"/>
            <p:nvPr/>
          </p:nvSpPr>
          <p:spPr>
            <a:xfrm>
              <a:off x="6265161" y="1250975"/>
              <a:ext cx="717363" cy="2617454"/>
            </a:xfrm>
            <a:prstGeom prst="rect">
              <a:avLst/>
            </a:prstGeom>
            <a:noFill/>
            <a:ln>
              <a:noFill/>
            </a:ln>
          </p:spPr>
          <p:txBody>
            <a:bodyPr anchorCtr="0" anchor="ctr" bIns="19050" lIns="25400" spcFirstLastPara="1" rIns="25400" wrap="square" tIns="19050">
              <a:noAutofit/>
            </a:bodyPr>
            <a:lstStyle/>
            <a:p>
              <a:pPr indent="0" lvl="0" marL="0" marR="0" rtl="0" algn="ctr">
                <a:lnSpc>
                  <a:spcPct val="90000"/>
                </a:lnSpc>
                <a:spcBef>
                  <a:spcPts val="0"/>
                </a:spcBef>
                <a:spcAft>
                  <a:spcPts val="0"/>
                </a:spcAft>
                <a:buNone/>
              </a:pPr>
              <a:r>
                <a:rPr b="0" i="0" lang="en-US" sz="1000" u="none" cap="none" strike="noStrike">
                  <a:solidFill>
                    <a:schemeClr val="lt1"/>
                  </a:solidFill>
                  <a:latin typeface="Arial"/>
                  <a:ea typeface="Arial"/>
                  <a:cs typeface="Arial"/>
                  <a:sym typeface="Arial"/>
                </a:rPr>
                <a:t>Stack Manager</a:t>
              </a:r>
              <a:endParaRPr b="0" i="0" sz="1000" u="none" cap="none" strike="noStrike">
                <a:solidFill>
                  <a:schemeClr val="lt1"/>
                </a:solidFill>
                <a:latin typeface="Arial"/>
                <a:ea typeface="Arial"/>
                <a:cs typeface="Arial"/>
                <a:sym typeface="Arial"/>
              </a:endParaRPr>
            </a:p>
          </p:txBody>
        </p:sp>
        <p:sp>
          <p:nvSpPr>
            <p:cNvPr id="695" name="Google Shape;695;p30"/>
            <p:cNvSpPr/>
            <p:nvPr/>
          </p:nvSpPr>
          <p:spPr>
            <a:xfrm>
              <a:off x="7171531" y="0"/>
              <a:ext cx="952499" cy="4095524"/>
            </a:xfrm>
            <a:prstGeom prst="roundRect">
              <a:avLst>
                <a:gd fmla="val 10000" name="adj"/>
              </a:avLst>
            </a:prstGeom>
            <a:solidFill>
              <a:srgbClr val="F5D7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0"/>
            <p:cNvSpPr txBox="1"/>
            <p:nvPr/>
          </p:nvSpPr>
          <p:spPr>
            <a:xfrm>
              <a:off x="7171531" y="0"/>
              <a:ext cx="952499" cy="1228657"/>
            </a:xfrm>
            <a:prstGeom prst="rect">
              <a:avLst/>
            </a:prstGeom>
            <a:noFill/>
            <a:ln>
              <a:noFill/>
            </a:ln>
          </p:spPr>
          <p:txBody>
            <a:bodyPr anchorCtr="0" anchor="ctr" bIns="87625" lIns="87625" spcFirstLastPara="1" rIns="87625" wrap="square" tIns="87625">
              <a:noAutofit/>
            </a:bodyPr>
            <a:lstStyle/>
            <a:p>
              <a:pPr indent="0" lvl="0" marL="0" marR="0" rtl="0" algn="ctr">
                <a:lnSpc>
                  <a:spcPct val="90000"/>
                </a:lnSpc>
                <a:spcBef>
                  <a:spcPts val="0"/>
                </a:spcBef>
                <a:spcAft>
                  <a:spcPts val="0"/>
                </a:spcAft>
                <a:buNone/>
              </a:pPr>
              <a:r>
                <a:rPr b="0" i="0" lang="en-US" sz="2300" u="none" cap="none" strike="noStrike">
                  <a:solidFill>
                    <a:srgbClr val="000000"/>
                  </a:solidFill>
                  <a:latin typeface="Arial"/>
                  <a:ea typeface="Arial"/>
                  <a:cs typeface="Arial"/>
                  <a:sym typeface="Arial"/>
                </a:rPr>
                <a:t>OSM</a:t>
              </a:r>
              <a:endParaRPr b="0" i="0" sz="2300" u="none" cap="none" strike="noStrike">
                <a:solidFill>
                  <a:srgbClr val="000000"/>
                </a:solidFill>
                <a:latin typeface="Arial"/>
                <a:ea typeface="Arial"/>
                <a:cs typeface="Arial"/>
                <a:sym typeface="Arial"/>
              </a:endParaRPr>
            </a:p>
          </p:txBody>
        </p:sp>
        <p:sp>
          <p:nvSpPr>
            <p:cNvPr id="697" name="Google Shape;697;p30"/>
            <p:cNvSpPr/>
            <p:nvPr/>
          </p:nvSpPr>
          <p:spPr>
            <a:xfrm>
              <a:off x="7266781" y="1229857"/>
              <a:ext cx="761999" cy="1234856"/>
            </a:xfrm>
            <a:prstGeom prst="roundRect">
              <a:avLst>
                <a:gd fmla="val 10000" name="adj"/>
              </a:avLst>
            </a:prstGeom>
            <a:solidFill>
              <a:srgbClr val="E38310"/>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0"/>
            <p:cNvSpPr txBox="1"/>
            <p:nvPr/>
          </p:nvSpPr>
          <p:spPr>
            <a:xfrm>
              <a:off x="7289099" y="1252175"/>
              <a:ext cx="717363" cy="1190220"/>
            </a:xfrm>
            <a:prstGeom prst="rect">
              <a:avLst/>
            </a:prstGeom>
            <a:noFill/>
            <a:ln>
              <a:noFill/>
            </a:ln>
          </p:spPr>
          <p:txBody>
            <a:bodyPr anchorCtr="0" anchor="ctr" bIns="19050" lIns="25400" spcFirstLastPara="1" rIns="25400" wrap="square" tIns="19050">
              <a:noAutofit/>
            </a:bodyPr>
            <a:lstStyle/>
            <a:p>
              <a:pPr indent="0" lvl="0" marL="0" marR="0" rtl="0" algn="ctr">
                <a:lnSpc>
                  <a:spcPct val="90000"/>
                </a:lnSpc>
                <a:spcBef>
                  <a:spcPts val="0"/>
                </a:spcBef>
                <a:spcAft>
                  <a:spcPts val="0"/>
                </a:spcAft>
                <a:buNone/>
              </a:pPr>
              <a:r>
                <a:rPr b="0" i="0" lang="en-US" sz="1000" u="none" cap="none" strike="noStrike">
                  <a:solidFill>
                    <a:schemeClr val="lt1"/>
                  </a:solidFill>
                  <a:latin typeface="Arial"/>
                  <a:ea typeface="Arial"/>
                  <a:cs typeface="Arial"/>
                  <a:sym typeface="Arial"/>
                </a:rPr>
                <a:t>Netdata</a:t>
              </a:r>
              <a:endParaRPr b="0" i="0" sz="1000" u="none" cap="none" strike="noStrike">
                <a:solidFill>
                  <a:schemeClr val="lt1"/>
                </a:solidFill>
                <a:latin typeface="Arial"/>
                <a:ea typeface="Arial"/>
                <a:cs typeface="Arial"/>
                <a:sym typeface="Arial"/>
              </a:endParaRPr>
            </a:p>
          </p:txBody>
        </p:sp>
        <p:sp>
          <p:nvSpPr>
            <p:cNvPr id="699" name="Google Shape;699;p30"/>
            <p:cNvSpPr/>
            <p:nvPr/>
          </p:nvSpPr>
          <p:spPr>
            <a:xfrm>
              <a:off x="7266781" y="2654691"/>
              <a:ext cx="761999" cy="1234856"/>
            </a:xfrm>
            <a:prstGeom prst="roundRect">
              <a:avLst>
                <a:gd fmla="val 10000" name="adj"/>
              </a:avLst>
            </a:prstGeom>
            <a:solidFill>
              <a:srgbClr val="E38310"/>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0"/>
            <p:cNvSpPr txBox="1"/>
            <p:nvPr/>
          </p:nvSpPr>
          <p:spPr>
            <a:xfrm>
              <a:off x="7289099" y="2677009"/>
              <a:ext cx="717363" cy="1190220"/>
            </a:xfrm>
            <a:prstGeom prst="rect">
              <a:avLst/>
            </a:prstGeom>
            <a:noFill/>
            <a:ln>
              <a:noFill/>
            </a:ln>
          </p:spPr>
          <p:txBody>
            <a:bodyPr anchorCtr="0" anchor="ctr" bIns="19050" lIns="25400" spcFirstLastPara="1" rIns="25400" wrap="square" tIns="19050">
              <a:noAutofit/>
            </a:bodyPr>
            <a:lstStyle/>
            <a:p>
              <a:pPr indent="0" lvl="0" marL="0" marR="0" rtl="0" algn="ctr">
                <a:lnSpc>
                  <a:spcPct val="90000"/>
                </a:lnSpc>
                <a:spcBef>
                  <a:spcPts val="0"/>
                </a:spcBef>
                <a:spcAft>
                  <a:spcPts val="0"/>
                </a:spcAft>
                <a:buNone/>
              </a:pPr>
              <a:r>
                <a:rPr b="0" i="0" lang="en-US" sz="1000" u="none" cap="none" strike="noStrike">
                  <a:solidFill>
                    <a:schemeClr val="lt1"/>
                  </a:solidFill>
                  <a:latin typeface="Arial"/>
                  <a:ea typeface="Arial"/>
                  <a:cs typeface="Arial"/>
                  <a:sym typeface="Arial"/>
                </a:rPr>
                <a:t>Grafana</a:t>
              </a:r>
              <a:endParaRPr b="0" i="0" sz="1000" u="none" cap="none" strike="noStrike">
                <a:solidFill>
                  <a:schemeClr val="lt1"/>
                </a:solidFill>
                <a:latin typeface="Arial"/>
                <a:ea typeface="Arial"/>
                <a:cs typeface="Arial"/>
                <a:sym typeface="Arial"/>
              </a:endParaRPr>
            </a:p>
          </p:txBody>
        </p:sp>
      </p:grpSp>
      <p:pic>
        <p:nvPicPr>
          <p:cNvPr id="701" name="Google Shape;701;p30"/>
          <p:cNvPicPr preferRelativeResize="0"/>
          <p:nvPr/>
        </p:nvPicPr>
        <p:blipFill rotWithShape="1">
          <a:blip r:embed="rId3">
            <a:alphaModFix/>
          </a:blip>
          <a:srcRect b="0" l="0" r="0" t="0"/>
          <a:stretch/>
        </p:blipFill>
        <p:spPr>
          <a:xfrm>
            <a:off x="10976881" y="75846"/>
            <a:ext cx="1086099" cy="76794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31"/>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Autofit/>
          </a:bodyPr>
          <a:lstStyle/>
          <a:p>
            <a:pPr indent="0" lvl="0" marL="0" marR="0" rtl="0" algn="ctr">
              <a:lnSpc>
                <a:spcPct val="85000"/>
              </a:lnSpc>
              <a:spcBef>
                <a:spcPts val="0"/>
              </a:spcBef>
              <a:spcAft>
                <a:spcPts val="0"/>
              </a:spcAft>
              <a:buClr>
                <a:srgbClr val="262626"/>
              </a:buClr>
              <a:buSzPts val="8000"/>
              <a:buFont typeface="Calibri"/>
              <a:buNone/>
            </a:pPr>
            <a:r>
              <a:rPr b="0" i="0" lang="en-US" sz="8000" u="none" cap="none" strike="noStrike">
                <a:solidFill>
                  <a:srgbClr val="262626"/>
                </a:solidFill>
                <a:latin typeface="Calibri"/>
                <a:ea typeface="Calibri"/>
                <a:cs typeface="Calibri"/>
                <a:sym typeface="Calibri"/>
              </a:rPr>
              <a:t>Thank You!</a:t>
            </a:r>
            <a:endParaRPr b="0" i="0" sz="8000" u="none" cap="none" strike="noStrike">
              <a:solidFill>
                <a:srgbClr val="262626"/>
              </a:solidFill>
              <a:latin typeface="Calibri"/>
              <a:ea typeface="Calibri"/>
              <a:cs typeface="Calibri"/>
              <a:sym typeface="Calibri"/>
            </a:endParaRPr>
          </a:p>
        </p:txBody>
      </p:sp>
      <p:sp>
        <p:nvSpPr>
          <p:cNvPr id="707" name="Google Shape;707;p3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900" u="none" cap="none" strike="noStrike">
                <a:solidFill>
                  <a:srgbClr val="FFFFFF"/>
                </a:solidFill>
                <a:latin typeface="Calibri"/>
                <a:ea typeface="Calibri"/>
                <a:cs typeface="Calibri"/>
                <a:sym typeface="Calibri"/>
              </a:rPr>
              <a:t>FUTURE TECHNOLOGIES INDIA</a:t>
            </a:r>
            <a:endParaRPr b="0" i="0" sz="900" u="none" cap="none" strike="noStrike">
              <a:solidFill>
                <a:srgbClr val="FFFFFF"/>
              </a:solidFill>
              <a:latin typeface="Calibri"/>
              <a:ea typeface="Calibri"/>
              <a:cs typeface="Calibri"/>
              <a:sym typeface="Calibri"/>
            </a:endParaRPr>
          </a:p>
        </p:txBody>
      </p:sp>
      <p:sp>
        <p:nvSpPr>
          <p:cNvPr id="708" name="Google Shape;708;p3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50"/>
              <a:buFont typeface="Arial"/>
              <a:buNone/>
            </a:pPr>
            <a:fld id="{00000000-1234-1234-1234-123412341234}" type="slidenum">
              <a:rPr b="0" i="0" lang="en-US" sz="1050" u="none" cap="none" strike="noStrike">
                <a:solidFill>
                  <a:srgbClr val="FFFFFF"/>
                </a:solidFill>
                <a:latin typeface="Calibri"/>
                <a:ea typeface="Calibri"/>
                <a:cs typeface="Calibri"/>
                <a:sym typeface="Calibri"/>
              </a:rPr>
              <a:t>‹#›</a:t>
            </a:fld>
            <a:endParaRPr b="0" i="0" sz="1050" u="none" cap="none" strike="noStrike">
              <a:solidFill>
                <a:srgbClr val="FFFFFF"/>
              </a:solidFill>
              <a:latin typeface="Calibri"/>
              <a:ea typeface="Calibri"/>
              <a:cs typeface="Calibri"/>
              <a:sym typeface="Calibri"/>
            </a:endParaRPr>
          </a:p>
        </p:txBody>
      </p:sp>
      <p:pic>
        <p:nvPicPr>
          <p:cNvPr id="709" name="Google Shape;709;p31"/>
          <p:cNvPicPr preferRelativeResize="0"/>
          <p:nvPr/>
        </p:nvPicPr>
        <p:blipFill rotWithShape="1">
          <a:blip r:embed="rId3">
            <a:alphaModFix/>
          </a:blip>
          <a:srcRect b="0" l="0" r="0" t="0"/>
          <a:stretch/>
        </p:blipFill>
        <p:spPr>
          <a:xfrm>
            <a:off x="10976881" y="75846"/>
            <a:ext cx="1086099" cy="76794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gd7c139ff82_0_0"/>
          <p:cNvSpPr/>
          <p:nvPr/>
        </p:nvSpPr>
        <p:spPr>
          <a:xfrm>
            <a:off x="371475" y="3586175"/>
            <a:ext cx="10701600" cy="1585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gd7c139ff82_0_0"/>
          <p:cNvSpPr txBox="1"/>
          <p:nvPr>
            <p:ph idx="12" type="sldNum"/>
          </p:nvPr>
        </p:nvSpPr>
        <p:spPr>
          <a:xfrm>
            <a:off x="9900458" y="6459785"/>
            <a:ext cx="1311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50"/>
              <a:buFont typeface="Arial"/>
              <a:buNone/>
            </a:pPr>
            <a:fld id="{00000000-1234-1234-1234-123412341234}" type="slidenum">
              <a:rPr lang="en-US"/>
              <a:t>‹#›</a:t>
            </a:fld>
            <a:endParaRPr/>
          </a:p>
        </p:txBody>
      </p:sp>
      <p:cxnSp>
        <p:nvCxnSpPr>
          <p:cNvPr id="717" name="Google Shape;717;gd7c139ff82_0_0"/>
          <p:cNvCxnSpPr/>
          <p:nvPr/>
        </p:nvCxnSpPr>
        <p:spPr>
          <a:xfrm>
            <a:off x="814400" y="4857750"/>
            <a:ext cx="2529000" cy="14400"/>
          </a:xfrm>
          <a:prstGeom prst="straightConnector1">
            <a:avLst/>
          </a:prstGeom>
          <a:noFill/>
          <a:ln cap="flat" cmpd="sng" w="9525">
            <a:solidFill>
              <a:schemeClr val="dk2"/>
            </a:solidFill>
            <a:prstDash val="solid"/>
            <a:round/>
            <a:headEnd len="med" w="med" type="none"/>
            <a:tailEnd len="med" w="med" type="none"/>
          </a:ln>
        </p:spPr>
      </p:cxnSp>
      <p:cxnSp>
        <p:nvCxnSpPr>
          <p:cNvPr id="718" name="Google Shape;718;gd7c139ff82_0_0"/>
          <p:cNvCxnSpPr/>
          <p:nvPr/>
        </p:nvCxnSpPr>
        <p:spPr>
          <a:xfrm>
            <a:off x="4271975" y="4857750"/>
            <a:ext cx="2529000" cy="14400"/>
          </a:xfrm>
          <a:prstGeom prst="straightConnector1">
            <a:avLst/>
          </a:prstGeom>
          <a:noFill/>
          <a:ln cap="flat" cmpd="sng" w="9525">
            <a:solidFill>
              <a:schemeClr val="dk2"/>
            </a:solidFill>
            <a:prstDash val="solid"/>
            <a:round/>
            <a:headEnd len="med" w="med" type="none"/>
            <a:tailEnd len="med" w="med" type="none"/>
          </a:ln>
        </p:spPr>
      </p:cxnSp>
      <p:cxnSp>
        <p:nvCxnSpPr>
          <p:cNvPr id="719" name="Google Shape;719;gd7c139ff82_0_0"/>
          <p:cNvCxnSpPr/>
          <p:nvPr/>
        </p:nvCxnSpPr>
        <p:spPr>
          <a:xfrm>
            <a:off x="8086725" y="4857750"/>
            <a:ext cx="2529000" cy="14400"/>
          </a:xfrm>
          <a:prstGeom prst="straightConnector1">
            <a:avLst/>
          </a:prstGeom>
          <a:noFill/>
          <a:ln cap="flat" cmpd="sng" w="9525">
            <a:solidFill>
              <a:schemeClr val="dk2"/>
            </a:solidFill>
            <a:prstDash val="solid"/>
            <a:round/>
            <a:headEnd len="med" w="med" type="none"/>
            <a:tailEnd len="med" w="med" type="none"/>
          </a:ln>
        </p:spPr>
      </p:cxnSp>
      <p:cxnSp>
        <p:nvCxnSpPr>
          <p:cNvPr id="720" name="Google Shape;720;gd7c139ff82_0_0"/>
          <p:cNvCxnSpPr/>
          <p:nvPr/>
        </p:nvCxnSpPr>
        <p:spPr>
          <a:xfrm>
            <a:off x="814400" y="5619750"/>
            <a:ext cx="2529000" cy="14400"/>
          </a:xfrm>
          <a:prstGeom prst="straightConnector1">
            <a:avLst/>
          </a:prstGeom>
          <a:noFill/>
          <a:ln cap="flat" cmpd="sng" w="9525">
            <a:solidFill>
              <a:schemeClr val="dk2"/>
            </a:solidFill>
            <a:prstDash val="solid"/>
            <a:round/>
            <a:headEnd len="med" w="med" type="none"/>
            <a:tailEnd len="med" w="med" type="none"/>
          </a:ln>
        </p:spPr>
      </p:cxnSp>
      <p:cxnSp>
        <p:nvCxnSpPr>
          <p:cNvPr id="721" name="Google Shape;721;gd7c139ff82_0_0"/>
          <p:cNvCxnSpPr/>
          <p:nvPr/>
        </p:nvCxnSpPr>
        <p:spPr>
          <a:xfrm>
            <a:off x="4271975" y="5619750"/>
            <a:ext cx="2529000" cy="14400"/>
          </a:xfrm>
          <a:prstGeom prst="straightConnector1">
            <a:avLst/>
          </a:prstGeom>
          <a:noFill/>
          <a:ln cap="flat" cmpd="sng" w="9525">
            <a:solidFill>
              <a:schemeClr val="dk2"/>
            </a:solidFill>
            <a:prstDash val="solid"/>
            <a:round/>
            <a:headEnd len="med" w="med" type="none"/>
            <a:tailEnd len="med" w="med" type="none"/>
          </a:ln>
        </p:spPr>
      </p:cxnSp>
      <p:cxnSp>
        <p:nvCxnSpPr>
          <p:cNvPr id="722" name="Google Shape;722;gd7c139ff82_0_0"/>
          <p:cNvCxnSpPr/>
          <p:nvPr/>
        </p:nvCxnSpPr>
        <p:spPr>
          <a:xfrm>
            <a:off x="8086725" y="5619750"/>
            <a:ext cx="2529000" cy="14400"/>
          </a:xfrm>
          <a:prstGeom prst="straightConnector1">
            <a:avLst/>
          </a:prstGeom>
          <a:noFill/>
          <a:ln cap="flat" cmpd="sng" w="9525">
            <a:solidFill>
              <a:schemeClr val="dk2"/>
            </a:solidFill>
            <a:prstDash val="solid"/>
            <a:round/>
            <a:headEnd len="med" w="med" type="none"/>
            <a:tailEnd len="med" w="med" type="none"/>
          </a:ln>
        </p:spPr>
      </p:cxnSp>
      <p:sp>
        <p:nvSpPr>
          <p:cNvPr id="723" name="Google Shape;723;gd7c139ff82_0_0"/>
          <p:cNvSpPr/>
          <p:nvPr/>
        </p:nvSpPr>
        <p:spPr>
          <a:xfrm>
            <a:off x="542925" y="5486400"/>
            <a:ext cx="3143400" cy="757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gd7c139ff82_0_0"/>
          <p:cNvSpPr/>
          <p:nvPr/>
        </p:nvSpPr>
        <p:spPr>
          <a:xfrm>
            <a:off x="3900500" y="5486400"/>
            <a:ext cx="3143400" cy="757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gd7c139ff82_0_0"/>
          <p:cNvSpPr/>
          <p:nvPr/>
        </p:nvSpPr>
        <p:spPr>
          <a:xfrm>
            <a:off x="7929575" y="5486400"/>
            <a:ext cx="3143400" cy="757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gd7c139ff82_0_0"/>
          <p:cNvSpPr/>
          <p:nvPr/>
        </p:nvSpPr>
        <p:spPr>
          <a:xfrm>
            <a:off x="507200" y="2066925"/>
            <a:ext cx="3143400" cy="757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jenkin_pre_release_job</a:t>
            </a:r>
            <a:endParaRPr/>
          </a:p>
        </p:txBody>
      </p:sp>
      <p:sp>
        <p:nvSpPr>
          <p:cNvPr id="727" name="Google Shape;727;gd7c139ff82_0_0"/>
          <p:cNvSpPr/>
          <p:nvPr/>
        </p:nvSpPr>
        <p:spPr>
          <a:xfrm>
            <a:off x="5222075" y="2066925"/>
            <a:ext cx="3143400" cy="757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gd7c139ff82_0_0"/>
          <p:cNvSpPr txBox="1"/>
          <p:nvPr/>
        </p:nvSpPr>
        <p:spPr>
          <a:xfrm>
            <a:off x="1371600" y="6057900"/>
            <a:ext cx="97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Prajwal</a:t>
            </a:r>
            <a:endParaRPr>
              <a:latin typeface="Calibri"/>
              <a:ea typeface="Calibri"/>
              <a:cs typeface="Calibri"/>
              <a:sym typeface="Calibri"/>
            </a:endParaRPr>
          </a:p>
        </p:txBody>
      </p:sp>
      <p:sp>
        <p:nvSpPr>
          <p:cNvPr id="729" name="Google Shape;729;gd7c139ff82_0_0"/>
          <p:cNvSpPr txBox="1"/>
          <p:nvPr/>
        </p:nvSpPr>
        <p:spPr>
          <a:xfrm>
            <a:off x="5050775" y="6057900"/>
            <a:ext cx="97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Aniket</a:t>
            </a:r>
            <a:endParaRPr>
              <a:latin typeface="Calibri"/>
              <a:ea typeface="Calibri"/>
              <a:cs typeface="Calibri"/>
              <a:sym typeface="Calibri"/>
            </a:endParaRPr>
          </a:p>
        </p:txBody>
      </p:sp>
      <p:sp>
        <p:nvSpPr>
          <p:cNvPr id="730" name="Google Shape;730;gd7c139ff82_0_0"/>
          <p:cNvSpPr txBox="1"/>
          <p:nvPr/>
        </p:nvSpPr>
        <p:spPr>
          <a:xfrm>
            <a:off x="9015575" y="6081925"/>
            <a:ext cx="97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Chetan</a:t>
            </a:r>
            <a:endParaRPr>
              <a:latin typeface="Calibri"/>
              <a:ea typeface="Calibri"/>
              <a:cs typeface="Calibri"/>
              <a:sym typeface="Calibri"/>
            </a:endParaRPr>
          </a:p>
        </p:txBody>
      </p:sp>
      <p:sp>
        <p:nvSpPr>
          <p:cNvPr id="731" name="Google Shape;731;gd7c139ff82_0_0"/>
          <p:cNvSpPr txBox="1"/>
          <p:nvPr/>
        </p:nvSpPr>
        <p:spPr>
          <a:xfrm>
            <a:off x="0" y="5426850"/>
            <a:ext cx="97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59-01</a:t>
            </a:r>
            <a:endParaRPr>
              <a:latin typeface="Calibri"/>
              <a:ea typeface="Calibri"/>
              <a:cs typeface="Calibri"/>
              <a:sym typeface="Calibri"/>
            </a:endParaRPr>
          </a:p>
        </p:txBody>
      </p:sp>
      <p:sp>
        <p:nvSpPr>
          <p:cNvPr id="732" name="Google Shape;732;gd7c139ff82_0_0"/>
          <p:cNvSpPr txBox="1"/>
          <p:nvPr/>
        </p:nvSpPr>
        <p:spPr>
          <a:xfrm>
            <a:off x="3819525" y="5426850"/>
            <a:ext cx="97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59-02</a:t>
            </a:r>
            <a:endParaRPr>
              <a:latin typeface="Calibri"/>
              <a:ea typeface="Calibri"/>
              <a:cs typeface="Calibri"/>
              <a:sym typeface="Calibri"/>
            </a:endParaRPr>
          </a:p>
        </p:txBody>
      </p:sp>
      <p:sp>
        <p:nvSpPr>
          <p:cNvPr id="733" name="Google Shape;733;gd7c139ff82_0_0"/>
          <p:cNvSpPr txBox="1"/>
          <p:nvPr/>
        </p:nvSpPr>
        <p:spPr>
          <a:xfrm>
            <a:off x="7258075" y="5426850"/>
            <a:ext cx="97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59-03</a:t>
            </a:r>
            <a:endParaRPr>
              <a:latin typeface="Calibri"/>
              <a:ea typeface="Calibri"/>
              <a:cs typeface="Calibri"/>
              <a:sym typeface="Calibri"/>
            </a:endParaRPr>
          </a:p>
        </p:txBody>
      </p:sp>
      <p:cxnSp>
        <p:nvCxnSpPr>
          <p:cNvPr id="734" name="Google Shape;734;gd7c139ff82_0_0"/>
          <p:cNvCxnSpPr/>
          <p:nvPr/>
        </p:nvCxnSpPr>
        <p:spPr>
          <a:xfrm>
            <a:off x="814400" y="4248150"/>
            <a:ext cx="9901200" cy="23700"/>
          </a:xfrm>
          <a:prstGeom prst="straightConnector1">
            <a:avLst/>
          </a:prstGeom>
          <a:noFill/>
          <a:ln cap="flat" cmpd="sng" w="9525">
            <a:solidFill>
              <a:schemeClr val="dk2"/>
            </a:solidFill>
            <a:prstDash val="solid"/>
            <a:round/>
            <a:headEnd len="med" w="med" type="none"/>
            <a:tailEnd len="med" w="med" type="none"/>
          </a:ln>
        </p:spPr>
      </p:cxnSp>
      <p:sp>
        <p:nvSpPr>
          <p:cNvPr id="735" name="Google Shape;735;gd7c139ff82_0_0"/>
          <p:cNvSpPr txBox="1"/>
          <p:nvPr/>
        </p:nvSpPr>
        <p:spPr>
          <a:xfrm>
            <a:off x="76200" y="4664850"/>
            <a:ext cx="97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59-01</a:t>
            </a:r>
            <a:endParaRPr>
              <a:latin typeface="Calibri"/>
              <a:ea typeface="Calibri"/>
              <a:cs typeface="Calibri"/>
              <a:sym typeface="Calibri"/>
            </a:endParaRPr>
          </a:p>
        </p:txBody>
      </p:sp>
      <p:sp>
        <p:nvSpPr>
          <p:cNvPr id="736" name="Google Shape;736;gd7c139ff82_0_0"/>
          <p:cNvSpPr txBox="1"/>
          <p:nvPr/>
        </p:nvSpPr>
        <p:spPr>
          <a:xfrm>
            <a:off x="3895725" y="4664850"/>
            <a:ext cx="97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59-02</a:t>
            </a:r>
            <a:endParaRPr>
              <a:latin typeface="Calibri"/>
              <a:ea typeface="Calibri"/>
              <a:cs typeface="Calibri"/>
              <a:sym typeface="Calibri"/>
            </a:endParaRPr>
          </a:p>
        </p:txBody>
      </p:sp>
      <p:sp>
        <p:nvSpPr>
          <p:cNvPr id="737" name="Google Shape;737;gd7c139ff82_0_0"/>
          <p:cNvSpPr txBox="1"/>
          <p:nvPr/>
        </p:nvSpPr>
        <p:spPr>
          <a:xfrm>
            <a:off x="7334275" y="4664850"/>
            <a:ext cx="97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59-03</a:t>
            </a:r>
            <a:endParaRPr>
              <a:latin typeface="Calibri"/>
              <a:ea typeface="Calibri"/>
              <a:cs typeface="Calibri"/>
              <a:sym typeface="Calibri"/>
            </a:endParaRPr>
          </a:p>
        </p:txBody>
      </p:sp>
      <p:sp>
        <p:nvSpPr>
          <p:cNvPr id="738" name="Google Shape;738;gd7c139ff82_0_0"/>
          <p:cNvSpPr txBox="1"/>
          <p:nvPr/>
        </p:nvSpPr>
        <p:spPr>
          <a:xfrm>
            <a:off x="76200" y="4178975"/>
            <a:ext cx="160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fti_v4-3_integ</a:t>
            </a:r>
            <a:endParaRPr>
              <a:latin typeface="Calibri"/>
              <a:ea typeface="Calibri"/>
              <a:cs typeface="Calibri"/>
              <a:sym typeface="Calibri"/>
            </a:endParaRPr>
          </a:p>
        </p:txBody>
      </p:sp>
      <p:cxnSp>
        <p:nvCxnSpPr>
          <p:cNvPr id="739" name="Google Shape;739;gd7c139ff82_0_0"/>
          <p:cNvCxnSpPr/>
          <p:nvPr/>
        </p:nvCxnSpPr>
        <p:spPr>
          <a:xfrm flipH="1" rot="10800000">
            <a:off x="771525" y="5627000"/>
            <a:ext cx="199800" cy="216600"/>
          </a:xfrm>
          <a:prstGeom prst="straightConnector1">
            <a:avLst/>
          </a:prstGeom>
          <a:noFill/>
          <a:ln cap="flat" cmpd="sng" w="9525">
            <a:solidFill>
              <a:schemeClr val="dk2"/>
            </a:solidFill>
            <a:prstDash val="solid"/>
            <a:round/>
            <a:headEnd len="med" w="med" type="none"/>
            <a:tailEnd len="med" w="med" type="triangle"/>
          </a:ln>
        </p:spPr>
      </p:cxnSp>
      <p:cxnSp>
        <p:nvCxnSpPr>
          <p:cNvPr id="740" name="Google Shape;740;gd7c139ff82_0_0"/>
          <p:cNvCxnSpPr/>
          <p:nvPr/>
        </p:nvCxnSpPr>
        <p:spPr>
          <a:xfrm flipH="1" rot="10800000">
            <a:off x="971400" y="5627000"/>
            <a:ext cx="199800" cy="216600"/>
          </a:xfrm>
          <a:prstGeom prst="straightConnector1">
            <a:avLst/>
          </a:prstGeom>
          <a:noFill/>
          <a:ln cap="flat" cmpd="sng" w="9525">
            <a:solidFill>
              <a:schemeClr val="dk2"/>
            </a:solidFill>
            <a:prstDash val="solid"/>
            <a:round/>
            <a:headEnd len="med" w="med" type="none"/>
            <a:tailEnd len="med" w="med" type="triangle"/>
          </a:ln>
        </p:spPr>
      </p:cxnSp>
      <p:cxnSp>
        <p:nvCxnSpPr>
          <p:cNvPr id="741" name="Google Shape;741;gd7c139ff82_0_0"/>
          <p:cNvCxnSpPr/>
          <p:nvPr/>
        </p:nvCxnSpPr>
        <p:spPr>
          <a:xfrm flipH="1" rot="10800000">
            <a:off x="1171275" y="5627000"/>
            <a:ext cx="199800" cy="216600"/>
          </a:xfrm>
          <a:prstGeom prst="straightConnector1">
            <a:avLst/>
          </a:prstGeom>
          <a:noFill/>
          <a:ln cap="flat" cmpd="sng" w="9525">
            <a:solidFill>
              <a:schemeClr val="dk2"/>
            </a:solidFill>
            <a:prstDash val="solid"/>
            <a:round/>
            <a:headEnd len="med" w="med" type="none"/>
            <a:tailEnd len="med" w="med" type="triangle"/>
          </a:ln>
        </p:spPr>
      </p:cxnSp>
      <p:cxnSp>
        <p:nvCxnSpPr>
          <p:cNvPr id="742" name="Google Shape;742;gd7c139ff82_0_0"/>
          <p:cNvCxnSpPr/>
          <p:nvPr/>
        </p:nvCxnSpPr>
        <p:spPr>
          <a:xfrm flipH="1" rot="10800000">
            <a:off x="1371075" y="5627000"/>
            <a:ext cx="199800" cy="216600"/>
          </a:xfrm>
          <a:prstGeom prst="straightConnector1">
            <a:avLst/>
          </a:prstGeom>
          <a:noFill/>
          <a:ln cap="flat" cmpd="sng" w="9525">
            <a:solidFill>
              <a:schemeClr val="dk2"/>
            </a:solidFill>
            <a:prstDash val="solid"/>
            <a:round/>
            <a:headEnd len="med" w="med" type="none"/>
            <a:tailEnd len="med" w="med" type="triangle"/>
          </a:ln>
        </p:spPr>
      </p:cxnSp>
      <p:cxnSp>
        <p:nvCxnSpPr>
          <p:cNvPr id="743" name="Google Shape;743;gd7c139ff82_0_0"/>
          <p:cNvCxnSpPr/>
          <p:nvPr/>
        </p:nvCxnSpPr>
        <p:spPr>
          <a:xfrm flipH="1" rot="10800000">
            <a:off x="1686000" y="5619750"/>
            <a:ext cx="199800" cy="216600"/>
          </a:xfrm>
          <a:prstGeom prst="straightConnector1">
            <a:avLst/>
          </a:prstGeom>
          <a:noFill/>
          <a:ln cap="flat" cmpd="sng" w="9525">
            <a:solidFill>
              <a:schemeClr val="dk2"/>
            </a:solidFill>
            <a:prstDash val="solid"/>
            <a:round/>
            <a:headEnd len="med" w="med" type="none"/>
            <a:tailEnd len="med" w="med" type="triangle"/>
          </a:ln>
        </p:spPr>
      </p:cxnSp>
      <p:cxnSp>
        <p:nvCxnSpPr>
          <p:cNvPr id="744" name="Google Shape;744;gd7c139ff82_0_0"/>
          <p:cNvCxnSpPr/>
          <p:nvPr/>
        </p:nvCxnSpPr>
        <p:spPr>
          <a:xfrm flipH="1" rot="10800000">
            <a:off x="1714500" y="4900575"/>
            <a:ext cx="385800" cy="728700"/>
          </a:xfrm>
          <a:prstGeom prst="straightConnector1">
            <a:avLst/>
          </a:prstGeom>
          <a:noFill/>
          <a:ln cap="flat" cmpd="sng" w="9525">
            <a:solidFill>
              <a:schemeClr val="dk2"/>
            </a:solidFill>
            <a:prstDash val="solid"/>
            <a:round/>
            <a:headEnd len="med" w="med" type="none"/>
            <a:tailEnd len="med" w="med" type="none"/>
          </a:ln>
        </p:spPr>
      </p:cxnSp>
      <p:sp>
        <p:nvSpPr>
          <p:cNvPr id="745" name="Google Shape;745;gd7c139ff82_0_0"/>
          <p:cNvSpPr txBox="1"/>
          <p:nvPr/>
        </p:nvSpPr>
        <p:spPr>
          <a:xfrm>
            <a:off x="2100300" y="4979175"/>
            <a:ext cx="131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make_release</a:t>
            </a:r>
            <a:endParaRPr>
              <a:latin typeface="Calibri"/>
              <a:ea typeface="Calibri"/>
              <a:cs typeface="Calibri"/>
              <a:sym typeface="Calibri"/>
            </a:endParaRPr>
          </a:p>
        </p:txBody>
      </p:sp>
      <p:cxnSp>
        <p:nvCxnSpPr>
          <p:cNvPr id="746" name="Google Shape;746;gd7c139ff82_0_0"/>
          <p:cNvCxnSpPr>
            <a:stCxn id="735" idx="1"/>
          </p:cNvCxnSpPr>
          <p:nvPr/>
        </p:nvCxnSpPr>
        <p:spPr>
          <a:xfrm flipH="1" rot="10800000">
            <a:off x="76200" y="2814750"/>
            <a:ext cx="309600" cy="2050200"/>
          </a:xfrm>
          <a:prstGeom prst="curvedConnector4">
            <a:avLst>
              <a:gd fmla="val -76914" name="adj1"/>
              <a:gd fmla="val 101399" name="adj2"/>
            </a:avLst>
          </a:prstGeom>
          <a:noFill/>
          <a:ln cap="flat" cmpd="sng" w="9525">
            <a:solidFill>
              <a:schemeClr val="dk2"/>
            </a:solidFill>
            <a:prstDash val="solid"/>
            <a:round/>
            <a:headEnd len="med" w="med" type="none"/>
            <a:tailEnd len="med" w="med" type="none"/>
          </a:ln>
        </p:spPr>
      </p:cxnSp>
      <p:sp>
        <p:nvSpPr>
          <p:cNvPr id="747" name="Google Shape;747;gd7c139ff82_0_0"/>
          <p:cNvSpPr/>
          <p:nvPr/>
        </p:nvSpPr>
        <p:spPr>
          <a:xfrm>
            <a:off x="507200" y="881050"/>
            <a:ext cx="3143400" cy="757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chemeClr val="dk1"/>
                </a:solidFill>
              </a:rPr>
              <a:t>jenkin_ci_job</a:t>
            </a:r>
            <a:endParaRPr/>
          </a:p>
        </p:txBody>
      </p:sp>
      <p:cxnSp>
        <p:nvCxnSpPr>
          <p:cNvPr id="748" name="Google Shape;748;gd7c139ff82_0_0"/>
          <p:cNvCxnSpPr/>
          <p:nvPr/>
        </p:nvCxnSpPr>
        <p:spPr>
          <a:xfrm>
            <a:off x="3286125" y="2500325"/>
            <a:ext cx="2343300" cy="0"/>
          </a:xfrm>
          <a:prstGeom prst="straightConnector1">
            <a:avLst/>
          </a:prstGeom>
          <a:noFill/>
          <a:ln cap="flat" cmpd="sng" w="9525">
            <a:solidFill>
              <a:schemeClr val="dk2"/>
            </a:solidFill>
            <a:prstDash val="solid"/>
            <a:round/>
            <a:headEnd len="med" w="med" type="none"/>
            <a:tailEnd len="med" w="med" type="triangle"/>
          </a:ln>
        </p:spPr>
      </p:cxnSp>
      <p:sp>
        <p:nvSpPr>
          <p:cNvPr id="749" name="Google Shape;749;gd7c139ff82_0_0"/>
          <p:cNvSpPr txBox="1"/>
          <p:nvPr/>
        </p:nvSpPr>
        <p:spPr>
          <a:xfrm>
            <a:off x="5610300" y="2245425"/>
            <a:ext cx="247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release_work.sh branch</a:t>
            </a:r>
            <a:endParaRPr>
              <a:latin typeface="Calibri"/>
              <a:ea typeface="Calibri"/>
              <a:cs typeface="Calibri"/>
              <a:sym typeface="Calibri"/>
            </a:endParaRPr>
          </a:p>
        </p:txBody>
      </p:sp>
      <p:sp>
        <p:nvSpPr>
          <p:cNvPr id="750" name="Google Shape;750;gd7c139ff82_0_0"/>
          <p:cNvSpPr txBox="1"/>
          <p:nvPr/>
        </p:nvSpPr>
        <p:spPr>
          <a:xfrm>
            <a:off x="5610300" y="2500050"/>
            <a:ext cx="247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release_work.sh branch</a:t>
            </a:r>
            <a:endParaRPr>
              <a:latin typeface="Calibri"/>
              <a:ea typeface="Calibri"/>
              <a:cs typeface="Calibri"/>
              <a:sym typeface="Calibri"/>
            </a:endParaRPr>
          </a:p>
        </p:txBody>
      </p:sp>
      <p:sp>
        <p:nvSpPr>
          <p:cNvPr id="751" name="Google Shape;751;gd7c139ff82_0_0"/>
          <p:cNvSpPr txBox="1"/>
          <p:nvPr/>
        </p:nvSpPr>
        <p:spPr>
          <a:xfrm>
            <a:off x="5610300" y="2871550"/>
            <a:ext cx="247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release_work.sh branch</a:t>
            </a:r>
            <a:endParaRPr>
              <a:latin typeface="Calibri"/>
              <a:ea typeface="Calibri"/>
              <a:cs typeface="Calibri"/>
              <a:sym typeface="Calibri"/>
            </a:endParaRPr>
          </a:p>
        </p:txBody>
      </p:sp>
      <p:sp>
        <p:nvSpPr>
          <p:cNvPr id="752" name="Google Shape;752;gd7c139ff82_0_0"/>
          <p:cNvSpPr/>
          <p:nvPr/>
        </p:nvSpPr>
        <p:spPr>
          <a:xfrm>
            <a:off x="8172450" y="785825"/>
            <a:ext cx="1311900" cy="628650"/>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fti-dev</a:t>
            </a:r>
            <a:endParaRPr/>
          </a:p>
        </p:txBody>
      </p:sp>
      <p:cxnSp>
        <p:nvCxnSpPr>
          <p:cNvPr id="753" name="Google Shape;753;gd7c139ff82_0_0"/>
          <p:cNvCxnSpPr/>
          <p:nvPr/>
        </p:nvCxnSpPr>
        <p:spPr>
          <a:xfrm flipH="1" rot="10800000">
            <a:off x="7629525" y="1400100"/>
            <a:ext cx="743100" cy="657300"/>
          </a:xfrm>
          <a:prstGeom prst="straightConnector1">
            <a:avLst/>
          </a:prstGeom>
          <a:noFill/>
          <a:ln cap="flat" cmpd="sng" w="9525">
            <a:solidFill>
              <a:schemeClr val="dk2"/>
            </a:solidFill>
            <a:prstDash val="solid"/>
            <a:round/>
            <a:headEnd len="med" w="med" type="none"/>
            <a:tailEnd len="med" w="med" type="triangle"/>
          </a:ln>
        </p:spPr>
      </p:cxnSp>
      <p:cxnSp>
        <p:nvCxnSpPr>
          <p:cNvPr id="754" name="Google Shape;754;gd7c139ff82_0_0"/>
          <p:cNvCxnSpPr/>
          <p:nvPr/>
        </p:nvCxnSpPr>
        <p:spPr>
          <a:xfrm flipH="1" rot="10800000">
            <a:off x="7872400" y="1362200"/>
            <a:ext cx="743100" cy="657300"/>
          </a:xfrm>
          <a:prstGeom prst="straightConnector1">
            <a:avLst/>
          </a:prstGeom>
          <a:noFill/>
          <a:ln cap="flat" cmpd="sng" w="9525">
            <a:solidFill>
              <a:schemeClr val="dk2"/>
            </a:solidFill>
            <a:prstDash val="solid"/>
            <a:round/>
            <a:headEnd len="med" w="med" type="none"/>
            <a:tailEnd len="med" w="med" type="triangle"/>
          </a:ln>
        </p:spPr>
      </p:cxnSp>
      <p:cxnSp>
        <p:nvCxnSpPr>
          <p:cNvPr id="755" name="Google Shape;755;gd7c139ff82_0_0"/>
          <p:cNvCxnSpPr/>
          <p:nvPr/>
        </p:nvCxnSpPr>
        <p:spPr>
          <a:xfrm flipH="1" rot="10800000">
            <a:off x="2928950" y="4271925"/>
            <a:ext cx="185700" cy="500100"/>
          </a:xfrm>
          <a:prstGeom prst="straightConnector1">
            <a:avLst/>
          </a:prstGeom>
          <a:noFill/>
          <a:ln cap="flat" cmpd="sng" w="9525">
            <a:solidFill>
              <a:schemeClr val="dk2"/>
            </a:solidFill>
            <a:prstDash val="solid"/>
            <a:round/>
            <a:headEnd len="med" w="med" type="none"/>
            <a:tailEnd len="med" w="med" type="triangle"/>
          </a:ln>
        </p:spPr>
      </p:cxnSp>
      <p:cxnSp>
        <p:nvCxnSpPr>
          <p:cNvPr id="756" name="Google Shape;756;gd7c139ff82_0_0"/>
          <p:cNvCxnSpPr>
            <a:endCxn id="747" idx="1"/>
          </p:cNvCxnSpPr>
          <p:nvPr/>
        </p:nvCxnSpPr>
        <p:spPr>
          <a:xfrm rot="-5400000">
            <a:off x="-1091950" y="2580100"/>
            <a:ext cx="2919600" cy="278700"/>
          </a:xfrm>
          <a:prstGeom prst="curvedConnector2">
            <a:avLst/>
          </a:prstGeom>
          <a:noFill/>
          <a:ln cap="flat" cmpd="sng" w="9525">
            <a:solidFill>
              <a:schemeClr val="dk2"/>
            </a:solidFill>
            <a:prstDash val="solid"/>
            <a:round/>
            <a:headEnd len="med" w="med" type="none"/>
            <a:tailEnd len="med" w="med" type="none"/>
          </a:ln>
        </p:spPr>
      </p:cxnSp>
      <p:sp>
        <p:nvSpPr>
          <p:cNvPr id="757" name="Google Shape;757;gd7c139ff82_0_0"/>
          <p:cNvSpPr/>
          <p:nvPr/>
        </p:nvSpPr>
        <p:spPr>
          <a:xfrm>
            <a:off x="4362450" y="252425"/>
            <a:ext cx="1311900" cy="628650"/>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ci</a:t>
            </a:r>
            <a:endParaRPr/>
          </a:p>
        </p:txBody>
      </p:sp>
      <p:cxnSp>
        <p:nvCxnSpPr>
          <p:cNvPr id="758" name="Google Shape;758;gd7c139ff82_0_0"/>
          <p:cNvCxnSpPr/>
          <p:nvPr/>
        </p:nvCxnSpPr>
        <p:spPr>
          <a:xfrm flipH="1" rot="10800000">
            <a:off x="3819525" y="866700"/>
            <a:ext cx="743100" cy="657300"/>
          </a:xfrm>
          <a:prstGeom prst="straightConnector1">
            <a:avLst/>
          </a:prstGeom>
          <a:noFill/>
          <a:ln cap="flat" cmpd="sng" w="9525">
            <a:solidFill>
              <a:schemeClr val="dk2"/>
            </a:solidFill>
            <a:prstDash val="solid"/>
            <a:round/>
            <a:headEnd len="med" w="med" type="none"/>
            <a:tailEnd len="med" w="med" type="triangle"/>
          </a:ln>
        </p:spPr>
      </p:cxnSp>
      <p:cxnSp>
        <p:nvCxnSpPr>
          <p:cNvPr id="759" name="Google Shape;759;gd7c139ff82_0_0"/>
          <p:cNvCxnSpPr/>
          <p:nvPr/>
        </p:nvCxnSpPr>
        <p:spPr>
          <a:xfrm flipH="1" rot="10800000">
            <a:off x="3871925" y="828675"/>
            <a:ext cx="933600" cy="800100"/>
          </a:xfrm>
          <a:prstGeom prst="straightConnector1">
            <a:avLst/>
          </a:prstGeom>
          <a:noFill/>
          <a:ln cap="flat" cmpd="sng" w="9525">
            <a:solidFill>
              <a:schemeClr val="dk2"/>
            </a:solidFill>
            <a:prstDash val="solid"/>
            <a:round/>
            <a:headEnd len="med" w="med" type="none"/>
            <a:tailEnd len="med" w="med" type="triangle"/>
          </a:ln>
        </p:spPr>
      </p:cxnSp>
      <p:sp>
        <p:nvSpPr>
          <p:cNvPr id="760" name="Google Shape;760;gd7c139ff82_0_0"/>
          <p:cNvSpPr/>
          <p:nvPr/>
        </p:nvSpPr>
        <p:spPr>
          <a:xfrm>
            <a:off x="9191775" y="168950"/>
            <a:ext cx="1881300" cy="628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chemeClr val="dk1"/>
                </a:solidFill>
              </a:rPr>
              <a:t>jenkin_cd/nighly_qa</a:t>
            </a:r>
            <a:endParaRPr/>
          </a:p>
        </p:txBody>
      </p:sp>
      <p:cxnSp>
        <p:nvCxnSpPr>
          <p:cNvPr id="761" name="Google Shape;761;gd7c139ff82_0_0"/>
          <p:cNvCxnSpPr>
            <a:stCxn id="757" idx="4"/>
            <a:endCxn id="760" idx="1"/>
          </p:cNvCxnSpPr>
          <p:nvPr/>
        </p:nvCxnSpPr>
        <p:spPr>
          <a:xfrm flipH="1" rot="10800000">
            <a:off x="5674350" y="483350"/>
            <a:ext cx="3517500" cy="83400"/>
          </a:xfrm>
          <a:prstGeom prst="straightConnector1">
            <a:avLst/>
          </a:prstGeom>
          <a:noFill/>
          <a:ln cap="flat" cmpd="sng" w="9525">
            <a:solidFill>
              <a:schemeClr val="dk2"/>
            </a:solidFill>
            <a:prstDash val="solid"/>
            <a:round/>
            <a:headEnd len="med" w="med" type="none"/>
            <a:tailEnd len="med" w="med" type="triangle"/>
          </a:ln>
        </p:spPr>
      </p:cxnSp>
      <p:sp>
        <p:nvSpPr>
          <p:cNvPr id="762" name="Google Shape;762;gd7c139ff82_0_0"/>
          <p:cNvSpPr/>
          <p:nvPr/>
        </p:nvSpPr>
        <p:spPr>
          <a:xfrm>
            <a:off x="5026850" y="1095400"/>
            <a:ext cx="3143400" cy="757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RunDiff.sh</a:t>
            </a:r>
            <a:endParaRPr/>
          </a:p>
        </p:txBody>
      </p:sp>
      <p:sp>
        <p:nvSpPr>
          <p:cNvPr id="763" name="Google Shape;763;gd7c139ff82_0_0"/>
          <p:cNvSpPr/>
          <p:nvPr/>
        </p:nvSpPr>
        <p:spPr>
          <a:xfrm>
            <a:off x="10151250" y="995375"/>
            <a:ext cx="2040600" cy="757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Nightly QA Machine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gd7c139ff82_0_59"/>
          <p:cNvSpPr txBox="1"/>
          <p:nvPr>
            <p:ph idx="12" type="sldNum"/>
          </p:nvPr>
        </p:nvSpPr>
        <p:spPr>
          <a:xfrm>
            <a:off x="9900458" y="6459785"/>
            <a:ext cx="1311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50"/>
              <a:buFont typeface="Arial"/>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32"/>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Autofit/>
          </a:bodyPr>
          <a:lstStyle/>
          <a:p>
            <a:pPr indent="0" lvl="0" marL="0" marR="0" rtl="0" algn="ctr">
              <a:lnSpc>
                <a:spcPct val="85000"/>
              </a:lnSpc>
              <a:spcBef>
                <a:spcPts val="0"/>
              </a:spcBef>
              <a:spcAft>
                <a:spcPts val="0"/>
              </a:spcAft>
              <a:buClr>
                <a:srgbClr val="262626"/>
              </a:buClr>
              <a:buSzPts val="8000"/>
              <a:buFont typeface="Calibri"/>
              <a:buNone/>
            </a:pPr>
            <a:r>
              <a:rPr b="0" i="0" lang="en-US" sz="8000" u="none" cap="none" strike="noStrike">
                <a:solidFill>
                  <a:srgbClr val="262626"/>
                </a:solidFill>
                <a:latin typeface="Calibri"/>
                <a:ea typeface="Calibri"/>
                <a:cs typeface="Calibri"/>
                <a:sym typeface="Calibri"/>
              </a:rPr>
              <a:t>??? Queries ???</a:t>
            </a:r>
            <a:endParaRPr b="0" i="0" sz="8000" u="none" cap="none" strike="noStrike">
              <a:solidFill>
                <a:srgbClr val="262626"/>
              </a:solidFill>
              <a:latin typeface="Calibri"/>
              <a:ea typeface="Calibri"/>
              <a:cs typeface="Calibri"/>
              <a:sym typeface="Calibri"/>
            </a:endParaRPr>
          </a:p>
        </p:txBody>
      </p:sp>
      <p:sp>
        <p:nvSpPr>
          <p:cNvPr id="775" name="Google Shape;775;p3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900" u="none" cap="none" strike="noStrike">
                <a:solidFill>
                  <a:srgbClr val="FFFFFF"/>
                </a:solidFill>
                <a:latin typeface="Calibri"/>
                <a:ea typeface="Calibri"/>
                <a:cs typeface="Calibri"/>
                <a:sym typeface="Calibri"/>
              </a:rPr>
              <a:t>FUTURE TECHNOLOGIES INDIA</a:t>
            </a:r>
            <a:endParaRPr b="0" i="0" sz="900" u="none" cap="none" strike="noStrike">
              <a:solidFill>
                <a:srgbClr val="FFFFFF"/>
              </a:solidFill>
              <a:latin typeface="Calibri"/>
              <a:ea typeface="Calibri"/>
              <a:cs typeface="Calibri"/>
              <a:sym typeface="Calibri"/>
            </a:endParaRPr>
          </a:p>
        </p:txBody>
      </p:sp>
      <p:sp>
        <p:nvSpPr>
          <p:cNvPr id="776" name="Google Shape;776;p3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50"/>
              <a:buFont typeface="Arial"/>
              <a:buNone/>
            </a:pPr>
            <a:fld id="{00000000-1234-1234-1234-123412341234}" type="slidenum">
              <a:rPr b="0" i="0" lang="en-US" sz="1050" u="none" cap="none" strike="noStrike">
                <a:solidFill>
                  <a:srgbClr val="FFFFFF"/>
                </a:solidFill>
                <a:latin typeface="Calibri"/>
                <a:ea typeface="Calibri"/>
                <a:cs typeface="Calibri"/>
                <a:sym typeface="Calibri"/>
              </a:rPr>
              <a:t>‹#›</a:t>
            </a:fld>
            <a:endParaRPr b="0" i="0" sz="1050" u="none" cap="none" strike="noStrike">
              <a:solidFill>
                <a:srgbClr val="FFFFFF"/>
              </a:solidFill>
              <a:latin typeface="Calibri"/>
              <a:ea typeface="Calibri"/>
              <a:cs typeface="Calibri"/>
              <a:sym typeface="Calibri"/>
            </a:endParaRPr>
          </a:p>
        </p:txBody>
      </p:sp>
      <p:pic>
        <p:nvPicPr>
          <p:cNvPr id="777" name="Google Shape;777;p32"/>
          <p:cNvPicPr preferRelativeResize="0"/>
          <p:nvPr/>
        </p:nvPicPr>
        <p:blipFill rotWithShape="1">
          <a:blip r:embed="rId3">
            <a:alphaModFix/>
          </a:blip>
          <a:srcRect b="0" l="0" r="0" t="0"/>
          <a:stretch/>
        </p:blipFill>
        <p:spPr>
          <a:xfrm>
            <a:off x="10976881" y="75846"/>
            <a:ext cx="1086099" cy="76794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grpSp>
        <p:nvGrpSpPr>
          <p:cNvPr id="124" name="Google Shape;124;p4"/>
          <p:cNvGrpSpPr/>
          <p:nvPr/>
        </p:nvGrpSpPr>
        <p:grpSpPr>
          <a:xfrm>
            <a:off x="914399" y="1619405"/>
            <a:ext cx="10261601" cy="4500780"/>
            <a:chOff x="267409" y="40179"/>
            <a:chExt cx="11695438" cy="6755801"/>
          </a:xfrm>
        </p:grpSpPr>
        <p:sp>
          <p:nvSpPr>
            <p:cNvPr id="125" name="Google Shape;125;p4"/>
            <p:cNvSpPr/>
            <p:nvPr/>
          </p:nvSpPr>
          <p:spPr>
            <a:xfrm>
              <a:off x="267409" y="270483"/>
              <a:ext cx="11430000" cy="3649842"/>
            </a:xfrm>
            <a:custGeom>
              <a:rect b="b" l="l" r="r" t="t"/>
              <a:pathLst>
                <a:path extrusionOk="0" h="4015409" w="11241156">
                  <a:moveTo>
                    <a:pt x="0" y="9939"/>
                  </a:moveTo>
                  <a:lnTo>
                    <a:pt x="11241156" y="9939"/>
                  </a:lnTo>
                  <a:lnTo>
                    <a:pt x="11241156" y="1848678"/>
                  </a:lnTo>
                  <a:lnTo>
                    <a:pt x="7851913" y="1848678"/>
                  </a:lnTo>
                  <a:lnTo>
                    <a:pt x="7851913" y="2683565"/>
                  </a:lnTo>
                  <a:lnTo>
                    <a:pt x="3548269" y="2683565"/>
                  </a:lnTo>
                  <a:lnTo>
                    <a:pt x="3548269" y="4015409"/>
                  </a:lnTo>
                  <a:lnTo>
                    <a:pt x="9939" y="4015409"/>
                  </a:lnTo>
                  <a:lnTo>
                    <a:pt x="9939" y="0"/>
                  </a:lnTo>
                </a:path>
              </a:pathLst>
            </a:custGeom>
            <a:solidFill>
              <a:srgbClr val="0000FF"/>
            </a:solidFill>
            <a:ln cap="rnd"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Century Gothic"/>
                <a:ea typeface="Century Gothic"/>
                <a:cs typeface="Century Gothic"/>
                <a:sym typeface="Century Gothic"/>
              </a:endParaRPr>
            </a:p>
          </p:txBody>
        </p:sp>
        <p:sp>
          <p:nvSpPr>
            <p:cNvPr id="126" name="Google Shape;126;p4"/>
            <p:cNvSpPr/>
            <p:nvPr/>
          </p:nvSpPr>
          <p:spPr>
            <a:xfrm>
              <a:off x="9342957" y="719251"/>
              <a:ext cx="2052000" cy="7560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127" name="Google Shape;127;p4"/>
            <p:cNvSpPr/>
            <p:nvPr/>
          </p:nvSpPr>
          <p:spPr>
            <a:xfrm>
              <a:off x="9657244" y="3731334"/>
              <a:ext cx="2052000" cy="7560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128" name="Google Shape;128;p4"/>
            <p:cNvSpPr/>
            <p:nvPr/>
          </p:nvSpPr>
          <p:spPr>
            <a:xfrm>
              <a:off x="9657244" y="2885969"/>
              <a:ext cx="2052000" cy="7560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129" name="Google Shape;129;p4"/>
            <p:cNvSpPr/>
            <p:nvPr/>
          </p:nvSpPr>
          <p:spPr>
            <a:xfrm>
              <a:off x="8079012" y="5057594"/>
              <a:ext cx="2875315" cy="168822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130" name="Google Shape;130;p4"/>
            <p:cNvSpPr/>
            <p:nvPr/>
          </p:nvSpPr>
          <p:spPr>
            <a:xfrm>
              <a:off x="398238" y="1689156"/>
              <a:ext cx="3303325" cy="2143119"/>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Arial"/>
                <a:ea typeface="Arial"/>
                <a:cs typeface="Arial"/>
                <a:sym typeface="Arial"/>
              </a:endParaRPr>
            </a:p>
          </p:txBody>
        </p:sp>
        <p:sp>
          <p:nvSpPr>
            <p:cNvPr id="131" name="Google Shape;131;p4"/>
            <p:cNvSpPr/>
            <p:nvPr/>
          </p:nvSpPr>
          <p:spPr>
            <a:xfrm>
              <a:off x="398238" y="819356"/>
              <a:ext cx="3303325" cy="752129"/>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132" name="Google Shape;132;p4"/>
            <p:cNvSpPr/>
            <p:nvPr/>
          </p:nvSpPr>
          <p:spPr>
            <a:xfrm>
              <a:off x="4523721" y="5057594"/>
              <a:ext cx="2434797" cy="168822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133" name="Google Shape;133;p4"/>
            <p:cNvSpPr/>
            <p:nvPr/>
          </p:nvSpPr>
          <p:spPr>
            <a:xfrm>
              <a:off x="5801852" y="1804372"/>
              <a:ext cx="2034778" cy="818399"/>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134" name="Google Shape;134;p4"/>
            <p:cNvSpPr/>
            <p:nvPr/>
          </p:nvSpPr>
          <p:spPr>
            <a:xfrm>
              <a:off x="5801852" y="383339"/>
              <a:ext cx="2306973" cy="1281473"/>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135" name="Google Shape;135;p4"/>
            <p:cNvSpPr/>
            <p:nvPr/>
          </p:nvSpPr>
          <p:spPr>
            <a:xfrm>
              <a:off x="1784852" y="2321467"/>
              <a:ext cx="1476714" cy="599661"/>
            </a:xfrm>
            <a:prstGeom prst="roundRect">
              <a:avLst>
                <a:gd fmla="val 16667" name="adj"/>
              </a:avLst>
            </a:prstGeom>
            <a:solidFill>
              <a:srgbClr val="70AD47">
                <a:alpha val="49803"/>
              </a:srgbClr>
            </a:solidFill>
            <a:ln>
              <a:noFill/>
            </a:ln>
          </p:spPr>
          <p:txBody>
            <a:bodyPr anchorCtr="0" anchor="ctr" bIns="0" lIns="0" spcFirstLastPara="1" rIns="0" wrap="square" tIns="54000">
              <a:noAutofit/>
            </a:bodyPr>
            <a:lstStyle/>
            <a:p>
              <a:pPr indent="0" lvl="0" marL="0" marR="0" rtl="0" algn="ctr">
                <a:lnSpc>
                  <a:spcPct val="85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Frame</a:t>
              </a:r>
              <a:br>
                <a:rPr b="0" i="0" lang="en-US" sz="800" u="none" cap="none" strike="noStrike">
                  <a:solidFill>
                    <a:srgbClr val="000000"/>
                  </a:solidFill>
                  <a:latin typeface="Arial"/>
                  <a:ea typeface="Arial"/>
                  <a:cs typeface="Arial"/>
                  <a:sym typeface="Arial"/>
                </a:rPr>
              </a:br>
              <a:r>
                <a:rPr b="0" i="0" lang="en-US" sz="800" u="none" cap="none" strike="noStrike">
                  <a:solidFill>
                    <a:srgbClr val="000000"/>
                  </a:solidFill>
                  <a:latin typeface="Arial"/>
                  <a:ea typeface="Arial"/>
                  <a:cs typeface="Arial"/>
                  <a:sym typeface="Arial"/>
                </a:rPr>
                <a:t>Grabber/ Recorder</a:t>
              </a:r>
              <a:endParaRPr b="0" i="0" sz="800" u="none" cap="none" strike="noStrike">
                <a:solidFill>
                  <a:srgbClr val="000000"/>
                </a:solidFill>
                <a:latin typeface="Arial"/>
                <a:ea typeface="Arial"/>
                <a:cs typeface="Arial"/>
                <a:sym typeface="Arial"/>
              </a:endParaRPr>
            </a:p>
          </p:txBody>
        </p:sp>
        <p:sp>
          <p:nvSpPr>
            <p:cNvPr id="136" name="Google Shape;136;p4"/>
            <p:cNvSpPr/>
            <p:nvPr/>
          </p:nvSpPr>
          <p:spPr>
            <a:xfrm>
              <a:off x="4670768" y="5154449"/>
              <a:ext cx="1761636" cy="599661"/>
            </a:xfrm>
            <a:prstGeom prst="roundRect">
              <a:avLst>
                <a:gd fmla="val 16667" name="adj"/>
              </a:avLst>
            </a:prstGeom>
            <a:solidFill>
              <a:srgbClr val="70AD47">
                <a:alpha val="49803"/>
              </a:srgbClr>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RTSP Server</a:t>
              </a:r>
              <a:endParaRPr b="0" i="0" sz="1000" u="none" cap="none" strike="noStrike">
                <a:solidFill>
                  <a:srgbClr val="000000"/>
                </a:solidFill>
                <a:latin typeface="Arial"/>
                <a:ea typeface="Arial"/>
                <a:cs typeface="Arial"/>
                <a:sym typeface="Arial"/>
              </a:endParaRPr>
            </a:p>
          </p:txBody>
        </p:sp>
        <p:sp>
          <p:nvSpPr>
            <p:cNvPr id="137" name="Google Shape;137;p4"/>
            <p:cNvSpPr txBox="1"/>
            <p:nvPr/>
          </p:nvSpPr>
          <p:spPr>
            <a:xfrm>
              <a:off x="564856" y="1791968"/>
              <a:ext cx="522519" cy="184793"/>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Noto Sans Symbols"/>
                <a:buNone/>
              </a:pPr>
              <a:r>
                <a:rPr b="0" i="0" lang="en-US" sz="800" u="none" cap="none" strike="noStrike">
                  <a:solidFill>
                    <a:srgbClr val="000000"/>
                  </a:solidFill>
                  <a:latin typeface="Arial"/>
                  <a:ea typeface="Arial"/>
                  <a:cs typeface="Arial"/>
                  <a:sym typeface="Arial"/>
                </a:rPr>
                <a:t>Web Cam</a:t>
              </a:r>
              <a:endParaRPr b="0" i="0" sz="800" u="none" cap="none" strike="noStrike">
                <a:solidFill>
                  <a:srgbClr val="000000"/>
                </a:solidFill>
                <a:latin typeface="Arial"/>
                <a:ea typeface="Arial"/>
                <a:cs typeface="Arial"/>
                <a:sym typeface="Arial"/>
              </a:endParaRPr>
            </a:p>
          </p:txBody>
        </p:sp>
        <p:sp>
          <p:nvSpPr>
            <p:cNvPr id="138" name="Google Shape;138;p4"/>
            <p:cNvSpPr txBox="1"/>
            <p:nvPr/>
          </p:nvSpPr>
          <p:spPr>
            <a:xfrm>
              <a:off x="564857" y="2504364"/>
              <a:ext cx="545042" cy="230990"/>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Noto Sans Symbols"/>
                <a:buNone/>
              </a:pPr>
              <a:r>
                <a:rPr b="0" i="0" lang="en-US" sz="800" u="none" cap="none" strike="noStrike">
                  <a:solidFill>
                    <a:srgbClr val="000000"/>
                  </a:solidFill>
                  <a:latin typeface="Arial"/>
                  <a:ea typeface="Arial"/>
                  <a:cs typeface="Arial"/>
                  <a:sym typeface="Arial"/>
                </a:rPr>
                <a:t>CSI</a:t>
              </a:r>
              <a:r>
                <a:rPr b="0" i="0" lang="en-US" sz="1000" u="none" cap="none" strike="noStrike">
                  <a:solidFill>
                    <a:srgbClr val="000000"/>
                  </a:solidFill>
                  <a:latin typeface="Arial"/>
                  <a:ea typeface="Arial"/>
                  <a:cs typeface="Arial"/>
                  <a:sym typeface="Arial"/>
                </a:rPr>
                <a:t> Cam</a:t>
              </a:r>
              <a:endParaRPr b="0" i="0" sz="1000" u="none" cap="none" strike="noStrike">
                <a:solidFill>
                  <a:srgbClr val="000000"/>
                </a:solidFill>
                <a:latin typeface="Arial"/>
                <a:ea typeface="Arial"/>
                <a:cs typeface="Arial"/>
                <a:sym typeface="Arial"/>
              </a:endParaRPr>
            </a:p>
          </p:txBody>
        </p:sp>
        <p:sp>
          <p:nvSpPr>
            <p:cNvPr id="139" name="Google Shape;139;p4"/>
            <p:cNvSpPr txBox="1"/>
            <p:nvPr/>
          </p:nvSpPr>
          <p:spPr>
            <a:xfrm>
              <a:off x="564856" y="3219888"/>
              <a:ext cx="580982" cy="184793"/>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Noto Sans Symbols"/>
                <a:buNone/>
              </a:pPr>
              <a:r>
                <a:rPr b="0" i="0" lang="en-US" sz="800" u="none" cap="none" strike="noStrike">
                  <a:solidFill>
                    <a:srgbClr val="000000"/>
                  </a:solidFill>
                  <a:latin typeface="Arial"/>
                  <a:ea typeface="Arial"/>
                  <a:cs typeface="Arial"/>
                  <a:sym typeface="Arial"/>
                </a:rPr>
                <a:t>RTSP Cam</a:t>
              </a:r>
              <a:endParaRPr b="0" i="0" sz="800" u="none" cap="none" strike="noStrike">
                <a:solidFill>
                  <a:srgbClr val="000000"/>
                </a:solidFill>
                <a:latin typeface="Arial"/>
                <a:ea typeface="Arial"/>
                <a:cs typeface="Arial"/>
                <a:sym typeface="Arial"/>
              </a:endParaRPr>
            </a:p>
          </p:txBody>
        </p:sp>
        <p:cxnSp>
          <p:nvCxnSpPr>
            <p:cNvPr id="140" name="Google Shape;140;p4"/>
            <p:cNvCxnSpPr>
              <a:stCxn id="137" idx="3"/>
              <a:endCxn id="135" idx="1"/>
            </p:cNvCxnSpPr>
            <p:nvPr/>
          </p:nvCxnSpPr>
          <p:spPr>
            <a:xfrm>
              <a:off x="1087375" y="1884364"/>
              <a:ext cx="697500" cy="736800"/>
            </a:xfrm>
            <a:prstGeom prst="curvedConnector3">
              <a:avLst>
                <a:gd fmla="val -32310" name="adj1"/>
              </a:avLst>
            </a:prstGeom>
            <a:noFill/>
            <a:ln cap="flat" cmpd="sng" w="9525">
              <a:solidFill>
                <a:srgbClr val="000000"/>
              </a:solidFill>
              <a:prstDash val="solid"/>
              <a:miter lim="800000"/>
              <a:headEnd len="sm" w="sm" type="none"/>
              <a:tailEnd len="sm" w="sm" type="none"/>
            </a:ln>
          </p:spPr>
        </p:cxnSp>
        <p:cxnSp>
          <p:nvCxnSpPr>
            <p:cNvPr id="141" name="Google Shape;141;p4"/>
            <p:cNvCxnSpPr>
              <a:stCxn id="138" idx="3"/>
              <a:endCxn id="135" idx="1"/>
            </p:cNvCxnSpPr>
            <p:nvPr/>
          </p:nvCxnSpPr>
          <p:spPr>
            <a:xfrm>
              <a:off x="1109899" y="2619859"/>
              <a:ext cx="675000" cy="1500"/>
            </a:xfrm>
            <a:prstGeom prst="curvedConnector3">
              <a:avLst>
                <a:gd fmla="val -34823" name="adj1"/>
              </a:avLst>
            </a:prstGeom>
            <a:noFill/>
            <a:ln cap="flat" cmpd="sng" w="9525">
              <a:solidFill>
                <a:srgbClr val="000000"/>
              </a:solidFill>
              <a:prstDash val="solid"/>
              <a:miter lim="800000"/>
              <a:headEnd len="sm" w="sm" type="none"/>
              <a:tailEnd len="sm" w="sm" type="none"/>
            </a:ln>
          </p:spPr>
        </p:cxnSp>
        <p:cxnSp>
          <p:nvCxnSpPr>
            <p:cNvPr id="142" name="Google Shape;142;p4"/>
            <p:cNvCxnSpPr>
              <a:stCxn id="139" idx="3"/>
              <a:endCxn id="135" idx="1"/>
            </p:cNvCxnSpPr>
            <p:nvPr/>
          </p:nvCxnSpPr>
          <p:spPr>
            <a:xfrm flipH="1" rot="10800000">
              <a:off x="1145838" y="2621385"/>
              <a:ext cx="639000" cy="690900"/>
            </a:xfrm>
            <a:prstGeom prst="curvedConnector3">
              <a:avLst>
                <a:gd fmla="val -39201" name="adj1"/>
              </a:avLst>
            </a:prstGeom>
            <a:noFill/>
            <a:ln cap="flat" cmpd="sng" w="9525">
              <a:solidFill>
                <a:srgbClr val="000000"/>
              </a:solidFill>
              <a:prstDash val="solid"/>
              <a:miter lim="800000"/>
              <a:headEnd len="sm" w="sm" type="none"/>
              <a:tailEnd len="sm" w="sm" type="none"/>
            </a:ln>
          </p:spPr>
        </p:cxnSp>
        <p:sp>
          <p:nvSpPr>
            <p:cNvPr id="143" name="Google Shape;143;p4"/>
            <p:cNvSpPr txBox="1"/>
            <p:nvPr/>
          </p:nvSpPr>
          <p:spPr>
            <a:xfrm>
              <a:off x="1866563" y="2991061"/>
              <a:ext cx="1388511" cy="739171"/>
            </a:xfrm>
            <a:prstGeom prst="rect">
              <a:avLst/>
            </a:prstGeom>
            <a:noFill/>
            <a:ln>
              <a:noFill/>
            </a:ln>
          </p:spPr>
          <p:txBody>
            <a:bodyPr anchorCtr="0" anchor="t" bIns="0" lIns="0" spcFirstLastPara="1" rIns="0" wrap="square" tIns="0">
              <a:spAutoFit/>
            </a:bodyPr>
            <a:lstStyle/>
            <a:p>
              <a:pPr indent="-171450" lvl="0" marL="171450" marR="0" rtl="0" algn="l">
                <a:lnSpc>
                  <a:spcPct val="100000"/>
                </a:lnSpc>
                <a:spcBef>
                  <a:spcPts val="0"/>
                </a:spcBef>
                <a:spcAft>
                  <a:spcPts val="0"/>
                </a:spcAft>
                <a:buClr>
                  <a:srgbClr val="000000"/>
                </a:buClr>
                <a:buSzPts val="800"/>
                <a:buFont typeface="Noto Sans Symbols"/>
                <a:buChar char="✔"/>
              </a:pPr>
              <a:r>
                <a:rPr b="0" i="0" lang="en-US" sz="800" u="none" cap="none" strike="noStrike">
                  <a:solidFill>
                    <a:srgbClr val="000000"/>
                  </a:solidFill>
                  <a:latin typeface="Arial"/>
                  <a:ea typeface="Arial"/>
                  <a:cs typeface="Arial"/>
                  <a:sym typeface="Arial"/>
                </a:rPr>
                <a:t>H.264 encode/decode</a:t>
              </a:r>
              <a:endParaRPr/>
            </a:p>
            <a:p>
              <a:pPr indent="-171450" lvl="0" marL="171450" marR="0" rtl="0" algn="l">
                <a:lnSpc>
                  <a:spcPct val="100000"/>
                </a:lnSpc>
                <a:spcBef>
                  <a:spcPts val="0"/>
                </a:spcBef>
                <a:spcAft>
                  <a:spcPts val="0"/>
                </a:spcAft>
                <a:buClr>
                  <a:srgbClr val="000000"/>
                </a:buClr>
                <a:buSzPts val="800"/>
                <a:buFont typeface="Noto Sans Symbols"/>
                <a:buChar char="✔"/>
              </a:pPr>
              <a:r>
                <a:rPr b="0" i="0" lang="en-US" sz="800" u="none" cap="none" strike="noStrike">
                  <a:solidFill>
                    <a:srgbClr val="000000"/>
                  </a:solidFill>
                  <a:latin typeface="Arial"/>
                  <a:ea typeface="Arial"/>
                  <a:cs typeface="Arial"/>
                  <a:sym typeface="Arial"/>
                </a:rPr>
                <a:t>MP4 File Output</a:t>
              </a:r>
              <a:endParaRPr/>
            </a:p>
            <a:p>
              <a:pPr indent="-171450" lvl="0" marL="171450" marR="0" rtl="0" algn="l">
                <a:lnSpc>
                  <a:spcPct val="100000"/>
                </a:lnSpc>
                <a:spcBef>
                  <a:spcPts val="0"/>
                </a:spcBef>
                <a:spcAft>
                  <a:spcPts val="0"/>
                </a:spcAft>
                <a:buClr>
                  <a:srgbClr val="000000"/>
                </a:buClr>
                <a:buSzPts val="800"/>
                <a:buFont typeface="Noto Sans Symbols"/>
                <a:buChar char="✔"/>
              </a:pPr>
              <a:r>
                <a:rPr b="0" i="0" lang="en-US" sz="800" u="none" cap="none" strike="noStrike">
                  <a:solidFill>
                    <a:srgbClr val="000000"/>
                  </a:solidFill>
                  <a:latin typeface="Arial"/>
                  <a:ea typeface="Arial"/>
                  <a:cs typeface="Arial"/>
                  <a:sym typeface="Arial"/>
                </a:rPr>
                <a:t>I420 Image Output</a:t>
              </a:r>
              <a:endParaRPr/>
            </a:p>
            <a:p>
              <a:pPr indent="-171450" lvl="0" marL="171450" marR="0" rtl="0" algn="l">
                <a:lnSpc>
                  <a:spcPct val="100000"/>
                </a:lnSpc>
                <a:spcBef>
                  <a:spcPts val="0"/>
                </a:spcBef>
                <a:spcAft>
                  <a:spcPts val="0"/>
                </a:spcAft>
                <a:buClr>
                  <a:srgbClr val="000000"/>
                </a:buClr>
                <a:buSzPts val="800"/>
                <a:buFont typeface="Noto Sans Symbols"/>
                <a:buChar char="✔"/>
              </a:pPr>
              <a:r>
                <a:rPr b="0" i="0" lang="en-US" sz="800" u="none" cap="none" strike="noStrike">
                  <a:solidFill>
                    <a:srgbClr val="000000"/>
                  </a:solidFill>
                  <a:latin typeface="Arial"/>
                  <a:ea typeface="Arial"/>
                  <a:cs typeface="Arial"/>
                  <a:sym typeface="Arial"/>
                </a:rPr>
                <a:t>H264 Stream Output</a:t>
              </a:r>
              <a:endParaRPr/>
            </a:p>
          </p:txBody>
        </p:sp>
        <p:sp>
          <p:nvSpPr>
            <p:cNvPr id="144" name="Google Shape;144;p4"/>
            <p:cNvSpPr txBox="1"/>
            <p:nvPr/>
          </p:nvSpPr>
          <p:spPr>
            <a:xfrm>
              <a:off x="692702" y="2002980"/>
              <a:ext cx="491460" cy="554378"/>
            </a:xfrm>
            <a:prstGeom prst="rect">
              <a:avLst/>
            </a:prstGeom>
            <a:noFill/>
            <a:ln>
              <a:noFill/>
            </a:ln>
          </p:spPr>
          <p:txBody>
            <a:bodyPr anchorCtr="0" anchor="t" bIns="0" lIns="0" spcFirstLastPara="1" rIns="0" wrap="square" tIns="0">
              <a:spAutoFit/>
            </a:bodyPr>
            <a:lstStyle/>
            <a:p>
              <a:pPr indent="-88900" lvl="0" marL="88900" marR="0" rtl="0" algn="l">
                <a:lnSpc>
                  <a:spcPct val="100000"/>
                </a:lnSpc>
                <a:spcBef>
                  <a:spcPts val="0"/>
                </a:spcBef>
                <a:spcAft>
                  <a:spcPts val="0"/>
                </a:spcAft>
                <a:buClr>
                  <a:srgbClr val="000000"/>
                </a:buClr>
                <a:buSzPts val="800"/>
                <a:buFont typeface="Arial"/>
                <a:buChar char="•"/>
              </a:pPr>
              <a:r>
                <a:rPr b="0" i="0" lang="en-US" sz="800" u="none" cap="none" strike="noStrike">
                  <a:solidFill>
                    <a:srgbClr val="000000"/>
                  </a:solidFill>
                  <a:latin typeface="Arial"/>
                  <a:ea typeface="Arial"/>
                  <a:cs typeface="Arial"/>
                  <a:sym typeface="Arial"/>
                </a:rPr>
                <a:t>I420</a:t>
              </a:r>
              <a:endParaRPr/>
            </a:p>
            <a:p>
              <a:pPr indent="-88900" lvl="0" marL="88900" marR="0" rtl="0" algn="l">
                <a:lnSpc>
                  <a:spcPct val="100000"/>
                </a:lnSpc>
                <a:spcBef>
                  <a:spcPts val="0"/>
                </a:spcBef>
                <a:spcAft>
                  <a:spcPts val="0"/>
                </a:spcAft>
                <a:buClr>
                  <a:srgbClr val="000000"/>
                </a:buClr>
                <a:buSzPts val="800"/>
                <a:buFont typeface="Arial"/>
                <a:buChar char="•"/>
              </a:pPr>
              <a:r>
                <a:rPr b="0" i="0" lang="en-US" sz="800" u="none" cap="none" strike="noStrike">
                  <a:solidFill>
                    <a:srgbClr val="000000"/>
                  </a:solidFill>
                  <a:latin typeface="Arial"/>
                  <a:ea typeface="Arial"/>
                  <a:cs typeface="Arial"/>
                  <a:sym typeface="Arial"/>
                </a:rPr>
                <a:t>H264</a:t>
              </a:r>
              <a:endParaRPr/>
            </a:p>
            <a:p>
              <a:pPr indent="-88900" lvl="0" marL="88900" marR="0" rtl="0" algn="l">
                <a:lnSpc>
                  <a:spcPct val="100000"/>
                </a:lnSpc>
                <a:spcBef>
                  <a:spcPts val="0"/>
                </a:spcBef>
                <a:spcAft>
                  <a:spcPts val="0"/>
                </a:spcAft>
                <a:buClr>
                  <a:srgbClr val="000000"/>
                </a:buClr>
                <a:buSzPts val="800"/>
                <a:buFont typeface="Arial"/>
                <a:buChar char="•"/>
              </a:pPr>
              <a:r>
                <a:rPr b="0" i="0" lang="en-US" sz="800" u="none" cap="none" strike="noStrike">
                  <a:solidFill>
                    <a:srgbClr val="000000"/>
                  </a:solidFill>
                  <a:latin typeface="Arial"/>
                  <a:ea typeface="Arial"/>
                  <a:cs typeface="Arial"/>
                  <a:sym typeface="Arial"/>
                </a:rPr>
                <a:t>MJPEG</a:t>
              </a:r>
              <a:endParaRPr/>
            </a:p>
          </p:txBody>
        </p:sp>
        <p:sp>
          <p:nvSpPr>
            <p:cNvPr id="145" name="Google Shape;145;p4"/>
            <p:cNvSpPr txBox="1"/>
            <p:nvPr/>
          </p:nvSpPr>
          <p:spPr>
            <a:xfrm>
              <a:off x="692702" y="2723914"/>
              <a:ext cx="491460" cy="554378"/>
            </a:xfrm>
            <a:prstGeom prst="rect">
              <a:avLst/>
            </a:prstGeom>
            <a:noFill/>
            <a:ln>
              <a:noFill/>
            </a:ln>
          </p:spPr>
          <p:txBody>
            <a:bodyPr anchorCtr="0" anchor="t" bIns="0" lIns="0" spcFirstLastPara="1" rIns="0" wrap="square" tIns="0">
              <a:spAutoFit/>
            </a:bodyPr>
            <a:lstStyle/>
            <a:p>
              <a:pPr indent="-88900" lvl="0" marL="88900" marR="0" rtl="0" algn="l">
                <a:lnSpc>
                  <a:spcPct val="100000"/>
                </a:lnSpc>
                <a:spcBef>
                  <a:spcPts val="0"/>
                </a:spcBef>
                <a:spcAft>
                  <a:spcPts val="0"/>
                </a:spcAft>
                <a:buClr>
                  <a:srgbClr val="000000"/>
                </a:buClr>
                <a:buSzPts val="800"/>
                <a:buFont typeface="Arial"/>
                <a:buChar char="•"/>
              </a:pPr>
              <a:r>
                <a:rPr b="0" i="0" lang="en-US" sz="800" u="none" cap="none" strike="noStrike">
                  <a:solidFill>
                    <a:srgbClr val="000000"/>
                  </a:solidFill>
                  <a:latin typeface="Arial"/>
                  <a:ea typeface="Arial"/>
                  <a:cs typeface="Arial"/>
                  <a:sym typeface="Arial"/>
                </a:rPr>
                <a:t>I420</a:t>
              </a:r>
              <a:endParaRPr/>
            </a:p>
            <a:p>
              <a:pPr indent="-88900" lvl="0" marL="88900" marR="0" rtl="0" algn="l">
                <a:lnSpc>
                  <a:spcPct val="100000"/>
                </a:lnSpc>
                <a:spcBef>
                  <a:spcPts val="0"/>
                </a:spcBef>
                <a:spcAft>
                  <a:spcPts val="0"/>
                </a:spcAft>
                <a:buClr>
                  <a:srgbClr val="000000"/>
                </a:buClr>
                <a:buSzPts val="800"/>
                <a:buFont typeface="Arial"/>
                <a:buChar char="•"/>
              </a:pPr>
              <a:r>
                <a:rPr b="0" i="0" lang="en-US" sz="800" u="none" cap="none" strike="noStrike">
                  <a:solidFill>
                    <a:srgbClr val="000000"/>
                  </a:solidFill>
                  <a:latin typeface="Arial"/>
                  <a:ea typeface="Arial"/>
                  <a:cs typeface="Arial"/>
                  <a:sym typeface="Arial"/>
                </a:rPr>
                <a:t>H264</a:t>
              </a:r>
              <a:endParaRPr/>
            </a:p>
            <a:p>
              <a:pPr indent="-88900" lvl="0" marL="88900" marR="0" rtl="0" algn="l">
                <a:lnSpc>
                  <a:spcPct val="100000"/>
                </a:lnSpc>
                <a:spcBef>
                  <a:spcPts val="0"/>
                </a:spcBef>
                <a:spcAft>
                  <a:spcPts val="0"/>
                </a:spcAft>
                <a:buClr>
                  <a:srgbClr val="000000"/>
                </a:buClr>
                <a:buSzPts val="800"/>
                <a:buFont typeface="Arial"/>
                <a:buChar char="•"/>
              </a:pPr>
              <a:r>
                <a:rPr b="0" i="0" lang="en-US" sz="800" u="none" cap="none" strike="noStrike">
                  <a:solidFill>
                    <a:srgbClr val="000000"/>
                  </a:solidFill>
                  <a:latin typeface="Arial"/>
                  <a:ea typeface="Arial"/>
                  <a:cs typeface="Arial"/>
                  <a:sym typeface="Arial"/>
                </a:rPr>
                <a:t>MJPEG</a:t>
              </a:r>
              <a:endParaRPr/>
            </a:p>
          </p:txBody>
        </p:sp>
        <p:cxnSp>
          <p:nvCxnSpPr>
            <p:cNvPr id="146" name="Google Shape;146;p4"/>
            <p:cNvCxnSpPr>
              <a:stCxn id="135" idx="3"/>
              <a:endCxn id="136" idx="1"/>
            </p:cNvCxnSpPr>
            <p:nvPr/>
          </p:nvCxnSpPr>
          <p:spPr>
            <a:xfrm>
              <a:off x="3261566" y="2621297"/>
              <a:ext cx="1409100" cy="2832900"/>
            </a:xfrm>
            <a:prstGeom prst="curvedConnector3">
              <a:avLst>
                <a:gd fmla="val 34348" name="adj1"/>
              </a:avLst>
            </a:prstGeom>
            <a:noFill/>
            <a:ln cap="flat" cmpd="sng" w="9525">
              <a:solidFill>
                <a:srgbClr val="FFC000"/>
              </a:solidFill>
              <a:prstDash val="solid"/>
              <a:miter lim="800000"/>
              <a:headEnd len="sm" w="sm" type="none"/>
              <a:tailEnd len="med" w="med" type="stealth"/>
            </a:ln>
          </p:spPr>
        </p:cxnSp>
        <p:cxnSp>
          <p:nvCxnSpPr>
            <p:cNvPr id="147" name="Google Shape;147;p4"/>
            <p:cNvCxnSpPr>
              <a:stCxn id="135" idx="3"/>
              <a:endCxn id="148" idx="2"/>
            </p:cNvCxnSpPr>
            <p:nvPr/>
          </p:nvCxnSpPr>
          <p:spPr>
            <a:xfrm flipH="1" rot="10800000">
              <a:off x="3261566" y="1408997"/>
              <a:ext cx="1904100" cy="1212300"/>
            </a:xfrm>
            <a:prstGeom prst="curvedConnector3">
              <a:avLst>
                <a:gd fmla="val 40232" name="adj1"/>
              </a:avLst>
            </a:prstGeom>
            <a:noFill/>
            <a:ln cap="flat" cmpd="sng" w="50800">
              <a:solidFill>
                <a:srgbClr val="FFC000"/>
              </a:solidFill>
              <a:prstDash val="solid"/>
              <a:miter lim="800000"/>
              <a:headEnd len="sm" w="sm" type="none"/>
              <a:tailEnd len="med" w="med" type="triangle"/>
            </a:ln>
          </p:spPr>
        </p:cxnSp>
        <p:sp>
          <p:nvSpPr>
            <p:cNvPr id="149" name="Google Shape;149;p4"/>
            <p:cNvSpPr txBox="1"/>
            <p:nvPr/>
          </p:nvSpPr>
          <p:spPr>
            <a:xfrm>
              <a:off x="4548758" y="1663800"/>
              <a:ext cx="969153" cy="923963"/>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FFFFFF"/>
                </a:buClr>
                <a:buSzPts val="1000"/>
                <a:buFont typeface="Arial"/>
                <a:buNone/>
              </a:pPr>
              <a:r>
                <a:rPr b="1" i="0" lang="en-US" sz="1000" u="none" cap="none" strike="noStrike">
                  <a:solidFill>
                    <a:srgbClr val="FFFFFF"/>
                  </a:solidFill>
                  <a:latin typeface="Arial"/>
                  <a:ea typeface="Arial"/>
                  <a:cs typeface="Arial"/>
                  <a:sym typeface="Arial"/>
                </a:rPr>
                <a:t>I420 Frame</a:t>
              </a:r>
              <a:br>
                <a:rPr b="1" i="0" lang="en-US" sz="1000" u="none" cap="none" strike="noStrike">
                  <a:solidFill>
                    <a:srgbClr val="FFFFFF"/>
                  </a:solidFill>
                  <a:latin typeface="Arial"/>
                  <a:ea typeface="Arial"/>
                  <a:cs typeface="Arial"/>
                  <a:sym typeface="Arial"/>
                </a:rPr>
              </a:br>
              <a:r>
                <a:rPr b="1" i="0" lang="en-US" sz="1000" u="none" cap="none" strike="noStrike">
                  <a:solidFill>
                    <a:srgbClr val="FFFFFF"/>
                  </a:solidFill>
                  <a:latin typeface="Arial"/>
                  <a:ea typeface="Arial"/>
                  <a:cs typeface="Arial"/>
                  <a:sym typeface="Arial"/>
                </a:rPr>
                <a:t>High Speed</a:t>
              </a:r>
              <a:br>
                <a:rPr b="1" i="0" lang="en-US" sz="1000" u="none" cap="none" strike="noStrike">
                  <a:solidFill>
                    <a:srgbClr val="FFFFFF"/>
                  </a:solidFill>
                  <a:latin typeface="Arial"/>
                  <a:ea typeface="Arial"/>
                  <a:cs typeface="Arial"/>
                  <a:sym typeface="Arial"/>
                </a:rPr>
              </a:br>
              <a:r>
                <a:rPr b="1" i="0" lang="en-US" sz="1000" u="none" cap="none" strike="noStrike">
                  <a:solidFill>
                    <a:srgbClr val="FFFFFF"/>
                  </a:solidFill>
                  <a:latin typeface="Arial"/>
                  <a:ea typeface="Arial"/>
                  <a:cs typeface="Arial"/>
                  <a:sym typeface="Arial"/>
                </a:rPr>
                <a:t>Image Flow</a:t>
              </a:r>
              <a:br>
                <a:rPr b="1" i="0" lang="en-US" sz="1000" u="none" cap="none" strike="noStrike">
                  <a:solidFill>
                    <a:srgbClr val="FFFFFF"/>
                  </a:solidFill>
                  <a:latin typeface="Arial"/>
                  <a:ea typeface="Arial"/>
                  <a:cs typeface="Arial"/>
                  <a:sym typeface="Arial"/>
                </a:rPr>
              </a:br>
              <a:r>
                <a:rPr b="1" i="0" lang="en-US" sz="1000" u="none" cap="none" strike="noStrike">
                  <a:solidFill>
                    <a:srgbClr val="FFFFFF"/>
                  </a:solidFill>
                  <a:latin typeface="Arial"/>
                  <a:ea typeface="Arial"/>
                  <a:cs typeface="Arial"/>
                  <a:sym typeface="Arial"/>
                </a:rPr>
                <a:t>(1FHD = 6MB)</a:t>
              </a:r>
              <a:endParaRPr/>
            </a:p>
          </p:txBody>
        </p:sp>
        <p:sp>
          <p:nvSpPr>
            <p:cNvPr id="150" name="Google Shape;150;p4"/>
            <p:cNvSpPr txBox="1"/>
            <p:nvPr/>
          </p:nvSpPr>
          <p:spPr>
            <a:xfrm>
              <a:off x="4254788" y="4809171"/>
              <a:ext cx="739213" cy="230990"/>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FFFFFF"/>
                </a:buClr>
                <a:buSzPts val="1000"/>
                <a:buFont typeface="Arial"/>
                <a:buNone/>
              </a:pPr>
              <a:r>
                <a:rPr b="0" i="0" lang="en-US" sz="1000" u="none" cap="none" strike="noStrike">
                  <a:solidFill>
                    <a:srgbClr val="FFFFFF"/>
                  </a:solidFill>
                  <a:latin typeface="Arial"/>
                  <a:ea typeface="Arial"/>
                  <a:cs typeface="Arial"/>
                  <a:sym typeface="Arial"/>
                </a:rPr>
                <a:t>H264 (RTP)</a:t>
              </a:r>
              <a:endParaRPr/>
            </a:p>
          </p:txBody>
        </p:sp>
        <p:sp>
          <p:nvSpPr>
            <p:cNvPr id="151" name="Google Shape;151;p4"/>
            <p:cNvSpPr/>
            <p:nvPr/>
          </p:nvSpPr>
          <p:spPr>
            <a:xfrm>
              <a:off x="5709397" y="3796289"/>
              <a:ext cx="1761636" cy="599661"/>
            </a:xfrm>
            <a:prstGeom prst="cube">
              <a:avLst>
                <a:gd fmla="val 25000" name="adj"/>
              </a:avLst>
            </a:prstGeom>
            <a:gradFill>
              <a:gsLst>
                <a:gs pos="0">
                  <a:srgbClr val="8BC8EC"/>
                </a:gs>
                <a:gs pos="100000">
                  <a:srgbClr val="5CB7E7"/>
                </a:gs>
              </a:gsLst>
              <a:lin ang="5400000" scaled="0"/>
            </a:gradFill>
            <a:ln cap="rnd" cmpd="sng" w="9525">
              <a:solidFill>
                <a:srgbClr val="1CADE4"/>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File Depot</a:t>
              </a:r>
              <a:endParaRPr b="0" i="0" sz="1000" u="none" cap="none" strike="noStrike">
                <a:solidFill>
                  <a:srgbClr val="000000"/>
                </a:solidFill>
                <a:latin typeface="Arial"/>
                <a:ea typeface="Arial"/>
                <a:cs typeface="Arial"/>
                <a:sym typeface="Arial"/>
              </a:endParaRPr>
            </a:p>
          </p:txBody>
        </p:sp>
        <p:cxnSp>
          <p:nvCxnSpPr>
            <p:cNvPr id="152" name="Google Shape;152;p4"/>
            <p:cNvCxnSpPr>
              <a:stCxn id="135" idx="3"/>
            </p:cNvCxnSpPr>
            <p:nvPr/>
          </p:nvCxnSpPr>
          <p:spPr>
            <a:xfrm>
              <a:off x="3261566" y="2621297"/>
              <a:ext cx="2348400" cy="1381500"/>
            </a:xfrm>
            <a:prstGeom prst="curvedConnector3">
              <a:avLst>
                <a:gd fmla="val 43400" name="adj1"/>
              </a:avLst>
            </a:prstGeom>
            <a:noFill/>
            <a:ln cap="flat" cmpd="sng" w="9525">
              <a:solidFill>
                <a:srgbClr val="FFC000"/>
              </a:solidFill>
              <a:prstDash val="solid"/>
              <a:miter lim="800000"/>
              <a:headEnd len="sm" w="sm" type="none"/>
              <a:tailEnd len="med" w="med" type="stealth"/>
            </a:ln>
          </p:spPr>
        </p:cxnSp>
        <p:sp>
          <p:nvSpPr>
            <p:cNvPr id="153" name="Google Shape;153;p4"/>
            <p:cNvSpPr txBox="1"/>
            <p:nvPr/>
          </p:nvSpPr>
          <p:spPr>
            <a:xfrm>
              <a:off x="4821416" y="3552780"/>
              <a:ext cx="596139" cy="230990"/>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FFFFFF"/>
                </a:buClr>
                <a:buSzPts val="1000"/>
                <a:buFont typeface="Arial"/>
                <a:buNone/>
              </a:pPr>
              <a:r>
                <a:rPr b="0" i="0" lang="en-US" sz="1000" u="none" cap="none" strike="noStrike">
                  <a:solidFill>
                    <a:srgbClr val="FFFFFF"/>
                  </a:solidFill>
                  <a:latin typeface="Arial"/>
                  <a:ea typeface="Arial"/>
                  <a:cs typeface="Arial"/>
                  <a:sym typeface="Arial"/>
                </a:rPr>
                <a:t>MP4 files</a:t>
              </a:r>
              <a:endParaRPr/>
            </a:p>
          </p:txBody>
        </p:sp>
        <p:sp>
          <p:nvSpPr>
            <p:cNvPr id="154" name="Google Shape;154;p4"/>
            <p:cNvSpPr/>
            <p:nvPr/>
          </p:nvSpPr>
          <p:spPr>
            <a:xfrm>
              <a:off x="9802426" y="2976443"/>
              <a:ext cx="1761636" cy="599661"/>
            </a:xfrm>
            <a:prstGeom prst="roundRect">
              <a:avLst>
                <a:gd fmla="val 16667" name="adj"/>
              </a:avLst>
            </a:prstGeom>
            <a:solidFill>
              <a:srgbClr val="70AD47">
                <a:alpha val="49803"/>
              </a:srgbClr>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S3 Uploader/Uploader</a:t>
              </a:r>
              <a:endParaRPr b="0" i="0" sz="1000" u="none" cap="none" strike="noStrike">
                <a:solidFill>
                  <a:srgbClr val="000000"/>
                </a:solidFill>
                <a:latin typeface="Arial"/>
                <a:ea typeface="Arial"/>
                <a:cs typeface="Arial"/>
                <a:sym typeface="Arial"/>
              </a:endParaRPr>
            </a:p>
          </p:txBody>
        </p:sp>
        <p:sp>
          <p:nvSpPr>
            <p:cNvPr id="148" name="Google Shape;148;p4"/>
            <p:cNvSpPr/>
            <p:nvPr/>
          </p:nvSpPr>
          <p:spPr>
            <a:xfrm>
              <a:off x="5165706" y="1337134"/>
              <a:ext cx="144000" cy="144000"/>
            </a:xfrm>
            <a:prstGeom prst="ellipse">
              <a:avLst/>
            </a:prstGeom>
            <a:solidFill>
              <a:srgbClr val="FF0000"/>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155" name="Google Shape;155;p4"/>
            <p:cNvSpPr txBox="1"/>
            <p:nvPr/>
          </p:nvSpPr>
          <p:spPr>
            <a:xfrm>
              <a:off x="4738403" y="975099"/>
              <a:ext cx="727291" cy="230990"/>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FFFFFF"/>
                </a:buClr>
                <a:buSzPts val="1000"/>
                <a:buFont typeface="Arial"/>
                <a:buNone/>
              </a:pPr>
              <a:r>
                <a:rPr b="0" i="0" lang="en-US" sz="1000" u="none" cap="none" strike="noStrike">
                  <a:solidFill>
                    <a:srgbClr val="FFFFFF"/>
                  </a:solidFill>
                  <a:latin typeface="Arial"/>
                  <a:ea typeface="Arial"/>
                  <a:cs typeface="Arial"/>
                  <a:sym typeface="Arial"/>
                </a:rPr>
                <a:t>ZeroMQ EP</a:t>
              </a:r>
              <a:endParaRPr/>
            </a:p>
          </p:txBody>
        </p:sp>
        <p:sp>
          <p:nvSpPr>
            <p:cNvPr id="156" name="Google Shape;156;p4"/>
            <p:cNvSpPr/>
            <p:nvPr/>
          </p:nvSpPr>
          <p:spPr>
            <a:xfrm>
              <a:off x="9802426" y="3799931"/>
              <a:ext cx="1761636" cy="599661"/>
            </a:xfrm>
            <a:prstGeom prst="roundRect">
              <a:avLst>
                <a:gd fmla="val 16667" name="adj"/>
              </a:avLst>
            </a:prstGeom>
            <a:solidFill>
              <a:srgbClr val="70AD47">
                <a:alpha val="49803"/>
              </a:srgbClr>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MP4 Lumberer</a:t>
              </a:r>
              <a:endParaRPr b="0" i="0" sz="1000" u="none" cap="none" strike="noStrike">
                <a:solidFill>
                  <a:srgbClr val="000000"/>
                </a:solidFill>
                <a:latin typeface="Arial"/>
                <a:ea typeface="Arial"/>
                <a:cs typeface="Arial"/>
                <a:sym typeface="Arial"/>
              </a:endParaRPr>
            </a:p>
          </p:txBody>
        </p:sp>
        <p:cxnSp>
          <p:nvCxnSpPr>
            <p:cNvPr id="157" name="Google Shape;157;p4"/>
            <p:cNvCxnSpPr>
              <a:stCxn id="151" idx="4"/>
              <a:endCxn id="154" idx="1"/>
            </p:cNvCxnSpPr>
            <p:nvPr/>
          </p:nvCxnSpPr>
          <p:spPr>
            <a:xfrm flipH="1" rot="10800000">
              <a:off x="7357203" y="3276177"/>
              <a:ext cx="2445300" cy="894900"/>
            </a:xfrm>
            <a:prstGeom prst="curvedConnector3">
              <a:avLst>
                <a:gd fmla="val 66990" name="adj1"/>
              </a:avLst>
            </a:prstGeom>
            <a:noFill/>
            <a:ln cap="flat" cmpd="sng" w="9525">
              <a:solidFill>
                <a:srgbClr val="FFC000"/>
              </a:solidFill>
              <a:prstDash val="solid"/>
              <a:miter lim="800000"/>
              <a:headEnd len="sm" w="sm" type="none"/>
              <a:tailEnd len="med" w="med" type="stealth"/>
            </a:ln>
          </p:spPr>
        </p:cxnSp>
        <p:cxnSp>
          <p:nvCxnSpPr>
            <p:cNvPr id="158" name="Google Shape;158;p4"/>
            <p:cNvCxnSpPr>
              <a:stCxn id="151" idx="4"/>
              <a:endCxn id="156" idx="1"/>
            </p:cNvCxnSpPr>
            <p:nvPr/>
          </p:nvCxnSpPr>
          <p:spPr>
            <a:xfrm flipH="1" rot="10800000">
              <a:off x="7357203" y="4099677"/>
              <a:ext cx="2445300" cy="71400"/>
            </a:xfrm>
            <a:prstGeom prst="curvedConnector3">
              <a:avLst>
                <a:gd fmla="val 66990" name="adj1"/>
              </a:avLst>
            </a:prstGeom>
            <a:noFill/>
            <a:ln cap="flat" cmpd="sng" w="9525">
              <a:solidFill>
                <a:srgbClr val="FFC000"/>
              </a:solidFill>
              <a:prstDash val="solid"/>
              <a:miter lim="800000"/>
              <a:headEnd len="sm" w="sm" type="none"/>
              <a:tailEnd len="med" w="med" type="stealth"/>
            </a:ln>
          </p:spPr>
        </p:cxnSp>
        <p:sp>
          <p:nvSpPr>
            <p:cNvPr id="159" name="Google Shape;159;p4"/>
            <p:cNvSpPr/>
            <p:nvPr/>
          </p:nvSpPr>
          <p:spPr>
            <a:xfrm>
              <a:off x="4692825" y="6080786"/>
              <a:ext cx="1920675" cy="599661"/>
            </a:xfrm>
            <a:prstGeom prst="roundRect">
              <a:avLst>
                <a:gd fmla="val 16667" name="adj"/>
              </a:avLst>
            </a:prstGeom>
            <a:solidFill>
              <a:srgbClr val="70AD47">
                <a:alpha val="49803"/>
              </a:srgbClr>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WebRTC Server</a:t>
              </a:r>
              <a:endParaRPr b="0" i="0" sz="1000" u="none" cap="none" strike="noStrike">
                <a:solidFill>
                  <a:srgbClr val="000000"/>
                </a:solidFill>
                <a:latin typeface="Arial"/>
                <a:ea typeface="Arial"/>
                <a:cs typeface="Arial"/>
                <a:sym typeface="Arial"/>
              </a:endParaRPr>
            </a:p>
          </p:txBody>
        </p:sp>
        <p:sp>
          <p:nvSpPr>
            <p:cNvPr id="160" name="Google Shape;160;p4"/>
            <p:cNvSpPr/>
            <p:nvPr/>
          </p:nvSpPr>
          <p:spPr>
            <a:xfrm>
              <a:off x="8279654" y="5154954"/>
              <a:ext cx="2264766" cy="599661"/>
            </a:xfrm>
            <a:prstGeom prst="roundRect">
              <a:avLst>
                <a:gd fmla="val 16667" name="adj"/>
              </a:avLst>
            </a:prstGeom>
            <a:solidFill>
              <a:srgbClr val="70AD47">
                <a:alpha val="49803"/>
              </a:srgbClr>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RTMP Broadcaster</a:t>
              </a:r>
              <a:endParaRPr b="0" i="0" sz="1000" u="none" cap="none" strike="noStrike">
                <a:solidFill>
                  <a:srgbClr val="000000"/>
                </a:solidFill>
                <a:latin typeface="Arial"/>
                <a:ea typeface="Arial"/>
                <a:cs typeface="Arial"/>
                <a:sym typeface="Arial"/>
              </a:endParaRPr>
            </a:p>
          </p:txBody>
        </p:sp>
        <p:cxnSp>
          <p:nvCxnSpPr>
            <p:cNvPr id="161" name="Google Shape;161;p4"/>
            <p:cNvCxnSpPr>
              <a:stCxn id="136" idx="2"/>
              <a:endCxn id="159" idx="0"/>
            </p:cNvCxnSpPr>
            <p:nvPr/>
          </p:nvCxnSpPr>
          <p:spPr>
            <a:xfrm flipH="1" rot="-5400000">
              <a:off x="5439086" y="5866610"/>
              <a:ext cx="326700" cy="101700"/>
            </a:xfrm>
            <a:prstGeom prst="curvedConnector3">
              <a:avLst>
                <a:gd fmla="val 225776" name="adj1"/>
              </a:avLst>
            </a:prstGeom>
            <a:noFill/>
            <a:ln cap="flat" cmpd="sng" w="9525">
              <a:solidFill>
                <a:srgbClr val="FFC000"/>
              </a:solidFill>
              <a:prstDash val="solid"/>
              <a:miter lim="800000"/>
              <a:headEnd len="sm" w="sm" type="none"/>
              <a:tailEnd len="med" w="med" type="stealth"/>
            </a:ln>
          </p:spPr>
        </p:cxnSp>
        <p:cxnSp>
          <p:nvCxnSpPr>
            <p:cNvPr id="162" name="Google Shape;162;p4"/>
            <p:cNvCxnSpPr>
              <a:stCxn id="136" idx="3"/>
              <a:endCxn id="160" idx="1"/>
            </p:cNvCxnSpPr>
            <p:nvPr/>
          </p:nvCxnSpPr>
          <p:spPr>
            <a:xfrm>
              <a:off x="6432404" y="5454279"/>
              <a:ext cx="1847100" cy="900"/>
            </a:xfrm>
            <a:prstGeom prst="curvedConnector3">
              <a:avLst>
                <a:gd fmla="val 63701" name="adj1"/>
              </a:avLst>
            </a:prstGeom>
            <a:noFill/>
            <a:ln cap="flat" cmpd="sng" w="9525">
              <a:solidFill>
                <a:srgbClr val="FFC000"/>
              </a:solidFill>
              <a:prstDash val="solid"/>
              <a:miter lim="800000"/>
              <a:headEnd len="sm" w="sm" type="none"/>
              <a:tailEnd len="med" w="med" type="stealth"/>
            </a:ln>
          </p:spPr>
        </p:cxnSp>
        <p:sp>
          <p:nvSpPr>
            <p:cNvPr id="163" name="Google Shape;163;p4"/>
            <p:cNvSpPr txBox="1"/>
            <p:nvPr/>
          </p:nvSpPr>
          <p:spPr>
            <a:xfrm>
              <a:off x="5713456" y="4392829"/>
              <a:ext cx="2404997" cy="461982"/>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FFFFFF"/>
                </a:buClr>
                <a:buSzPts val="1000"/>
                <a:buFont typeface="Arial"/>
                <a:buNone/>
              </a:pPr>
              <a:r>
                <a:rPr b="0" i="0" lang="en-US" sz="1000" u="none" cap="none" strike="noStrike">
                  <a:solidFill>
                    <a:srgbClr val="FFFFFF"/>
                  </a:solidFill>
                  <a:latin typeface="Arial"/>
                  <a:ea typeface="Arial"/>
                  <a:cs typeface="Arial"/>
                  <a:sym typeface="Arial"/>
                </a:rPr>
                <a:t>Transient File Depot</a:t>
              </a:r>
              <a:endParaRPr/>
            </a:p>
            <a:p>
              <a:pPr indent="0" lvl="0" marL="0" marR="0" rtl="0" algn="l">
                <a:lnSpc>
                  <a:spcPct val="100000"/>
                </a:lnSpc>
                <a:spcBef>
                  <a:spcPts val="0"/>
                </a:spcBef>
                <a:spcAft>
                  <a:spcPts val="0"/>
                </a:spcAft>
                <a:buClr>
                  <a:srgbClr val="FFFFFF"/>
                </a:buClr>
                <a:buSzPts val="1000"/>
                <a:buFont typeface="Arial"/>
                <a:buNone/>
              </a:pPr>
              <a:r>
                <a:rPr b="0" i="0" lang="en-US" sz="1000" u="none" cap="none" strike="noStrike">
                  <a:solidFill>
                    <a:srgbClr val="FFFFFF"/>
                  </a:solidFill>
                  <a:latin typeface="Arial"/>
                  <a:ea typeface="Arial"/>
                  <a:cs typeface="Arial"/>
                  <a:sym typeface="Arial"/>
                </a:rPr>
                <a:t>For Priority-aware Buffered Uploading</a:t>
              </a:r>
              <a:endParaRPr/>
            </a:p>
          </p:txBody>
        </p:sp>
        <p:sp>
          <p:nvSpPr>
            <p:cNvPr id="164" name="Google Shape;164;p4"/>
            <p:cNvSpPr/>
            <p:nvPr/>
          </p:nvSpPr>
          <p:spPr>
            <a:xfrm>
              <a:off x="1823975" y="896790"/>
              <a:ext cx="1476000" cy="599661"/>
            </a:xfrm>
            <a:prstGeom prst="roundRect">
              <a:avLst>
                <a:gd fmla="val 16667" name="adj"/>
              </a:avLst>
            </a:prstGeom>
            <a:solidFill>
              <a:srgbClr val="70AD47">
                <a:alpha val="49803"/>
              </a:srgbClr>
            </a:solidFill>
            <a:ln>
              <a:noFill/>
            </a:ln>
          </p:spPr>
          <p:txBody>
            <a:bodyPr anchorCtr="0" anchor="ctr" bIns="0" lIns="0" spcFirstLastPara="1" rIns="0" wrap="square" tIns="54000">
              <a:noAutofit/>
            </a:bodyPr>
            <a:lstStyle/>
            <a:p>
              <a:pPr indent="0" lvl="0" marL="0" marR="0" rtl="0" algn="ctr">
                <a:lnSpc>
                  <a:spcPct val="85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MP4</a:t>
              </a:r>
              <a:br>
                <a:rPr b="0" i="0" lang="en-US" sz="1000" u="none" cap="none" strike="noStrike">
                  <a:solidFill>
                    <a:srgbClr val="000000"/>
                  </a:solidFill>
                  <a:latin typeface="Arial"/>
                  <a:ea typeface="Arial"/>
                  <a:cs typeface="Arial"/>
                  <a:sym typeface="Arial"/>
                </a:rPr>
              </a:br>
              <a:r>
                <a:rPr b="0" i="0" lang="en-US" sz="1000" u="none" cap="none" strike="noStrike">
                  <a:solidFill>
                    <a:srgbClr val="000000"/>
                  </a:solidFill>
                  <a:latin typeface="Arial"/>
                  <a:ea typeface="Arial"/>
                  <a:cs typeface="Arial"/>
                  <a:sym typeface="Arial"/>
                </a:rPr>
                <a:t>Player</a:t>
              </a:r>
              <a:endParaRPr b="0" i="0" sz="1000" u="none" cap="none" strike="noStrike">
                <a:solidFill>
                  <a:srgbClr val="000000"/>
                </a:solidFill>
                <a:latin typeface="Arial"/>
                <a:ea typeface="Arial"/>
                <a:cs typeface="Arial"/>
                <a:sym typeface="Arial"/>
              </a:endParaRPr>
            </a:p>
          </p:txBody>
        </p:sp>
        <p:cxnSp>
          <p:nvCxnSpPr>
            <p:cNvPr id="165" name="Google Shape;165;p4"/>
            <p:cNvCxnSpPr>
              <a:stCxn id="164" idx="3"/>
              <a:endCxn id="148" idx="2"/>
            </p:cNvCxnSpPr>
            <p:nvPr/>
          </p:nvCxnSpPr>
          <p:spPr>
            <a:xfrm>
              <a:off x="3299975" y="1196621"/>
              <a:ext cx="1865700" cy="212400"/>
            </a:xfrm>
            <a:prstGeom prst="curvedConnector3">
              <a:avLst>
                <a:gd fmla="val 40175" name="adj1"/>
              </a:avLst>
            </a:prstGeom>
            <a:noFill/>
            <a:ln cap="flat" cmpd="sng" w="50800">
              <a:solidFill>
                <a:srgbClr val="FFC000"/>
              </a:solidFill>
              <a:prstDash val="solid"/>
              <a:miter lim="800000"/>
              <a:headEnd len="sm" w="sm" type="none"/>
              <a:tailEnd len="med" w="med" type="triangle"/>
            </a:ln>
          </p:spPr>
        </p:cxnSp>
        <p:sp>
          <p:nvSpPr>
            <p:cNvPr id="166" name="Google Shape;166;p4"/>
            <p:cNvSpPr/>
            <p:nvPr/>
          </p:nvSpPr>
          <p:spPr>
            <a:xfrm>
              <a:off x="5958781" y="564709"/>
              <a:ext cx="1761636" cy="599661"/>
            </a:xfrm>
            <a:prstGeom prst="roundRect">
              <a:avLst>
                <a:gd fmla="val 16667" name="adj"/>
              </a:avLst>
            </a:prstGeom>
            <a:solidFill>
              <a:srgbClr val="FFC000">
                <a:alpha val="49803"/>
              </a:srgbClr>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167" name="Google Shape;167;p4"/>
            <p:cNvSpPr/>
            <p:nvPr/>
          </p:nvSpPr>
          <p:spPr>
            <a:xfrm>
              <a:off x="6077917" y="683152"/>
              <a:ext cx="1761636" cy="599661"/>
            </a:xfrm>
            <a:prstGeom prst="roundRect">
              <a:avLst>
                <a:gd fmla="val 16667" name="adj"/>
              </a:avLst>
            </a:prstGeom>
            <a:solidFill>
              <a:srgbClr val="FFC000">
                <a:alpha val="49803"/>
              </a:srgbClr>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168" name="Google Shape;168;p4"/>
            <p:cNvSpPr/>
            <p:nvPr/>
          </p:nvSpPr>
          <p:spPr>
            <a:xfrm>
              <a:off x="6197053" y="801594"/>
              <a:ext cx="1761636" cy="599661"/>
            </a:xfrm>
            <a:prstGeom prst="roundRect">
              <a:avLst>
                <a:gd fmla="val 16667" name="adj"/>
              </a:avLst>
            </a:prstGeom>
            <a:solidFill>
              <a:srgbClr val="FFC000">
                <a:alpha val="49803"/>
              </a:srgbClr>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Algorithm</a:t>
              </a:r>
              <a:endParaRPr b="0" i="0" sz="1000" u="none" cap="none" strike="noStrike">
                <a:solidFill>
                  <a:srgbClr val="000000"/>
                </a:solidFill>
                <a:latin typeface="Arial"/>
                <a:ea typeface="Arial"/>
                <a:cs typeface="Arial"/>
                <a:sym typeface="Arial"/>
              </a:endParaRPr>
            </a:p>
          </p:txBody>
        </p:sp>
        <p:sp>
          <p:nvSpPr>
            <p:cNvPr id="169" name="Google Shape;169;p4"/>
            <p:cNvSpPr txBox="1"/>
            <p:nvPr/>
          </p:nvSpPr>
          <p:spPr>
            <a:xfrm>
              <a:off x="564856" y="3470030"/>
              <a:ext cx="623004" cy="184793"/>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Noto Sans Symbols"/>
                <a:buNone/>
              </a:pPr>
              <a:r>
                <a:rPr b="0" i="0" lang="en-US" sz="800" u="none" cap="none" strike="noStrike">
                  <a:solidFill>
                    <a:srgbClr val="000000"/>
                  </a:solidFill>
                  <a:latin typeface="Arial"/>
                  <a:ea typeface="Arial"/>
                  <a:cs typeface="Arial"/>
                  <a:sym typeface="Arial"/>
                </a:rPr>
                <a:t>ZeroMQ EP</a:t>
              </a:r>
              <a:endParaRPr b="0" i="0" sz="800" u="none" cap="none" strike="noStrike">
                <a:solidFill>
                  <a:srgbClr val="000000"/>
                </a:solidFill>
                <a:latin typeface="Arial"/>
                <a:ea typeface="Arial"/>
                <a:cs typeface="Arial"/>
                <a:sym typeface="Arial"/>
              </a:endParaRPr>
            </a:p>
          </p:txBody>
        </p:sp>
        <p:cxnSp>
          <p:nvCxnSpPr>
            <p:cNvPr id="170" name="Google Shape;170;p4"/>
            <p:cNvCxnSpPr>
              <a:stCxn id="169" idx="3"/>
              <a:endCxn id="135" idx="1"/>
            </p:cNvCxnSpPr>
            <p:nvPr/>
          </p:nvCxnSpPr>
          <p:spPr>
            <a:xfrm flipH="1" rot="10800000">
              <a:off x="1187860" y="2621327"/>
              <a:ext cx="597000" cy="941100"/>
            </a:xfrm>
            <a:prstGeom prst="curvedConnector3">
              <a:avLst>
                <a:gd fmla="val -44988" name="adj1"/>
              </a:avLst>
            </a:prstGeom>
            <a:noFill/>
            <a:ln cap="flat" cmpd="sng" w="9525">
              <a:solidFill>
                <a:srgbClr val="000000"/>
              </a:solidFill>
              <a:prstDash val="solid"/>
              <a:miter lim="800000"/>
              <a:headEnd len="sm" w="sm" type="none"/>
              <a:tailEnd len="sm" w="sm" type="none"/>
            </a:ln>
          </p:spPr>
        </p:cxnSp>
        <p:sp>
          <p:nvSpPr>
            <p:cNvPr id="171" name="Google Shape;171;p4"/>
            <p:cNvSpPr/>
            <p:nvPr/>
          </p:nvSpPr>
          <p:spPr>
            <a:xfrm>
              <a:off x="8279654" y="5918710"/>
              <a:ext cx="2264766" cy="599661"/>
            </a:xfrm>
            <a:prstGeom prst="roundRect">
              <a:avLst>
                <a:gd fmla="val 16667" name="adj"/>
              </a:avLst>
            </a:prstGeom>
            <a:solidFill>
              <a:srgbClr val="70AD47">
                <a:alpha val="49803"/>
              </a:srgbClr>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Kinesis Broadcaster</a:t>
              </a:r>
              <a:endParaRPr b="0" i="0" sz="1000" u="none" cap="none" strike="noStrike">
                <a:solidFill>
                  <a:srgbClr val="000000"/>
                </a:solidFill>
                <a:latin typeface="Arial"/>
                <a:ea typeface="Arial"/>
                <a:cs typeface="Arial"/>
                <a:sym typeface="Arial"/>
              </a:endParaRPr>
            </a:p>
          </p:txBody>
        </p:sp>
        <p:cxnSp>
          <p:nvCxnSpPr>
            <p:cNvPr id="172" name="Google Shape;172;p4"/>
            <p:cNvCxnSpPr>
              <a:stCxn id="136" idx="3"/>
              <a:endCxn id="171" idx="1"/>
            </p:cNvCxnSpPr>
            <p:nvPr/>
          </p:nvCxnSpPr>
          <p:spPr>
            <a:xfrm>
              <a:off x="6432404" y="5454279"/>
              <a:ext cx="1847100" cy="764400"/>
            </a:xfrm>
            <a:prstGeom prst="curvedConnector3">
              <a:avLst>
                <a:gd fmla="val 63701" name="adj1"/>
              </a:avLst>
            </a:prstGeom>
            <a:noFill/>
            <a:ln cap="flat" cmpd="sng" w="9525">
              <a:solidFill>
                <a:srgbClr val="FFC000"/>
              </a:solidFill>
              <a:prstDash val="solid"/>
              <a:miter lim="800000"/>
              <a:headEnd len="sm" w="sm" type="none"/>
              <a:tailEnd len="med" w="med" type="stealth"/>
            </a:ln>
          </p:spPr>
        </p:cxnSp>
        <p:sp>
          <p:nvSpPr>
            <p:cNvPr id="173" name="Google Shape;173;p4"/>
            <p:cNvSpPr txBox="1"/>
            <p:nvPr/>
          </p:nvSpPr>
          <p:spPr>
            <a:xfrm>
              <a:off x="556064" y="1085872"/>
              <a:ext cx="562074" cy="230990"/>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Noto Sans Symbols"/>
                <a:buNone/>
              </a:pPr>
              <a:r>
                <a:rPr b="0" i="0" lang="en-US" sz="1000" u="none" cap="none" strike="noStrike">
                  <a:solidFill>
                    <a:srgbClr val="000000"/>
                  </a:solidFill>
                  <a:latin typeface="Arial"/>
                  <a:ea typeface="Arial"/>
                  <a:cs typeface="Arial"/>
                  <a:sym typeface="Arial"/>
                </a:rPr>
                <a:t>MP4 File</a:t>
              </a:r>
              <a:endParaRPr b="0" i="0" sz="1000" u="none" cap="none" strike="noStrike">
                <a:solidFill>
                  <a:srgbClr val="000000"/>
                </a:solidFill>
                <a:latin typeface="Arial"/>
                <a:ea typeface="Arial"/>
                <a:cs typeface="Arial"/>
                <a:sym typeface="Arial"/>
              </a:endParaRPr>
            </a:p>
          </p:txBody>
        </p:sp>
        <p:cxnSp>
          <p:nvCxnSpPr>
            <p:cNvPr id="174" name="Google Shape;174;p4"/>
            <p:cNvCxnSpPr>
              <a:stCxn id="173" idx="3"/>
            </p:cNvCxnSpPr>
            <p:nvPr/>
          </p:nvCxnSpPr>
          <p:spPr>
            <a:xfrm flipH="1" rot="10800000">
              <a:off x="1118138" y="1198667"/>
              <a:ext cx="712800" cy="2700"/>
            </a:xfrm>
            <a:prstGeom prst="curvedConnector3">
              <a:avLst>
                <a:gd fmla="val -29771" name="adj1"/>
              </a:avLst>
            </a:prstGeom>
            <a:noFill/>
            <a:ln cap="flat" cmpd="sng" w="9525">
              <a:solidFill>
                <a:srgbClr val="000000"/>
              </a:solidFill>
              <a:prstDash val="solid"/>
              <a:miter lim="800000"/>
              <a:headEnd len="sm" w="sm" type="none"/>
              <a:tailEnd len="sm" w="sm" type="none"/>
            </a:ln>
          </p:spPr>
        </p:cxnSp>
        <p:sp>
          <p:nvSpPr>
            <p:cNvPr id="175" name="Google Shape;175;p4"/>
            <p:cNvSpPr/>
            <p:nvPr/>
          </p:nvSpPr>
          <p:spPr>
            <a:xfrm>
              <a:off x="5969354" y="1906886"/>
              <a:ext cx="1761636" cy="599661"/>
            </a:xfrm>
            <a:prstGeom prst="roundRect">
              <a:avLst>
                <a:gd fmla="val 16667" name="adj"/>
              </a:avLst>
            </a:prstGeom>
            <a:solidFill>
              <a:srgbClr val="70AD47">
                <a:alpha val="49803"/>
              </a:srgbClr>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Frame Monitor/Monitor</a:t>
              </a:r>
              <a:endParaRPr b="0" i="0" sz="1000" u="none" cap="none" strike="noStrike">
                <a:solidFill>
                  <a:srgbClr val="000000"/>
                </a:solidFill>
                <a:latin typeface="Arial"/>
                <a:ea typeface="Arial"/>
                <a:cs typeface="Arial"/>
                <a:sym typeface="Arial"/>
              </a:endParaRPr>
            </a:p>
          </p:txBody>
        </p:sp>
        <p:cxnSp>
          <p:nvCxnSpPr>
            <p:cNvPr id="176" name="Google Shape;176;p4"/>
            <p:cNvCxnSpPr>
              <a:stCxn id="148" idx="6"/>
              <a:endCxn id="175" idx="1"/>
            </p:cNvCxnSpPr>
            <p:nvPr/>
          </p:nvCxnSpPr>
          <p:spPr>
            <a:xfrm>
              <a:off x="5309706" y="1409134"/>
              <a:ext cx="659700" cy="797700"/>
            </a:xfrm>
            <a:prstGeom prst="curvedConnector3">
              <a:avLst>
                <a:gd fmla="val 52008" name="adj1"/>
              </a:avLst>
            </a:prstGeom>
            <a:noFill/>
            <a:ln cap="flat" cmpd="sng" w="50800">
              <a:solidFill>
                <a:srgbClr val="FFC000"/>
              </a:solidFill>
              <a:prstDash val="solid"/>
              <a:miter lim="800000"/>
              <a:headEnd len="sm" w="sm" type="none"/>
              <a:tailEnd len="med" w="med" type="triangle"/>
            </a:ln>
          </p:spPr>
        </p:cxnSp>
        <p:cxnSp>
          <p:nvCxnSpPr>
            <p:cNvPr id="177" name="Google Shape;177;p4"/>
            <p:cNvCxnSpPr>
              <a:stCxn id="148" idx="6"/>
              <a:endCxn id="166" idx="1"/>
            </p:cNvCxnSpPr>
            <p:nvPr/>
          </p:nvCxnSpPr>
          <p:spPr>
            <a:xfrm flipH="1" rot="10800000">
              <a:off x="5309706" y="864634"/>
              <a:ext cx="649200" cy="544500"/>
            </a:xfrm>
            <a:prstGeom prst="curvedConnector3">
              <a:avLst>
                <a:gd fmla="val 51927" name="adj1"/>
              </a:avLst>
            </a:prstGeom>
            <a:noFill/>
            <a:ln cap="flat" cmpd="sng" w="50800">
              <a:solidFill>
                <a:srgbClr val="FFC000"/>
              </a:solidFill>
              <a:prstDash val="solid"/>
              <a:miter lim="800000"/>
              <a:headEnd len="sm" w="sm" type="none"/>
              <a:tailEnd len="med" w="med" type="triangle"/>
            </a:ln>
          </p:spPr>
        </p:cxnSp>
        <p:sp>
          <p:nvSpPr>
            <p:cNvPr id="178" name="Google Shape;178;p4"/>
            <p:cNvSpPr/>
            <p:nvPr/>
          </p:nvSpPr>
          <p:spPr>
            <a:xfrm>
              <a:off x="9514047" y="792717"/>
              <a:ext cx="1761636" cy="599661"/>
            </a:xfrm>
            <a:prstGeom prst="roundRect">
              <a:avLst>
                <a:gd fmla="val 16667" name="adj"/>
              </a:avLst>
            </a:prstGeom>
            <a:solidFill>
              <a:srgbClr val="70AD47">
                <a:alpha val="49803"/>
              </a:srgbClr>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MP4 Recorder</a:t>
              </a:r>
              <a:endParaRPr b="0" i="0" sz="1000" u="none" cap="none" strike="noStrike">
                <a:solidFill>
                  <a:srgbClr val="000000"/>
                </a:solidFill>
                <a:latin typeface="Arial"/>
                <a:ea typeface="Arial"/>
                <a:cs typeface="Arial"/>
                <a:sym typeface="Arial"/>
              </a:endParaRPr>
            </a:p>
          </p:txBody>
        </p:sp>
        <p:sp>
          <p:nvSpPr>
            <p:cNvPr id="179" name="Google Shape;179;p4"/>
            <p:cNvSpPr/>
            <p:nvPr/>
          </p:nvSpPr>
          <p:spPr>
            <a:xfrm>
              <a:off x="8809508" y="1025251"/>
              <a:ext cx="144000" cy="144000"/>
            </a:xfrm>
            <a:prstGeom prst="ellipse">
              <a:avLst/>
            </a:prstGeom>
            <a:solidFill>
              <a:srgbClr val="FF0000"/>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180" name="Google Shape;180;p4"/>
            <p:cNvSpPr txBox="1"/>
            <p:nvPr/>
          </p:nvSpPr>
          <p:spPr>
            <a:xfrm>
              <a:off x="8431154" y="708976"/>
              <a:ext cx="727291" cy="230990"/>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FFFFFF"/>
                </a:buClr>
                <a:buSzPts val="1000"/>
                <a:buFont typeface="Arial"/>
                <a:buNone/>
              </a:pPr>
              <a:r>
                <a:rPr b="0" i="0" lang="en-US" sz="1000" u="none" cap="none" strike="noStrike">
                  <a:solidFill>
                    <a:srgbClr val="FFFFFF"/>
                  </a:solidFill>
                  <a:latin typeface="Arial"/>
                  <a:ea typeface="Arial"/>
                  <a:cs typeface="Arial"/>
                  <a:sym typeface="Arial"/>
                </a:rPr>
                <a:t>ZeroMQ EP</a:t>
              </a:r>
              <a:endParaRPr/>
            </a:p>
          </p:txBody>
        </p:sp>
        <p:cxnSp>
          <p:nvCxnSpPr>
            <p:cNvPr id="181" name="Google Shape;181;p4"/>
            <p:cNvCxnSpPr>
              <a:stCxn id="168" idx="3"/>
              <a:endCxn id="179" idx="2"/>
            </p:cNvCxnSpPr>
            <p:nvPr/>
          </p:nvCxnSpPr>
          <p:spPr>
            <a:xfrm flipH="1" rot="10800000">
              <a:off x="7958689" y="1097224"/>
              <a:ext cx="850800" cy="4200"/>
            </a:xfrm>
            <a:prstGeom prst="curvedConnector3">
              <a:avLst>
                <a:gd fmla="val 96630" name="adj1"/>
              </a:avLst>
            </a:prstGeom>
            <a:noFill/>
            <a:ln cap="flat" cmpd="sng" w="50800">
              <a:solidFill>
                <a:srgbClr val="FFC000"/>
              </a:solidFill>
              <a:prstDash val="solid"/>
              <a:miter lim="800000"/>
              <a:headEnd len="sm" w="sm" type="none"/>
              <a:tailEnd len="med" w="med" type="triangle"/>
            </a:ln>
          </p:spPr>
        </p:cxnSp>
        <p:cxnSp>
          <p:nvCxnSpPr>
            <p:cNvPr id="182" name="Google Shape;182;p4"/>
            <p:cNvCxnSpPr>
              <a:stCxn id="179" idx="6"/>
              <a:endCxn id="178" idx="1"/>
            </p:cNvCxnSpPr>
            <p:nvPr/>
          </p:nvCxnSpPr>
          <p:spPr>
            <a:xfrm flipH="1" rot="10800000">
              <a:off x="8953508" y="1092451"/>
              <a:ext cx="560400" cy="4800"/>
            </a:xfrm>
            <a:prstGeom prst="curvedConnector3">
              <a:avLst>
                <a:gd fmla="val 141959" name="adj1"/>
              </a:avLst>
            </a:prstGeom>
            <a:noFill/>
            <a:ln cap="flat" cmpd="sng" w="50800">
              <a:solidFill>
                <a:srgbClr val="FFC000"/>
              </a:solidFill>
              <a:prstDash val="solid"/>
              <a:miter lim="800000"/>
              <a:headEnd len="sm" w="sm" type="none"/>
              <a:tailEnd len="med" w="med" type="triangle"/>
            </a:ln>
          </p:spPr>
        </p:cxnSp>
        <p:sp>
          <p:nvSpPr>
            <p:cNvPr id="183" name="Google Shape;183;p4"/>
            <p:cNvSpPr txBox="1"/>
            <p:nvPr/>
          </p:nvSpPr>
          <p:spPr>
            <a:xfrm>
              <a:off x="9514047" y="1467815"/>
              <a:ext cx="1698146" cy="461982"/>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FFFFFF"/>
                </a:buClr>
                <a:buSzPts val="1000"/>
                <a:buFont typeface="Arial"/>
                <a:buNone/>
              </a:pPr>
              <a:r>
                <a:rPr b="0" i="0" lang="en-US" sz="1000" u="none" cap="none" strike="noStrike">
                  <a:solidFill>
                    <a:srgbClr val="FFFFFF"/>
                  </a:solidFill>
                  <a:latin typeface="Arial"/>
                  <a:ea typeface="Arial"/>
                  <a:cs typeface="Arial"/>
                  <a:sym typeface="Arial"/>
                </a:rPr>
                <a:t>Recording</a:t>
              </a:r>
              <a:br>
                <a:rPr b="0" i="0" lang="en-US" sz="1000" u="none" cap="none" strike="noStrike">
                  <a:solidFill>
                    <a:srgbClr val="FFFFFF"/>
                  </a:solidFill>
                  <a:latin typeface="Arial"/>
                  <a:ea typeface="Arial"/>
                  <a:cs typeface="Arial"/>
                  <a:sym typeface="Arial"/>
                </a:rPr>
              </a:br>
              <a:r>
                <a:rPr b="0" i="0" lang="en-US" sz="1000" u="none" cap="none" strike="noStrike">
                  <a:solidFill>
                    <a:srgbClr val="FFFFFF"/>
                  </a:solidFill>
                  <a:latin typeface="Arial"/>
                  <a:ea typeface="Arial"/>
                  <a:cs typeface="Arial"/>
                  <a:sym typeface="Arial"/>
                </a:rPr>
                <a:t>Algorithm Generated Video</a:t>
              </a:r>
              <a:endParaRPr/>
            </a:p>
          </p:txBody>
        </p:sp>
        <p:cxnSp>
          <p:nvCxnSpPr>
            <p:cNvPr id="184" name="Google Shape;184;p4"/>
            <p:cNvCxnSpPr>
              <a:stCxn id="175" idx="2"/>
            </p:cNvCxnSpPr>
            <p:nvPr/>
          </p:nvCxnSpPr>
          <p:spPr>
            <a:xfrm rot="5400000">
              <a:off x="5997272" y="2924747"/>
              <a:ext cx="1271100" cy="434700"/>
            </a:xfrm>
            <a:prstGeom prst="curvedConnector3">
              <a:avLst>
                <a:gd fmla="val -14197" name="adj1"/>
              </a:avLst>
            </a:prstGeom>
            <a:noFill/>
            <a:ln cap="flat" cmpd="sng" w="9525">
              <a:solidFill>
                <a:srgbClr val="FFC000"/>
              </a:solidFill>
              <a:prstDash val="solid"/>
              <a:miter lim="800000"/>
              <a:headEnd len="sm" w="sm" type="none"/>
              <a:tailEnd len="med" w="med" type="stealth"/>
            </a:ln>
          </p:spPr>
        </p:cxnSp>
        <p:sp>
          <p:nvSpPr>
            <p:cNvPr id="185" name="Google Shape;185;p4"/>
            <p:cNvSpPr txBox="1"/>
            <p:nvPr/>
          </p:nvSpPr>
          <p:spPr>
            <a:xfrm>
              <a:off x="5495071" y="2721585"/>
              <a:ext cx="1059425" cy="461982"/>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FFFFFF"/>
                </a:buClr>
                <a:buSzPts val="1000"/>
                <a:buFont typeface="Arial"/>
                <a:buNone/>
              </a:pPr>
              <a:r>
                <a:rPr b="0" i="0" lang="en-US" sz="1000" u="none" cap="none" strike="noStrike">
                  <a:solidFill>
                    <a:srgbClr val="FFFFFF"/>
                  </a:solidFill>
                  <a:latin typeface="Arial"/>
                  <a:ea typeface="Arial"/>
                  <a:cs typeface="Arial"/>
                  <a:sym typeface="Arial"/>
                </a:rPr>
                <a:t>Dumping Images</a:t>
              </a:r>
              <a:br>
                <a:rPr b="0" i="0" lang="en-US" sz="1000" u="none" cap="none" strike="noStrike">
                  <a:solidFill>
                    <a:srgbClr val="FFFFFF"/>
                  </a:solidFill>
                  <a:latin typeface="Arial"/>
                  <a:ea typeface="Arial"/>
                  <a:cs typeface="Arial"/>
                  <a:sym typeface="Arial"/>
                </a:rPr>
              </a:br>
              <a:r>
                <a:rPr b="0" i="0" lang="en-US" sz="1000" u="none" cap="none" strike="noStrike">
                  <a:solidFill>
                    <a:srgbClr val="FFFFFF"/>
                  </a:solidFill>
                  <a:latin typeface="Arial"/>
                  <a:ea typeface="Arial"/>
                  <a:cs typeface="Arial"/>
                  <a:sym typeface="Arial"/>
                </a:rPr>
                <a:t>Periodically</a:t>
              </a:r>
              <a:endParaRPr/>
            </a:p>
          </p:txBody>
        </p:sp>
        <p:sp>
          <p:nvSpPr>
            <p:cNvPr id="186" name="Google Shape;186;p4"/>
            <p:cNvSpPr txBox="1"/>
            <p:nvPr/>
          </p:nvSpPr>
          <p:spPr>
            <a:xfrm>
              <a:off x="11037903" y="5183777"/>
              <a:ext cx="727763" cy="692973"/>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FFFFFF"/>
                </a:buClr>
                <a:buSzPts val="1000"/>
                <a:buFont typeface="Noto Sans Symbols"/>
                <a:buNone/>
              </a:pPr>
              <a:r>
                <a:rPr b="0" i="0" lang="en-US" sz="1000" u="none" cap="none" strike="noStrike">
                  <a:solidFill>
                    <a:srgbClr val="FFFFFF"/>
                  </a:solidFill>
                  <a:latin typeface="Arial"/>
                  <a:ea typeface="Arial"/>
                  <a:cs typeface="Arial"/>
                  <a:sym typeface="Arial"/>
                </a:rPr>
                <a:t>Live</a:t>
              </a:r>
              <a:br>
                <a:rPr b="0" i="0" lang="en-US" sz="1000" u="none" cap="none" strike="noStrike">
                  <a:solidFill>
                    <a:srgbClr val="FFFFFF"/>
                  </a:solidFill>
                  <a:latin typeface="Arial"/>
                  <a:ea typeface="Arial"/>
                  <a:cs typeface="Arial"/>
                  <a:sym typeface="Arial"/>
                </a:rPr>
              </a:br>
              <a:r>
                <a:rPr b="0" i="0" lang="en-US" sz="1000" u="none" cap="none" strike="noStrike">
                  <a:solidFill>
                    <a:srgbClr val="FFFFFF"/>
                  </a:solidFill>
                  <a:latin typeface="Arial"/>
                  <a:ea typeface="Arial"/>
                  <a:cs typeface="Arial"/>
                  <a:sym typeface="Arial"/>
                </a:rPr>
                <a:t>Streaming</a:t>
              </a:r>
              <a:br>
                <a:rPr b="0" i="0" lang="en-US" sz="1000" u="none" cap="none" strike="noStrike">
                  <a:solidFill>
                    <a:srgbClr val="FFFFFF"/>
                  </a:solidFill>
                  <a:latin typeface="Arial"/>
                  <a:ea typeface="Arial"/>
                  <a:cs typeface="Arial"/>
                  <a:sym typeface="Arial"/>
                </a:rPr>
              </a:br>
              <a:r>
                <a:rPr b="0" i="0" lang="en-US" sz="1000" u="none" cap="none" strike="noStrike">
                  <a:solidFill>
                    <a:srgbClr val="FFFFFF"/>
                  </a:solidFill>
                  <a:latin typeface="Arial"/>
                  <a:ea typeface="Arial"/>
                  <a:cs typeface="Arial"/>
                  <a:sym typeface="Arial"/>
                </a:rPr>
                <a:t>to Cloud</a:t>
              </a:r>
              <a:endParaRPr b="0" i="0" sz="1000" u="none" cap="none" strike="noStrike">
                <a:solidFill>
                  <a:srgbClr val="FFFFFF"/>
                </a:solidFill>
                <a:latin typeface="Arial"/>
                <a:ea typeface="Arial"/>
                <a:cs typeface="Arial"/>
                <a:sym typeface="Arial"/>
              </a:endParaRPr>
            </a:p>
          </p:txBody>
        </p:sp>
        <p:sp>
          <p:nvSpPr>
            <p:cNvPr id="187" name="Google Shape;187;p4"/>
            <p:cNvSpPr/>
            <p:nvPr/>
          </p:nvSpPr>
          <p:spPr>
            <a:xfrm>
              <a:off x="1337898" y="5591291"/>
              <a:ext cx="2467613" cy="781624"/>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188" name="Google Shape;188;p4"/>
            <p:cNvSpPr/>
            <p:nvPr/>
          </p:nvSpPr>
          <p:spPr>
            <a:xfrm>
              <a:off x="1475642" y="5690722"/>
              <a:ext cx="2203856" cy="599661"/>
            </a:xfrm>
            <a:prstGeom prst="roundRect">
              <a:avLst>
                <a:gd fmla="val 16667" name="adj"/>
              </a:avLst>
            </a:prstGeom>
            <a:solidFill>
              <a:srgbClr val="70AD47">
                <a:alpha val="49803"/>
              </a:srgbClr>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Pre-event Recorder</a:t>
              </a:r>
              <a:endParaRPr b="0" i="0" sz="1000" u="none" cap="none" strike="noStrike">
                <a:solidFill>
                  <a:srgbClr val="000000"/>
                </a:solidFill>
                <a:latin typeface="Arial"/>
                <a:ea typeface="Arial"/>
                <a:cs typeface="Arial"/>
                <a:sym typeface="Arial"/>
              </a:endParaRPr>
            </a:p>
          </p:txBody>
        </p:sp>
        <p:cxnSp>
          <p:nvCxnSpPr>
            <p:cNvPr id="189" name="Google Shape;189;p4"/>
            <p:cNvCxnSpPr>
              <a:stCxn id="136" idx="2"/>
              <a:endCxn id="188" idx="3"/>
            </p:cNvCxnSpPr>
            <p:nvPr/>
          </p:nvCxnSpPr>
          <p:spPr>
            <a:xfrm rot="5400000">
              <a:off x="4497386" y="4936310"/>
              <a:ext cx="236400" cy="1872000"/>
            </a:xfrm>
            <a:prstGeom prst="curvedConnector2">
              <a:avLst/>
            </a:prstGeom>
            <a:noFill/>
            <a:ln cap="flat" cmpd="sng" w="9525">
              <a:solidFill>
                <a:srgbClr val="FFC000"/>
              </a:solidFill>
              <a:prstDash val="solid"/>
              <a:miter lim="800000"/>
              <a:headEnd len="sm" w="sm" type="none"/>
              <a:tailEnd len="med" w="med" type="stealth"/>
            </a:ln>
          </p:spPr>
        </p:cxnSp>
        <p:cxnSp>
          <p:nvCxnSpPr>
            <p:cNvPr id="190" name="Google Shape;190;p4"/>
            <p:cNvCxnSpPr>
              <a:stCxn id="188" idx="0"/>
              <a:endCxn id="151" idx="2"/>
            </p:cNvCxnSpPr>
            <p:nvPr/>
          </p:nvCxnSpPr>
          <p:spPr>
            <a:xfrm rot="-5400000">
              <a:off x="3383670" y="3365122"/>
              <a:ext cx="1519500" cy="3131700"/>
            </a:xfrm>
            <a:prstGeom prst="curvedConnector2">
              <a:avLst/>
            </a:prstGeom>
            <a:noFill/>
            <a:ln cap="flat" cmpd="sng" w="9525">
              <a:solidFill>
                <a:srgbClr val="FFC000"/>
              </a:solidFill>
              <a:prstDash val="solid"/>
              <a:miter lim="800000"/>
              <a:headEnd len="sm" w="sm" type="none"/>
              <a:tailEnd len="med" w="med" type="stealth"/>
            </a:ln>
          </p:spPr>
        </p:cxnSp>
        <p:sp>
          <p:nvSpPr>
            <p:cNvPr id="191" name="Google Shape;191;p4"/>
            <p:cNvSpPr txBox="1"/>
            <p:nvPr/>
          </p:nvSpPr>
          <p:spPr>
            <a:xfrm>
              <a:off x="10208235" y="4475856"/>
              <a:ext cx="1401780" cy="461982"/>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FFFFFF"/>
                </a:buClr>
                <a:buSzPts val="1000"/>
                <a:buFont typeface="Arial"/>
                <a:buNone/>
              </a:pPr>
              <a:r>
                <a:rPr b="0" i="0" lang="en-US" sz="1000" u="none" cap="none" strike="noStrike">
                  <a:solidFill>
                    <a:srgbClr val="FFFFFF"/>
                  </a:solidFill>
                  <a:latin typeface="Arial"/>
                  <a:ea typeface="Arial"/>
                  <a:cs typeface="Arial"/>
                  <a:sym typeface="Arial"/>
                </a:rPr>
                <a:t>Cutting MP4 Files</a:t>
              </a:r>
              <a:br>
                <a:rPr b="0" i="0" lang="en-US" sz="1000" u="none" cap="none" strike="noStrike">
                  <a:solidFill>
                    <a:srgbClr val="FFFFFF"/>
                  </a:solidFill>
                  <a:latin typeface="Arial"/>
                  <a:ea typeface="Arial"/>
                  <a:cs typeface="Arial"/>
                  <a:sym typeface="Arial"/>
                </a:rPr>
              </a:br>
              <a:r>
                <a:rPr b="0" i="0" lang="en-US" sz="1000" u="none" cap="none" strike="noStrike">
                  <a:solidFill>
                    <a:srgbClr val="FFFFFF"/>
                  </a:solidFill>
                  <a:latin typeface="Arial"/>
                  <a:ea typeface="Arial"/>
                  <a:cs typeface="Arial"/>
                  <a:sym typeface="Arial"/>
                </a:rPr>
                <a:t>for Browser Download</a:t>
              </a:r>
              <a:endParaRPr/>
            </a:p>
          </p:txBody>
        </p:sp>
        <p:sp>
          <p:nvSpPr>
            <p:cNvPr id="192" name="Google Shape;192;p4"/>
            <p:cNvSpPr txBox="1"/>
            <p:nvPr/>
          </p:nvSpPr>
          <p:spPr>
            <a:xfrm>
              <a:off x="4819771" y="4313448"/>
              <a:ext cx="596139" cy="230990"/>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FFFFFF"/>
                </a:buClr>
                <a:buSzPts val="1000"/>
                <a:buFont typeface="Arial"/>
                <a:buNone/>
              </a:pPr>
              <a:r>
                <a:rPr b="0" i="0" lang="en-US" sz="1000" u="none" cap="none" strike="noStrike">
                  <a:solidFill>
                    <a:srgbClr val="FFFFFF"/>
                  </a:solidFill>
                  <a:latin typeface="Arial"/>
                  <a:ea typeface="Arial"/>
                  <a:cs typeface="Arial"/>
                  <a:sym typeface="Arial"/>
                </a:rPr>
                <a:t>MP4 files</a:t>
              </a:r>
              <a:endParaRPr/>
            </a:p>
          </p:txBody>
        </p:sp>
        <p:sp>
          <p:nvSpPr>
            <p:cNvPr id="193" name="Google Shape;193;p4"/>
            <p:cNvSpPr txBox="1"/>
            <p:nvPr/>
          </p:nvSpPr>
          <p:spPr>
            <a:xfrm>
              <a:off x="398237" y="355120"/>
              <a:ext cx="2035391" cy="230990"/>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FFFFFF"/>
                </a:buClr>
                <a:buSzPts val="1000"/>
                <a:buFont typeface="Arial"/>
                <a:buNone/>
              </a:pPr>
              <a:r>
                <a:rPr b="0" i="0" lang="en-US" sz="1000" u="none" cap="none" strike="noStrike">
                  <a:solidFill>
                    <a:srgbClr val="FFFFFF"/>
                  </a:solidFill>
                  <a:latin typeface="Arial Black"/>
                  <a:ea typeface="Arial Black"/>
                  <a:cs typeface="Arial Black"/>
                  <a:sym typeface="Arial Black"/>
                </a:rPr>
                <a:t>High Speed Data Flow Area</a:t>
              </a:r>
              <a:endParaRPr/>
            </a:p>
          </p:txBody>
        </p:sp>
        <p:sp>
          <p:nvSpPr>
            <p:cNvPr id="194" name="Google Shape;194;p4"/>
            <p:cNvSpPr/>
            <p:nvPr/>
          </p:nvSpPr>
          <p:spPr>
            <a:xfrm>
              <a:off x="11594522" y="2775908"/>
              <a:ext cx="280704" cy="285749"/>
            </a:xfrm>
            <a:prstGeom prst="roundRect">
              <a:avLst>
                <a:gd fmla="val 16667" name="adj"/>
              </a:avLst>
            </a:prstGeom>
            <a:solidFill>
              <a:srgbClr val="27CED7"/>
            </a:solidFill>
            <a:ln>
              <a:noFill/>
            </a:ln>
          </p:spPr>
          <p:txBody>
            <a:bodyPr anchorCtr="0" anchor="ctr" bIns="18000" lIns="36000" spcFirstLastPara="1" rIns="36000" wrap="square" tIns="0">
              <a:spAutoFit/>
            </a:bodyPr>
            <a:lstStyle/>
            <a:p>
              <a:pPr indent="0" lvl="0" marL="0" marR="0" rtl="0" algn="ctr">
                <a:lnSpc>
                  <a:spcPct val="100000"/>
                </a:lnSpc>
                <a:spcBef>
                  <a:spcPts val="0"/>
                </a:spcBef>
                <a:spcAft>
                  <a:spcPts val="0"/>
                </a:spcAft>
                <a:buClr>
                  <a:srgbClr val="FFFFFF"/>
                </a:buClr>
                <a:buSzPts val="1000"/>
                <a:buFont typeface="Arial"/>
                <a:buNone/>
              </a:pPr>
              <a:r>
                <a:rPr b="0" i="0" lang="en-US" sz="1000" u="none" cap="none" strike="noStrike">
                  <a:solidFill>
                    <a:srgbClr val="FFFFFF"/>
                  </a:solidFill>
                  <a:latin typeface="Century Gothic"/>
                  <a:ea typeface="Century Gothic"/>
                  <a:cs typeface="Century Gothic"/>
                  <a:sym typeface="Century Gothic"/>
                </a:rPr>
                <a:t>C3</a:t>
              </a:r>
              <a:endParaRPr b="0" i="0" sz="1000" u="none" cap="none" strike="noStrike">
                <a:solidFill>
                  <a:srgbClr val="FFFFFF"/>
                </a:solidFill>
                <a:latin typeface="Century Gothic"/>
                <a:ea typeface="Century Gothic"/>
                <a:cs typeface="Century Gothic"/>
                <a:sym typeface="Century Gothic"/>
              </a:endParaRPr>
            </a:p>
          </p:txBody>
        </p:sp>
        <p:sp>
          <p:nvSpPr>
            <p:cNvPr id="195" name="Google Shape;195;p4"/>
            <p:cNvSpPr/>
            <p:nvPr/>
          </p:nvSpPr>
          <p:spPr>
            <a:xfrm>
              <a:off x="11590806" y="3653229"/>
              <a:ext cx="372041" cy="285749"/>
            </a:xfrm>
            <a:prstGeom prst="roundRect">
              <a:avLst>
                <a:gd fmla="val 16667" name="adj"/>
              </a:avLst>
            </a:prstGeom>
            <a:solidFill>
              <a:srgbClr val="27CED7"/>
            </a:solidFill>
            <a:ln>
              <a:noFill/>
            </a:ln>
          </p:spPr>
          <p:txBody>
            <a:bodyPr anchorCtr="0" anchor="ctr" bIns="18000" lIns="36000" spcFirstLastPara="1" rIns="36000" wrap="square" tIns="0">
              <a:spAutoFit/>
            </a:bodyPr>
            <a:lstStyle/>
            <a:p>
              <a:pPr indent="0" lvl="0" marL="0" marR="0" rtl="0" algn="ctr">
                <a:lnSpc>
                  <a:spcPct val="100000"/>
                </a:lnSpc>
                <a:spcBef>
                  <a:spcPts val="0"/>
                </a:spcBef>
                <a:spcAft>
                  <a:spcPts val="0"/>
                </a:spcAft>
                <a:buClr>
                  <a:srgbClr val="FFFFFF"/>
                </a:buClr>
                <a:buSzPts val="1000"/>
                <a:buFont typeface="Arial"/>
                <a:buNone/>
              </a:pPr>
              <a:r>
                <a:rPr b="0" i="0" lang="en-US" sz="1000" u="none" cap="none" strike="noStrike">
                  <a:solidFill>
                    <a:srgbClr val="FFFFFF"/>
                  </a:solidFill>
                  <a:latin typeface="Century Gothic"/>
                  <a:ea typeface="Century Gothic"/>
                  <a:cs typeface="Century Gothic"/>
                  <a:sym typeface="Century Gothic"/>
                </a:rPr>
                <a:t>CAF</a:t>
              </a:r>
              <a:endParaRPr b="0" i="0" sz="1000" u="none" cap="none" strike="noStrike">
                <a:solidFill>
                  <a:srgbClr val="FFFFFF"/>
                </a:solidFill>
                <a:latin typeface="Century Gothic"/>
                <a:ea typeface="Century Gothic"/>
                <a:cs typeface="Century Gothic"/>
                <a:sym typeface="Century Gothic"/>
              </a:endParaRPr>
            </a:p>
          </p:txBody>
        </p:sp>
        <p:sp>
          <p:nvSpPr>
            <p:cNvPr id="196" name="Google Shape;196;p4"/>
            <p:cNvSpPr/>
            <p:nvPr/>
          </p:nvSpPr>
          <p:spPr>
            <a:xfrm>
              <a:off x="10460844" y="5816959"/>
              <a:ext cx="280704" cy="285749"/>
            </a:xfrm>
            <a:prstGeom prst="roundRect">
              <a:avLst>
                <a:gd fmla="val 16667" name="adj"/>
              </a:avLst>
            </a:prstGeom>
            <a:solidFill>
              <a:srgbClr val="27CED7"/>
            </a:solidFill>
            <a:ln>
              <a:noFill/>
            </a:ln>
          </p:spPr>
          <p:txBody>
            <a:bodyPr anchorCtr="0" anchor="ctr" bIns="18000" lIns="36000" spcFirstLastPara="1" rIns="36000" wrap="square" tIns="0">
              <a:spAutoFit/>
            </a:bodyPr>
            <a:lstStyle/>
            <a:p>
              <a:pPr indent="0" lvl="0" marL="0" marR="0" rtl="0" algn="ctr">
                <a:lnSpc>
                  <a:spcPct val="100000"/>
                </a:lnSpc>
                <a:spcBef>
                  <a:spcPts val="0"/>
                </a:spcBef>
                <a:spcAft>
                  <a:spcPts val="0"/>
                </a:spcAft>
                <a:buClr>
                  <a:srgbClr val="FFFFFF"/>
                </a:buClr>
                <a:buSzPts val="1000"/>
                <a:buFont typeface="Arial"/>
                <a:buNone/>
              </a:pPr>
              <a:r>
                <a:rPr b="0" i="0" lang="en-US" sz="1000" u="none" cap="none" strike="noStrike">
                  <a:solidFill>
                    <a:srgbClr val="FFFFFF"/>
                  </a:solidFill>
                  <a:latin typeface="Century Gothic"/>
                  <a:ea typeface="Century Gothic"/>
                  <a:cs typeface="Century Gothic"/>
                  <a:sym typeface="Century Gothic"/>
                </a:rPr>
                <a:t>C3</a:t>
              </a:r>
              <a:endParaRPr b="0" i="0" sz="1000" u="none" cap="none" strike="noStrike">
                <a:solidFill>
                  <a:srgbClr val="FFFFFF"/>
                </a:solidFill>
                <a:latin typeface="Century Gothic"/>
                <a:ea typeface="Century Gothic"/>
                <a:cs typeface="Century Gothic"/>
                <a:sym typeface="Century Gothic"/>
              </a:endParaRPr>
            </a:p>
          </p:txBody>
        </p:sp>
        <p:sp>
          <p:nvSpPr>
            <p:cNvPr id="197" name="Google Shape;197;p4"/>
            <p:cNvSpPr/>
            <p:nvPr/>
          </p:nvSpPr>
          <p:spPr>
            <a:xfrm>
              <a:off x="10457901" y="5077180"/>
              <a:ext cx="280704" cy="285749"/>
            </a:xfrm>
            <a:prstGeom prst="roundRect">
              <a:avLst>
                <a:gd fmla="val 16667" name="adj"/>
              </a:avLst>
            </a:prstGeom>
            <a:solidFill>
              <a:srgbClr val="27CED7"/>
            </a:solidFill>
            <a:ln>
              <a:noFill/>
            </a:ln>
          </p:spPr>
          <p:txBody>
            <a:bodyPr anchorCtr="0" anchor="ctr" bIns="18000" lIns="36000" spcFirstLastPara="1" rIns="36000" wrap="square" tIns="0">
              <a:spAutoFit/>
            </a:bodyPr>
            <a:lstStyle/>
            <a:p>
              <a:pPr indent="0" lvl="0" marL="0" marR="0" rtl="0" algn="ctr">
                <a:lnSpc>
                  <a:spcPct val="100000"/>
                </a:lnSpc>
                <a:spcBef>
                  <a:spcPts val="0"/>
                </a:spcBef>
                <a:spcAft>
                  <a:spcPts val="0"/>
                </a:spcAft>
                <a:buClr>
                  <a:srgbClr val="FFFFFF"/>
                </a:buClr>
                <a:buSzPts val="1000"/>
                <a:buFont typeface="Arial"/>
                <a:buNone/>
              </a:pPr>
              <a:r>
                <a:rPr b="0" i="0" lang="en-US" sz="1000" u="none" cap="none" strike="noStrike">
                  <a:solidFill>
                    <a:srgbClr val="FFFFFF"/>
                  </a:solidFill>
                  <a:latin typeface="Century Gothic"/>
                  <a:ea typeface="Century Gothic"/>
                  <a:cs typeface="Century Gothic"/>
                  <a:sym typeface="Century Gothic"/>
                </a:rPr>
                <a:t>C3</a:t>
              </a:r>
              <a:endParaRPr b="0" i="0" sz="1000" u="none" cap="none" strike="noStrike">
                <a:solidFill>
                  <a:srgbClr val="FFFFFF"/>
                </a:solidFill>
                <a:latin typeface="Century Gothic"/>
                <a:ea typeface="Century Gothic"/>
                <a:cs typeface="Century Gothic"/>
                <a:sym typeface="Century Gothic"/>
              </a:endParaRPr>
            </a:p>
          </p:txBody>
        </p:sp>
        <p:sp>
          <p:nvSpPr>
            <p:cNvPr id="198" name="Google Shape;198;p4"/>
            <p:cNvSpPr/>
            <p:nvPr/>
          </p:nvSpPr>
          <p:spPr>
            <a:xfrm>
              <a:off x="6463127" y="5996085"/>
              <a:ext cx="364900" cy="285749"/>
            </a:xfrm>
            <a:prstGeom prst="roundRect">
              <a:avLst>
                <a:gd fmla="val 16667" name="adj"/>
              </a:avLst>
            </a:prstGeom>
            <a:solidFill>
              <a:srgbClr val="27CED7"/>
            </a:solidFill>
            <a:ln>
              <a:noFill/>
            </a:ln>
          </p:spPr>
          <p:txBody>
            <a:bodyPr anchorCtr="0" anchor="ctr" bIns="18000" lIns="36000" spcFirstLastPara="1" rIns="36000" wrap="square" tIns="0">
              <a:spAutoFit/>
            </a:bodyPr>
            <a:lstStyle/>
            <a:p>
              <a:pPr indent="0" lvl="0" marL="0" marR="0" rtl="0" algn="ctr">
                <a:lnSpc>
                  <a:spcPct val="100000"/>
                </a:lnSpc>
                <a:spcBef>
                  <a:spcPts val="0"/>
                </a:spcBef>
                <a:spcAft>
                  <a:spcPts val="0"/>
                </a:spcAft>
                <a:buClr>
                  <a:srgbClr val="FFFFFF"/>
                </a:buClr>
                <a:buSzPts val="1000"/>
                <a:buFont typeface="Arial"/>
                <a:buNone/>
              </a:pPr>
              <a:r>
                <a:rPr b="0" i="0" lang="en-US" sz="1000" u="none" cap="none" strike="noStrike">
                  <a:solidFill>
                    <a:srgbClr val="FFFFFF"/>
                  </a:solidFill>
                  <a:latin typeface="Century Gothic"/>
                  <a:ea typeface="Century Gothic"/>
                  <a:cs typeface="Century Gothic"/>
                  <a:sym typeface="Century Gothic"/>
                </a:rPr>
                <a:t>TDC</a:t>
              </a:r>
              <a:endParaRPr b="0" i="0" sz="1000" u="none" cap="none" strike="noStrike">
                <a:solidFill>
                  <a:srgbClr val="FFFFFF"/>
                </a:solidFill>
                <a:latin typeface="Century Gothic"/>
                <a:ea typeface="Century Gothic"/>
                <a:cs typeface="Century Gothic"/>
                <a:sym typeface="Century Gothic"/>
              </a:endParaRPr>
            </a:p>
          </p:txBody>
        </p:sp>
        <p:sp>
          <p:nvSpPr>
            <p:cNvPr id="199" name="Google Shape;199;p4"/>
            <p:cNvSpPr/>
            <p:nvPr/>
          </p:nvSpPr>
          <p:spPr>
            <a:xfrm>
              <a:off x="6365714" y="5081032"/>
              <a:ext cx="364900" cy="285749"/>
            </a:xfrm>
            <a:prstGeom prst="roundRect">
              <a:avLst>
                <a:gd fmla="val 16667" name="adj"/>
              </a:avLst>
            </a:prstGeom>
            <a:solidFill>
              <a:srgbClr val="27CED7"/>
            </a:solidFill>
            <a:ln>
              <a:noFill/>
            </a:ln>
          </p:spPr>
          <p:txBody>
            <a:bodyPr anchorCtr="0" anchor="ctr" bIns="18000" lIns="36000" spcFirstLastPara="1" rIns="36000" wrap="square" tIns="0">
              <a:spAutoFit/>
            </a:bodyPr>
            <a:lstStyle/>
            <a:p>
              <a:pPr indent="0" lvl="0" marL="0" marR="0" rtl="0" algn="ctr">
                <a:lnSpc>
                  <a:spcPct val="100000"/>
                </a:lnSpc>
                <a:spcBef>
                  <a:spcPts val="0"/>
                </a:spcBef>
                <a:spcAft>
                  <a:spcPts val="0"/>
                </a:spcAft>
                <a:buClr>
                  <a:srgbClr val="FFFFFF"/>
                </a:buClr>
                <a:buSzPts val="1000"/>
                <a:buFont typeface="Arial"/>
                <a:buNone/>
              </a:pPr>
              <a:r>
                <a:rPr b="0" i="0" lang="en-US" sz="1000" u="none" cap="none" strike="noStrike">
                  <a:solidFill>
                    <a:srgbClr val="FFFFFF"/>
                  </a:solidFill>
                  <a:latin typeface="Century Gothic"/>
                  <a:ea typeface="Century Gothic"/>
                  <a:cs typeface="Century Gothic"/>
                  <a:sym typeface="Century Gothic"/>
                </a:rPr>
                <a:t>TDC</a:t>
              </a:r>
              <a:endParaRPr b="0" i="0" sz="1000" u="none" cap="none" strike="noStrike">
                <a:solidFill>
                  <a:srgbClr val="FFFFFF"/>
                </a:solidFill>
                <a:latin typeface="Century Gothic"/>
                <a:ea typeface="Century Gothic"/>
                <a:cs typeface="Century Gothic"/>
                <a:sym typeface="Century Gothic"/>
              </a:endParaRPr>
            </a:p>
          </p:txBody>
        </p:sp>
        <p:sp>
          <p:nvSpPr>
            <p:cNvPr id="200" name="Google Shape;200;p4"/>
            <p:cNvSpPr/>
            <p:nvPr/>
          </p:nvSpPr>
          <p:spPr>
            <a:xfrm>
              <a:off x="7545181" y="1807094"/>
              <a:ext cx="372041" cy="285749"/>
            </a:xfrm>
            <a:prstGeom prst="roundRect">
              <a:avLst>
                <a:gd fmla="val 16667" name="adj"/>
              </a:avLst>
            </a:prstGeom>
            <a:solidFill>
              <a:srgbClr val="27CED7"/>
            </a:solidFill>
            <a:ln>
              <a:noFill/>
            </a:ln>
          </p:spPr>
          <p:txBody>
            <a:bodyPr anchorCtr="0" anchor="ctr" bIns="18000" lIns="36000" spcFirstLastPara="1" rIns="36000" wrap="square" tIns="0">
              <a:spAutoFit/>
            </a:bodyPr>
            <a:lstStyle/>
            <a:p>
              <a:pPr indent="0" lvl="0" marL="0" marR="0" rtl="0" algn="ctr">
                <a:lnSpc>
                  <a:spcPct val="100000"/>
                </a:lnSpc>
                <a:spcBef>
                  <a:spcPts val="0"/>
                </a:spcBef>
                <a:spcAft>
                  <a:spcPts val="0"/>
                </a:spcAft>
                <a:buClr>
                  <a:srgbClr val="FFFFFF"/>
                </a:buClr>
                <a:buSzPts val="1000"/>
                <a:buFont typeface="Arial"/>
                <a:buNone/>
              </a:pPr>
              <a:r>
                <a:rPr b="0" i="0" lang="en-US" sz="1000" u="none" cap="none" strike="noStrike">
                  <a:solidFill>
                    <a:srgbClr val="FFFFFF"/>
                  </a:solidFill>
                  <a:latin typeface="Century Gothic"/>
                  <a:ea typeface="Century Gothic"/>
                  <a:cs typeface="Century Gothic"/>
                  <a:sym typeface="Century Gothic"/>
                </a:rPr>
                <a:t>CAF</a:t>
              </a:r>
              <a:endParaRPr b="0" i="0" sz="1000" u="none" cap="none" strike="noStrike">
                <a:solidFill>
                  <a:srgbClr val="FFFFFF"/>
                </a:solidFill>
                <a:latin typeface="Century Gothic"/>
                <a:ea typeface="Century Gothic"/>
                <a:cs typeface="Century Gothic"/>
                <a:sym typeface="Century Gothic"/>
              </a:endParaRPr>
            </a:p>
          </p:txBody>
        </p:sp>
        <p:sp>
          <p:nvSpPr>
            <p:cNvPr id="201" name="Google Shape;201;p4"/>
            <p:cNvSpPr/>
            <p:nvPr/>
          </p:nvSpPr>
          <p:spPr>
            <a:xfrm>
              <a:off x="7840542" y="420984"/>
              <a:ext cx="380970" cy="285749"/>
            </a:xfrm>
            <a:prstGeom prst="roundRect">
              <a:avLst>
                <a:gd fmla="val 16667" name="adj"/>
              </a:avLst>
            </a:prstGeom>
            <a:solidFill>
              <a:srgbClr val="27CED7"/>
            </a:solidFill>
            <a:ln>
              <a:noFill/>
            </a:ln>
          </p:spPr>
          <p:txBody>
            <a:bodyPr anchorCtr="0" anchor="ctr" bIns="18000" lIns="36000" spcFirstLastPara="1" rIns="36000" wrap="square" tIns="0">
              <a:spAutoFit/>
            </a:bodyPr>
            <a:lstStyle/>
            <a:p>
              <a:pPr indent="0" lvl="0" marL="0" marR="0" rtl="0" algn="ctr">
                <a:lnSpc>
                  <a:spcPct val="100000"/>
                </a:lnSpc>
                <a:spcBef>
                  <a:spcPts val="0"/>
                </a:spcBef>
                <a:spcAft>
                  <a:spcPts val="0"/>
                </a:spcAft>
                <a:buClr>
                  <a:srgbClr val="FFFFFF"/>
                </a:buClr>
                <a:buSzPts val="1000"/>
                <a:buFont typeface="Arial"/>
                <a:buNone/>
              </a:pPr>
              <a:r>
                <a:rPr b="0" i="0" lang="en-US" sz="1000" u="none" cap="none" strike="noStrike">
                  <a:solidFill>
                    <a:srgbClr val="FFFFFF"/>
                  </a:solidFill>
                  <a:latin typeface="Century Gothic"/>
                  <a:ea typeface="Century Gothic"/>
                  <a:cs typeface="Century Gothic"/>
                  <a:sym typeface="Century Gothic"/>
                </a:rPr>
                <a:t>CA2</a:t>
              </a:r>
              <a:endParaRPr b="0" i="0" sz="1000" u="none" cap="none" strike="noStrike">
                <a:solidFill>
                  <a:srgbClr val="FFFFFF"/>
                </a:solidFill>
                <a:latin typeface="Century Gothic"/>
                <a:ea typeface="Century Gothic"/>
                <a:cs typeface="Century Gothic"/>
                <a:sym typeface="Century Gothic"/>
              </a:endParaRPr>
            </a:p>
          </p:txBody>
        </p:sp>
        <p:sp>
          <p:nvSpPr>
            <p:cNvPr id="202" name="Google Shape;202;p4"/>
            <p:cNvSpPr/>
            <p:nvPr/>
          </p:nvSpPr>
          <p:spPr>
            <a:xfrm>
              <a:off x="11113883" y="678521"/>
              <a:ext cx="372041" cy="285749"/>
            </a:xfrm>
            <a:prstGeom prst="roundRect">
              <a:avLst>
                <a:gd fmla="val 16667" name="adj"/>
              </a:avLst>
            </a:prstGeom>
            <a:solidFill>
              <a:srgbClr val="27CED7"/>
            </a:solidFill>
            <a:ln>
              <a:noFill/>
            </a:ln>
          </p:spPr>
          <p:txBody>
            <a:bodyPr anchorCtr="0" anchor="ctr" bIns="18000" lIns="36000" spcFirstLastPara="1" rIns="36000" wrap="square" tIns="0">
              <a:spAutoFit/>
            </a:bodyPr>
            <a:lstStyle/>
            <a:p>
              <a:pPr indent="0" lvl="0" marL="0" marR="0" rtl="0" algn="ctr">
                <a:lnSpc>
                  <a:spcPct val="100000"/>
                </a:lnSpc>
                <a:spcBef>
                  <a:spcPts val="0"/>
                </a:spcBef>
                <a:spcAft>
                  <a:spcPts val="0"/>
                </a:spcAft>
                <a:buClr>
                  <a:srgbClr val="FFFFFF"/>
                </a:buClr>
                <a:buSzPts val="1000"/>
                <a:buFont typeface="Arial"/>
                <a:buNone/>
              </a:pPr>
              <a:r>
                <a:rPr b="0" i="0" lang="en-US" sz="1000" u="none" cap="none" strike="noStrike">
                  <a:solidFill>
                    <a:srgbClr val="FFFFFF"/>
                  </a:solidFill>
                  <a:latin typeface="Century Gothic"/>
                  <a:ea typeface="Century Gothic"/>
                  <a:cs typeface="Century Gothic"/>
                  <a:sym typeface="Century Gothic"/>
                </a:rPr>
                <a:t>CAF</a:t>
              </a:r>
              <a:endParaRPr b="0" i="0" sz="1000" u="none" cap="none" strike="noStrike">
                <a:solidFill>
                  <a:srgbClr val="FFFFFF"/>
                </a:solidFill>
                <a:latin typeface="Century Gothic"/>
                <a:ea typeface="Century Gothic"/>
                <a:cs typeface="Century Gothic"/>
                <a:sym typeface="Century Gothic"/>
              </a:endParaRPr>
            </a:p>
          </p:txBody>
        </p:sp>
        <p:sp>
          <p:nvSpPr>
            <p:cNvPr id="203" name="Google Shape;203;p4"/>
            <p:cNvSpPr/>
            <p:nvPr/>
          </p:nvSpPr>
          <p:spPr>
            <a:xfrm>
              <a:off x="3161891" y="831299"/>
              <a:ext cx="372041" cy="285749"/>
            </a:xfrm>
            <a:prstGeom prst="roundRect">
              <a:avLst>
                <a:gd fmla="val 16667" name="adj"/>
              </a:avLst>
            </a:prstGeom>
            <a:solidFill>
              <a:srgbClr val="27CED7"/>
            </a:solidFill>
            <a:ln>
              <a:noFill/>
            </a:ln>
          </p:spPr>
          <p:txBody>
            <a:bodyPr anchorCtr="0" anchor="ctr" bIns="18000" lIns="36000" spcFirstLastPara="1" rIns="36000" wrap="square" tIns="0">
              <a:spAutoFit/>
            </a:bodyPr>
            <a:lstStyle/>
            <a:p>
              <a:pPr indent="0" lvl="0" marL="0" marR="0" rtl="0" algn="ctr">
                <a:lnSpc>
                  <a:spcPct val="100000"/>
                </a:lnSpc>
                <a:spcBef>
                  <a:spcPts val="0"/>
                </a:spcBef>
                <a:spcAft>
                  <a:spcPts val="0"/>
                </a:spcAft>
                <a:buClr>
                  <a:srgbClr val="FFFFFF"/>
                </a:buClr>
                <a:buSzPts val="1000"/>
                <a:buFont typeface="Arial"/>
                <a:buNone/>
              </a:pPr>
              <a:r>
                <a:rPr b="0" i="0" lang="en-US" sz="1000" u="none" cap="none" strike="noStrike">
                  <a:solidFill>
                    <a:srgbClr val="FFFFFF"/>
                  </a:solidFill>
                  <a:latin typeface="Century Gothic"/>
                  <a:ea typeface="Century Gothic"/>
                  <a:cs typeface="Century Gothic"/>
                  <a:sym typeface="Century Gothic"/>
                </a:rPr>
                <a:t>CAF</a:t>
              </a:r>
              <a:endParaRPr b="0" i="0" sz="1000" u="none" cap="none" strike="noStrike">
                <a:solidFill>
                  <a:srgbClr val="FFFFFF"/>
                </a:solidFill>
                <a:latin typeface="Century Gothic"/>
                <a:ea typeface="Century Gothic"/>
                <a:cs typeface="Century Gothic"/>
                <a:sym typeface="Century Gothic"/>
              </a:endParaRPr>
            </a:p>
          </p:txBody>
        </p:sp>
        <p:sp>
          <p:nvSpPr>
            <p:cNvPr id="204" name="Google Shape;204;p4"/>
            <p:cNvSpPr/>
            <p:nvPr/>
          </p:nvSpPr>
          <p:spPr>
            <a:xfrm>
              <a:off x="3028497" y="2196347"/>
              <a:ext cx="373827" cy="285749"/>
            </a:xfrm>
            <a:prstGeom prst="roundRect">
              <a:avLst>
                <a:gd fmla="val 16667" name="adj"/>
              </a:avLst>
            </a:prstGeom>
            <a:solidFill>
              <a:srgbClr val="27CED7"/>
            </a:solidFill>
            <a:ln>
              <a:noFill/>
            </a:ln>
          </p:spPr>
          <p:txBody>
            <a:bodyPr anchorCtr="0" anchor="ctr" bIns="18000" lIns="36000" spcFirstLastPara="1" rIns="36000" wrap="square" tIns="0">
              <a:spAutoFit/>
            </a:bodyPr>
            <a:lstStyle/>
            <a:p>
              <a:pPr indent="0" lvl="0" marL="0" marR="0" rtl="0" algn="ctr">
                <a:lnSpc>
                  <a:spcPct val="100000"/>
                </a:lnSpc>
                <a:spcBef>
                  <a:spcPts val="0"/>
                </a:spcBef>
                <a:spcAft>
                  <a:spcPts val="0"/>
                </a:spcAft>
                <a:buClr>
                  <a:srgbClr val="FFFFFF"/>
                </a:buClr>
                <a:buSzPts val="1000"/>
                <a:buFont typeface="Arial"/>
                <a:buNone/>
              </a:pPr>
              <a:r>
                <a:rPr b="0" i="0" lang="en-US" sz="1000" u="none" cap="none" strike="noStrike">
                  <a:solidFill>
                    <a:srgbClr val="FFFFFF"/>
                  </a:solidFill>
                  <a:latin typeface="Century Gothic"/>
                  <a:ea typeface="Century Gothic"/>
                  <a:cs typeface="Century Gothic"/>
                  <a:sym typeface="Century Gothic"/>
                </a:rPr>
                <a:t>SAC</a:t>
              </a:r>
              <a:endParaRPr b="0" i="0" sz="1000" u="none" cap="none" strike="noStrike">
                <a:solidFill>
                  <a:srgbClr val="FFFFFF"/>
                </a:solidFill>
                <a:latin typeface="Century Gothic"/>
                <a:ea typeface="Century Gothic"/>
                <a:cs typeface="Century Gothic"/>
                <a:sym typeface="Century Gothic"/>
              </a:endParaRPr>
            </a:p>
          </p:txBody>
        </p:sp>
        <p:sp>
          <p:nvSpPr>
            <p:cNvPr id="205" name="Google Shape;205;p4"/>
            <p:cNvSpPr/>
            <p:nvPr/>
          </p:nvSpPr>
          <p:spPr>
            <a:xfrm>
              <a:off x="3569798" y="5581163"/>
              <a:ext cx="372041" cy="285749"/>
            </a:xfrm>
            <a:prstGeom prst="roundRect">
              <a:avLst>
                <a:gd fmla="val 16667" name="adj"/>
              </a:avLst>
            </a:prstGeom>
            <a:solidFill>
              <a:srgbClr val="27CED7"/>
            </a:solidFill>
            <a:ln>
              <a:noFill/>
            </a:ln>
          </p:spPr>
          <p:txBody>
            <a:bodyPr anchorCtr="0" anchor="ctr" bIns="18000" lIns="36000" spcFirstLastPara="1" rIns="36000" wrap="square" tIns="0">
              <a:spAutoFit/>
            </a:bodyPr>
            <a:lstStyle/>
            <a:p>
              <a:pPr indent="0" lvl="0" marL="0" marR="0" rtl="0" algn="ctr">
                <a:lnSpc>
                  <a:spcPct val="100000"/>
                </a:lnSpc>
                <a:spcBef>
                  <a:spcPts val="0"/>
                </a:spcBef>
                <a:spcAft>
                  <a:spcPts val="0"/>
                </a:spcAft>
                <a:buClr>
                  <a:srgbClr val="FFFFFF"/>
                </a:buClr>
                <a:buSzPts val="1000"/>
                <a:buFont typeface="Arial"/>
                <a:buNone/>
              </a:pPr>
              <a:r>
                <a:rPr b="0" i="0" lang="en-US" sz="1000" u="none" cap="none" strike="noStrike">
                  <a:solidFill>
                    <a:srgbClr val="FFFFFF"/>
                  </a:solidFill>
                  <a:latin typeface="Century Gothic"/>
                  <a:ea typeface="Century Gothic"/>
                  <a:cs typeface="Century Gothic"/>
                  <a:sym typeface="Century Gothic"/>
                </a:rPr>
                <a:t>CAF</a:t>
              </a:r>
              <a:endParaRPr b="0" i="0" sz="1000" u="none" cap="none" strike="noStrike">
                <a:solidFill>
                  <a:srgbClr val="FFFFFF"/>
                </a:solidFill>
                <a:latin typeface="Century Gothic"/>
                <a:ea typeface="Century Gothic"/>
                <a:cs typeface="Century Gothic"/>
                <a:sym typeface="Century Gothic"/>
              </a:endParaRPr>
            </a:p>
          </p:txBody>
        </p:sp>
        <p:sp>
          <p:nvSpPr>
            <p:cNvPr id="206" name="Google Shape;206;p4"/>
            <p:cNvSpPr txBox="1"/>
            <p:nvPr/>
          </p:nvSpPr>
          <p:spPr>
            <a:xfrm>
              <a:off x="7028859" y="6103007"/>
              <a:ext cx="642128" cy="692973"/>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FFFFFF"/>
                </a:buClr>
                <a:buSzPts val="1000"/>
                <a:buFont typeface="Noto Sans Symbols"/>
                <a:buNone/>
              </a:pPr>
              <a:r>
                <a:rPr b="0" i="0" lang="en-US" sz="1000" u="none" cap="none" strike="noStrike">
                  <a:solidFill>
                    <a:srgbClr val="FFFFFF"/>
                  </a:solidFill>
                  <a:latin typeface="Arial"/>
                  <a:ea typeface="Arial"/>
                  <a:cs typeface="Arial"/>
                  <a:sym typeface="Arial"/>
                </a:rPr>
                <a:t>Live</a:t>
              </a:r>
              <a:br>
                <a:rPr b="0" i="0" lang="en-US" sz="1000" u="none" cap="none" strike="noStrike">
                  <a:solidFill>
                    <a:srgbClr val="FFFFFF"/>
                  </a:solidFill>
                  <a:latin typeface="Arial"/>
                  <a:ea typeface="Arial"/>
                  <a:cs typeface="Arial"/>
                  <a:sym typeface="Arial"/>
                </a:rPr>
              </a:br>
              <a:r>
                <a:rPr b="0" i="0" lang="en-US" sz="1000" u="none" cap="none" strike="noStrike">
                  <a:solidFill>
                    <a:srgbClr val="FFFFFF"/>
                  </a:solidFill>
                  <a:latin typeface="Arial"/>
                  <a:ea typeface="Arial"/>
                  <a:cs typeface="Arial"/>
                  <a:sym typeface="Arial"/>
                </a:rPr>
                <a:t>Streaming</a:t>
              </a:r>
              <a:br>
                <a:rPr b="0" i="0" lang="en-US" sz="1000" u="none" cap="none" strike="noStrike">
                  <a:solidFill>
                    <a:srgbClr val="FFFFFF"/>
                  </a:solidFill>
                  <a:latin typeface="Arial"/>
                  <a:ea typeface="Arial"/>
                  <a:cs typeface="Arial"/>
                  <a:sym typeface="Arial"/>
                </a:rPr>
              </a:br>
              <a:r>
                <a:rPr b="0" i="0" lang="en-US" sz="1000" u="none" cap="none" strike="noStrike">
                  <a:solidFill>
                    <a:srgbClr val="FFFFFF"/>
                  </a:solidFill>
                  <a:latin typeface="Arial"/>
                  <a:ea typeface="Arial"/>
                  <a:cs typeface="Arial"/>
                  <a:sym typeface="Arial"/>
                </a:rPr>
                <a:t>to Local</a:t>
              </a:r>
              <a:endParaRPr b="0" i="0" sz="1000" u="none" cap="none" strike="noStrike">
                <a:solidFill>
                  <a:srgbClr val="FFFFFF"/>
                </a:solidFill>
                <a:latin typeface="Arial"/>
                <a:ea typeface="Arial"/>
                <a:cs typeface="Arial"/>
                <a:sym typeface="Arial"/>
              </a:endParaRPr>
            </a:p>
          </p:txBody>
        </p:sp>
        <p:cxnSp>
          <p:nvCxnSpPr>
            <p:cNvPr id="207" name="Google Shape;207;p4"/>
            <p:cNvCxnSpPr>
              <a:stCxn id="126" idx="3"/>
            </p:cNvCxnSpPr>
            <p:nvPr/>
          </p:nvCxnSpPr>
          <p:spPr>
            <a:xfrm flipH="1">
              <a:off x="6415557" y="1097251"/>
              <a:ext cx="4979400" cy="2680800"/>
            </a:xfrm>
            <a:prstGeom prst="curvedConnector4">
              <a:avLst>
                <a:gd fmla="val -19602" name="adj1"/>
                <a:gd fmla="val 27237" name="adj2"/>
              </a:avLst>
            </a:prstGeom>
            <a:noFill/>
            <a:ln cap="flat" cmpd="sng" w="9525">
              <a:solidFill>
                <a:srgbClr val="FFC000"/>
              </a:solidFill>
              <a:prstDash val="solid"/>
              <a:miter lim="800000"/>
              <a:headEnd len="sm" w="sm" type="none"/>
              <a:tailEnd len="med" w="med" type="stealth"/>
            </a:ln>
          </p:spPr>
        </p:cxnSp>
        <p:sp>
          <p:nvSpPr>
            <p:cNvPr id="208" name="Google Shape;208;p4"/>
            <p:cNvSpPr txBox="1"/>
            <p:nvPr/>
          </p:nvSpPr>
          <p:spPr>
            <a:xfrm>
              <a:off x="10582442" y="2128993"/>
              <a:ext cx="596139" cy="230990"/>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FFFFFF"/>
                </a:buClr>
                <a:buSzPts val="1000"/>
                <a:buFont typeface="Arial"/>
                <a:buNone/>
              </a:pPr>
              <a:r>
                <a:rPr b="0" i="0" lang="en-US" sz="1000" u="none" cap="none" strike="noStrike">
                  <a:solidFill>
                    <a:srgbClr val="FFFFFF"/>
                  </a:solidFill>
                  <a:latin typeface="Arial"/>
                  <a:ea typeface="Arial"/>
                  <a:cs typeface="Arial"/>
                  <a:sym typeface="Arial"/>
                </a:rPr>
                <a:t>MP4 files</a:t>
              </a:r>
              <a:endParaRPr/>
            </a:p>
          </p:txBody>
        </p:sp>
        <p:cxnSp>
          <p:nvCxnSpPr>
            <p:cNvPr id="209" name="Google Shape;209;p4"/>
            <p:cNvCxnSpPr>
              <a:stCxn id="168" idx="3"/>
            </p:cNvCxnSpPr>
            <p:nvPr/>
          </p:nvCxnSpPr>
          <p:spPr>
            <a:xfrm flipH="1">
              <a:off x="7371289" y="1101424"/>
              <a:ext cx="587400" cy="2751300"/>
            </a:xfrm>
            <a:prstGeom prst="curvedConnector3">
              <a:avLst>
                <a:gd fmla="val -178949" name="adj1"/>
              </a:avLst>
            </a:prstGeom>
            <a:noFill/>
            <a:ln cap="flat" cmpd="sng" w="9525">
              <a:solidFill>
                <a:srgbClr val="FFC000"/>
              </a:solidFill>
              <a:prstDash val="solid"/>
              <a:miter lim="800000"/>
              <a:headEnd len="sm" w="sm" type="none"/>
              <a:tailEnd len="med" w="med" type="stealth"/>
            </a:ln>
          </p:spPr>
        </p:cxnSp>
        <p:sp>
          <p:nvSpPr>
            <p:cNvPr id="210" name="Google Shape;210;p4"/>
            <p:cNvSpPr txBox="1"/>
            <p:nvPr/>
          </p:nvSpPr>
          <p:spPr>
            <a:xfrm>
              <a:off x="8627166" y="2166592"/>
              <a:ext cx="538229" cy="230990"/>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FFFFFF"/>
                </a:buClr>
                <a:buSzPts val="1000"/>
                <a:buFont typeface="Arial"/>
                <a:buNone/>
              </a:pPr>
              <a:r>
                <a:rPr b="0" i="0" lang="en-US" sz="1000" u="none" cap="none" strike="noStrike">
                  <a:solidFill>
                    <a:srgbClr val="FFFFFF"/>
                  </a:solidFill>
                  <a:latin typeface="Arial"/>
                  <a:ea typeface="Arial"/>
                  <a:cs typeface="Arial"/>
                  <a:sym typeface="Arial"/>
                </a:rPr>
                <a:t>Log files</a:t>
              </a:r>
              <a:endParaRPr/>
            </a:p>
          </p:txBody>
        </p:sp>
        <p:sp>
          <p:nvSpPr>
            <p:cNvPr id="211" name="Google Shape;211;p4"/>
            <p:cNvSpPr txBox="1"/>
            <p:nvPr/>
          </p:nvSpPr>
          <p:spPr>
            <a:xfrm>
              <a:off x="267409" y="40179"/>
              <a:ext cx="2163135" cy="230990"/>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FFFFFF"/>
                </a:buClr>
                <a:buSzPts val="1000"/>
                <a:buFont typeface="Arial"/>
                <a:buNone/>
              </a:pPr>
              <a:r>
                <a:rPr b="0" i="0" lang="en-US" sz="1000" u="none" cap="none" strike="noStrike">
                  <a:solidFill>
                    <a:srgbClr val="FFFFFF"/>
                  </a:solidFill>
                  <a:latin typeface="Arial"/>
                  <a:ea typeface="Arial"/>
                  <a:cs typeface="Arial"/>
                  <a:sym typeface="Arial"/>
                </a:rPr>
                <a:t>Video / Image Processing Pipeline</a:t>
              </a:r>
              <a:endParaRPr/>
            </a:p>
          </p:txBody>
        </p:sp>
      </p:grpSp>
      <p:sp>
        <p:nvSpPr>
          <p:cNvPr id="212" name="Google Shape;212;p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4800"/>
              <a:buFont typeface="Calibri"/>
              <a:buNone/>
            </a:pPr>
            <a:r>
              <a:rPr lang="en-US"/>
              <a:t>SCORER Edge Data Flow</a:t>
            </a:r>
            <a:endParaRPr/>
          </a:p>
        </p:txBody>
      </p:sp>
      <p:pic>
        <p:nvPicPr>
          <p:cNvPr id="213" name="Google Shape;213;p4"/>
          <p:cNvPicPr preferRelativeResize="0"/>
          <p:nvPr/>
        </p:nvPicPr>
        <p:blipFill rotWithShape="1">
          <a:blip r:embed="rId3">
            <a:alphaModFix/>
          </a:blip>
          <a:srcRect b="0" l="0" r="0" t="0"/>
          <a:stretch/>
        </p:blipFill>
        <p:spPr>
          <a:xfrm>
            <a:off x="10976881" y="75846"/>
            <a:ext cx="1086099" cy="76794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4800"/>
              <a:buFont typeface="Calibri"/>
              <a:buNone/>
            </a:pPr>
            <a:r>
              <a:rPr lang="en-US"/>
              <a:t>SCORER Edge Architecture</a:t>
            </a:r>
            <a:endParaRPr/>
          </a:p>
        </p:txBody>
      </p:sp>
      <p:sp>
        <p:nvSpPr>
          <p:cNvPr id="219" name="Google Shape;219;p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50"/>
              <a:buNone/>
            </a:pPr>
            <a:fld id="{00000000-1234-1234-1234-123412341234}" type="slidenum">
              <a:rPr lang="en-US"/>
              <a:t>‹#›</a:t>
            </a:fld>
            <a:endParaRPr/>
          </a:p>
        </p:txBody>
      </p:sp>
      <p:grpSp>
        <p:nvGrpSpPr>
          <p:cNvPr id="220" name="Google Shape;220;p5"/>
          <p:cNvGrpSpPr/>
          <p:nvPr/>
        </p:nvGrpSpPr>
        <p:grpSpPr>
          <a:xfrm>
            <a:off x="1128871" y="1885872"/>
            <a:ext cx="8901333" cy="4376266"/>
            <a:chOff x="1128923" y="1885905"/>
            <a:chExt cx="9405466" cy="4770292"/>
          </a:xfrm>
        </p:grpSpPr>
        <p:sp>
          <p:nvSpPr>
            <p:cNvPr id="221" name="Google Shape;221;p5"/>
            <p:cNvSpPr/>
            <p:nvPr/>
          </p:nvSpPr>
          <p:spPr>
            <a:xfrm>
              <a:off x="7237224" y="2360418"/>
              <a:ext cx="756000" cy="2880000"/>
            </a:xfrm>
            <a:prstGeom prst="roundRect">
              <a:avLst>
                <a:gd fmla="val 16667" name="adj"/>
              </a:avLst>
            </a:prstGeom>
            <a:solidFill>
              <a:srgbClr val="27CED7"/>
            </a:solidFill>
            <a:ln cap="rnd"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5"/>
            <p:cNvSpPr txBox="1"/>
            <p:nvPr/>
          </p:nvSpPr>
          <p:spPr>
            <a:xfrm rot="-5400000">
              <a:off x="6212105" y="3459305"/>
              <a:ext cx="2806190" cy="68219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Arial"/>
                <a:buNone/>
              </a:pPr>
              <a:r>
                <a:rPr b="0" i="0" lang="en-US" sz="1200" u="none" cap="none" strike="noStrike">
                  <a:solidFill>
                    <a:srgbClr val="FFFFFF"/>
                  </a:solidFill>
                  <a:latin typeface="Century Gothic"/>
                  <a:ea typeface="Century Gothic"/>
                  <a:cs typeface="Century Gothic"/>
                  <a:sym typeface="Century Gothic"/>
                </a:rPr>
                <a:t>T-(Mono?) Direct Control</a:t>
              </a:r>
              <a:endParaRPr/>
            </a:p>
            <a:p>
              <a:pPr indent="0" lvl="0" marL="0" marR="0" rtl="0" algn="ctr">
                <a:lnSpc>
                  <a:spcPct val="100000"/>
                </a:lnSpc>
                <a:spcBef>
                  <a:spcPts val="0"/>
                </a:spcBef>
                <a:spcAft>
                  <a:spcPts val="0"/>
                </a:spcAft>
                <a:buClr>
                  <a:srgbClr val="FFFFFF"/>
                </a:buClr>
                <a:buSzPts val="1200"/>
                <a:buFont typeface="Arial"/>
                <a:buNone/>
              </a:pPr>
              <a:r>
                <a:rPr b="0" i="0" lang="en-US" sz="1200" u="none" cap="none" strike="noStrike">
                  <a:solidFill>
                    <a:srgbClr val="FFFFFF"/>
                  </a:solidFill>
                  <a:latin typeface="Century Gothic"/>
                  <a:ea typeface="Century Gothic"/>
                  <a:cs typeface="Century Gothic"/>
                  <a:sym typeface="Century Gothic"/>
                </a:rPr>
                <a:t>（TDC）</a:t>
              </a:r>
              <a:endParaRPr/>
            </a:p>
          </p:txBody>
        </p:sp>
        <p:sp>
          <p:nvSpPr>
            <p:cNvPr id="223" name="Google Shape;223;p5"/>
            <p:cNvSpPr/>
            <p:nvPr/>
          </p:nvSpPr>
          <p:spPr>
            <a:xfrm>
              <a:off x="1128924" y="5823570"/>
              <a:ext cx="6361640" cy="360000"/>
            </a:xfrm>
            <a:prstGeom prst="roundRect">
              <a:avLst>
                <a:gd fmla="val 16667" name="adj"/>
              </a:avLst>
            </a:prstGeom>
            <a:solidFill>
              <a:srgbClr val="27CED7"/>
            </a:solidFill>
            <a:ln cap="rnd"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Arial"/>
                <a:buNone/>
              </a:pPr>
              <a:r>
                <a:rPr b="0" i="0" lang="en-US" sz="1200" u="none" cap="none" strike="noStrike">
                  <a:solidFill>
                    <a:srgbClr val="FFFFFF"/>
                  </a:solidFill>
                  <a:latin typeface="Century Gothic"/>
                  <a:ea typeface="Century Gothic"/>
                  <a:cs typeface="Century Gothic"/>
                  <a:sym typeface="Century Gothic"/>
                </a:rPr>
                <a:t>Job Control/Monitoring（JCM）</a:t>
              </a:r>
              <a:endParaRPr/>
            </a:p>
          </p:txBody>
        </p:sp>
        <p:sp>
          <p:nvSpPr>
            <p:cNvPr id="224" name="Google Shape;224;p5"/>
            <p:cNvSpPr/>
            <p:nvPr/>
          </p:nvSpPr>
          <p:spPr>
            <a:xfrm>
              <a:off x="4709214" y="2360418"/>
              <a:ext cx="756000" cy="2880000"/>
            </a:xfrm>
            <a:prstGeom prst="roundRect">
              <a:avLst>
                <a:gd fmla="val 16667" name="adj"/>
              </a:avLst>
            </a:prstGeom>
            <a:solidFill>
              <a:srgbClr val="27CED7"/>
            </a:solidFill>
            <a:ln cap="rnd"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5"/>
            <p:cNvSpPr txBox="1"/>
            <p:nvPr/>
          </p:nvSpPr>
          <p:spPr>
            <a:xfrm rot="-5400000">
              <a:off x="3684105" y="3459305"/>
              <a:ext cx="2806190" cy="68219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Arial"/>
                <a:buNone/>
              </a:pPr>
              <a:r>
                <a:rPr b="0" i="0" lang="en-US" sz="1200" u="none" cap="none" strike="noStrike">
                  <a:solidFill>
                    <a:srgbClr val="FFFFFF"/>
                  </a:solidFill>
                  <a:latin typeface="Century Gothic"/>
                  <a:ea typeface="Century Gothic"/>
                  <a:cs typeface="Century Gothic"/>
                  <a:sym typeface="Century Gothic"/>
                </a:rPr>
                <a:t>Sensor Actuator Control（SAC）</a:t>
              </a:r>
              <a:endParaRPr/>
            </a:p>
          </p:txBody>
        </p:sp>
        <p:sp>
          <p:nvSpPr>
            <p:cNvPr id="226" name="Google Shape;226;p5"/>
            <p:cNvSpPr/>
            <p:nvPr/>
          </p:nvSpPr>
          <p:spPr>
            <a:xfrm>
              <a:off x="1152280" y="2360418"/>
              <a:ext cx="756000" cy="2880000"/>
            </a:xfrm>
            <a:prstGeom prst="roundRect">
              <a:avLst>
                <a:gd fmla="val 16667" name="adj"/>
              </a:avLst>
            </a:prstGeom>
            <a:solidFill>
              <a:srgbClr val="27CED7"/>
            </a:solidFill>
            <a:ln cap="rnd"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5"/>
            <p:cNvSpPr txBox="1"/>
            <p:nvPr/>
          </p:nvSpPr>
          <p:spPr>
            <a:xfrm rot="-5400000">
              <a:off x="127180" y="3459305"/>
              <a:ext cx="2806190" cy="68219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Arial"/>
                <a:buNone/>
              </a:pPr>
              <a:r>
                <a:rPr b="0" i="0" lang="en-US" sz="1200" u="none" cap="none" strike="noStrike">
                  <a:solidFill>
                    <a:srgbClr val="FFFFFF"/>
                  </a:solidFill>
                  <a:latin typeface="Century Gothic"/>
                  <a:ea typeface="Century Gothic"/>
                  <a:cs typeface="Century Gothic"/>
                  <a:sym typeface="Century Gothic"/>
                </a:rPr>
                <a:t>Content Analysis Foundation</a:t>
              </a:r>
              <a:br>
                <a:rPr b="0" i="0" lang="en-US" sz="1200" u="none" cap="none" strike="noStrike">
                  <a:solidFill>
                    <a:srgbClr val="FFFFFF"/>
                  </a:solidFill>
                  <a:latin typeface="Century Gothic"/>
                  <a:ea typeface="Century Gothic"/>
                  <a:cs typeface="Century Gothic"/>
                  <a:sym typeface="Century Gothic"/>
                </a:rPr>
              </a:br>
              <a:r>
                <a:rPr b="0" i="0" lang="en-US" sz="1200" u="none" cap="none" strike="noStrike">
                  <a:solidFill>
                    <a:srgbClr val="FFFFFF"/>
                  </a:solidFill>
                  <a:latin typeface="Century Gothic"/>
                  <a:ea typeface="Century Gothic"/>
                  <a:cs typeface="Century Gothic"/>
                  <a:sym typeface="Century Gothic"/>
                </a:rPr>
                <a:t>（CAF）</a:t>
              </a:r>
              <a:endParaRPr/>
            </a:p>
          </p:txBody>
        </p:sp>
        <p:sp>
          <p:nvSpPr>
            <p:cNvPr id="228" name="Google Shape;228;p5"/>
            <p:cNvSpPr/>
            <p:nvPr/>
          </p:nvSpPr>
          <p:spPr>
            <a:xfrm>
              <a:off x="1128923" y="6296197"/>
              <a:ext cx="9405465" cy="360000"/>
            </a:xfrm>
            <a:prstGeom prst="roundRect">
              <a:avLst>
                <a:gd fmla="val 16667" name="adj"/>
              </a:avLst>
            </a:prstGeom>
            <a:solidFill>
              <a:srgbClr val="3E8853"/>
            </a:solidFill>
            <a:ln cap="rnd"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Arial"/>
                <a:buNone/>
              </a:pPr>
              <a:r>
                <a:rPr b="0" i="0" lang="en-US" sz="1200" u="none" cap="none" strike="noStrike">
                  <a:solidFill>
                    <a:srgbClr val="FFFFFF"/>
                  </a:solidFill>
                  <a:latin typeface="Century Gothic"/>
                  <a:ea typeface="Century Gothic"/>
                  <a:cs typeface="Century Gothic"/>
                  <a:sym typeface="Century Gothic"/>
                </a:rPr>
                <a:t>Raspbian / Debian OS</a:t>
              </a:r>
              <a:endParaRPr b="0" i="0" sz="1200" u="none" cap="none" strike="noStrike">
                <a:solidFill>
                  <a:srgbClr val="FFFFFF"/>
                </a:solidFill>
                <a:latin typeface="Century Gothic"/>
                <a:ea typeface="Century Gothic"/>
                <a:cs typeface="Century Gothic"/>
                <a:sym typeface="Century Gothic"/>
              </a:endParaRPr>
            </a:p>
          </p:txBody>
        </p:sp>
        <p:sp>
          <p:nvSpPr>
            <p:cNvPr id="229" name="Google Shape;229;p5"/>
            <p:cNvSpPr/>
            <p:nvPr/>
          </p:nvSpPr>
          <p:spPr>
            <a:xfrm>
              <a:off x="7565721" y="5823570"/>
              <a:ext cx="2968668" cy="360000"/>
            </a:xfrm>
            <a:prstGeom prst="roundRect">
              <a:avLst>
                <a:gd fmla="val 16667" name="adj"/>
              </a:avLst>
            </a:prstGeom>
            <a:solidFill>
              <a:srgbClr val="27CED7"/>
            </a:solidFill>
            <a:ln cap="rnd"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Arial"/>
                <a:buNone/>
              </a:pPr>
              <a:r>
                <a:rPr b="0" i="0" lang="en-US" sz="1200" u="none" cap="none" strike="noStrike">
                  <a:solidFill>
                    <a:srgbClr val="FFFFFF"/>
                  </a:solidFill>
                  <a:latin typeface="Century Gothic"/>
                  <a:ea typeface="Century Gothic"/>
                  <a:cs typeface="Century Gothic"/>
                  <a:sym typeface="Century Gothic"/>
                </a:rPr>
                <a:t>OS Monitoring（OSM）</a:t>
              </a:r>
              <a:endParaRPr/>
            </a:p>
          </p:txBody>
        </p:sp>
        <p:sp>
          <p:nvSpPr>
            <p:cNvPr id="230" name="Google Shape;230;p5"/>
            <p:cNvSpPr/>
            <p:nvPr/>
          </p:nvSpPr>
          <p:spPr>
            <a:xfrm>
              <a:off x="1128923" y="5350943"/>
              <a:ext cx="6877888" cy="360000"/>
            </a:xfrm>
            <a:prstGeom prst="roundRect">
              <a:avLst>
                <a:gd fmla="val 16667" name="adj"/>
              </a:avLst>
            </a:prstGeom>
            <a:solidFill>
              <a:srgbClr val="27CED7"/>
            </a:solidFill>
            <a:ln cap="rnd"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Arial"/>
                <a:buNone/>
              </a:pPr>
              <a:r>
                <a:rPr b="0" i="0" lang="en-US" sz="1200" u="none" cap="none" strike="noStrike">
                  <a:solidFill>
                    <a:srgbClr val="FFFFFF"/>
                  </a:solidFill>
                  <a:latin typeface="Century Gothic"/>
                  <a:ea typeface="Century Gothic"/>
                  <a:cs typeface="Century Gothic"/>
                  <a:sym typeface="Century Gothic"/>
                </a:rPr>
                <a:t>Dockerd</a:t>
              </a:r>
              <a:endParaRPr b="0" i="0" sz="1200" u="none" cap="none" strike="noStrike">
                <a:solidFill>
                  <a:srgbClr val="FFFFFF"/>
                </a:solidFill>
                <a:latin typeface="Century Gothic"/>
                <a:ea typeface="Century Gothic"/>
                <a:cs typeface="Century Gothic"/>
                <a:sym typeface="Century Gothic"/>
              </a:endParaRPr>
            </a:p>
          </p:txBody>
        </p:sp>
        <p:sp>
          <p:nvSpPr>
            <p:cNvPr id="231" name="Google Shape;231;p5"/>
            <p:cNvSpPr/>
            <p:nvPr/>
          </p:nvSpPr>
          <p:spPr>
            <a:xfrm>
              <a:off x="3728717" y="2360418"/>
              <a:ext cx="756000" cy="2880000"/>
            </a:xfrm>
            <a:prstGeom prst="roundRect">
              <a:avLst>
                <a:gd fmla="val 16667" name="adj"/>
              </a:avLst>
            </a:prstGeom>
            <a:solidFill>
              <a:srgbClr val="2683C6"/>
            </a:solidFill>
            <a:ln cap="rnd"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5"/>
            <p:cNvSpPr txBox="1"/>
            <p:nvPr/>
          </p:nvSpPr>
          <p:spPr>
            <a:xfrm rot="-5400000">
              <a:off x="2703605" y="3459305"/>
              <a:ext cx="2806190" cy="68219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Arial"/>
                <a:buNone/>
              </a:pPr>
              <a:r>
                <a:rPr b="0" i="0" lang="en-US" sz="1200" u="none" cap="none" strike="noStrike">
                  <a:solidFill>
                    <a:srgbClr val="FFFFFF"/>
                  </a:solidFill>
                  <a:latin typeface="Century Gothic"/>
                  <a:ea typeface="Century Gothic"/>
                  <a:cs typeface="Century Gothic"/>
                  <a:sym typeface="Century Gothic"/>
                </a:rPr>
                <a:t>Community/Self Built Algorithms</a:t>
              </a:r>
              <a:endParaRPr b="0" i="0" sz="1200" u="none" cap="none" strike="noStrike">
                <a:solidFill>
                  <a:srgbClr val="FFFFFF"/>
                </a:solidFill>
                <a:latin typeface="Century Gothic"/>
                <a:ea typeface="Century Gothic"/>
                <a:cs typeface="Century Gothic"/>
                <a:sym typeface="Century Gothic"/>
              </a:endParaRPr>
            </a:p>
          </p:txBody>
        </p:sp>
        <p:sp>
          <p:nvSpPr>
            <p:cNvPr id="233" name="Google Shape;233;p5"/>
            <p:cNvSpPr/>
            <p:nvPr/>
          </p:nvSpPr>
          <p:spPr>
            <a:xfrm>
              <a:off x="2830576" y="2360418"/>
              <a:ext cx="756000" cy="2880000"/>
            </a:xfrm>
            <a:prstGeom prst="roundRect">
              <a:avLst>
                <a:gd fmla="val 16667" name="adj"/>
              </a:avLst>
            </a:prstGeom>
            <a:solidFill>
              <a:srgbClr val="FFCCCC"/>
            </a:solidFill>
            <a:ln cap="rnd"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5"/>
            <p:cNvSpPr txBox="1"/>
            <p:nvPr/>
          </p:nvSpPr>
          <p:spPr>
            <a:xfrm rot="-5400000">
              <a:off x="1805480" y="3459305"/>
              <a:ext cx="2806190" cy="68219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7F7F7F"/>
                </a:buClr>
                <a:buSzPts val="1200"/>
                <a:buFont typeface="Arial"/>
                <a:buNone/>
              </a:pPr>
              <a:r>
                <a:rPr b="0" i="0" lang="en-US" sz="1200" u="none" cap="none" strike="noStrike">
                  <a:solidFill>
                    <a:srgbClr val="7F7F7F"/>
                  </a:solidFill>
                  <a:latin typeface="Century Gothic"/>
                  <a:ea typeface="Century Gothic"/>
                  <a:cs typeface="Century Gothic"/>
                  <a:sym typeface="Century Gothic"/>
                </a:rPr>
                <a:t>Commercial Algorithms</a:t>
              </a:r>
              <a:endParaRPr b="0" i="0" sz="1200" u="none" cap="none" strike="noStrike">
                <a:solidFill>
                  <a:srgbClr val="7F7F7F"/>
                </a:solidFill>
                <a:latin typeface="Century Gothic"/>
                <a:ea typeface="Century Gothic"/>
                <a:cs typeface="Century Gothic"/>
                <a:sym typeface="Century Gothic"/>
              </a:endParaRPr>
            </a:p>
          </p:txBody>
        </p:sp>
        <p:sp>
          <p:nvSpPr>
            <p:cNvPr id="235" name="Google Shape;235;p5"/>
            <p:cNvSpPr/>
            <p:nvPr/>
          </p:nvSpPr>
          <p:spPr>
            <a:xfrm>
              <a:off x="5551884" y="2360418"/>
              <a:ext cx="756000" cy="2880000"/>
            </a:xfrm>
            <a:prstGeom prst="roundRect">
              <a:avLst>
                <a:gd fmla="val 16667" name="adj"/>
              </a:avLst>
            </a:prstGeom>
            <a:solidFill>
              <a:srgbClr val="27CED7"/>
            </a:solidFill>
            <a:ln cap="rnd"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5"/>
            <p:cNvSpPr txBox="1"/>
            <p:nvPr/>
          </p:nvSpPr>
          <p:spPr>
            <a:xfrm rot="-5400000">
              <a:off x="4526780" y="3459305"/>
              <a:ext cx="2806190" cy="68219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Arial"/>
                <a:buNone/>
              </a:pPr>
              <a:r>
                <a:rPr b="0" i="0" lang="en-US" sz="1200" u="none" cap="none" strike="noStrike">
                  <a:solidFill>
                    <a:srgbClr val="FFFFFF"/>
                  </a:solidFill>
                  <a:latin typeface="Century Gothic"/>
                  <a:ea typeface="Century Gothic"/>
                  <a:cs typeface="Century Gothic"/>
                  <a:sym typeface="Century Gothic"/>
                </a:rPr>
                <a:t>Cloud Communication Channel</a:t>
              </a:r>
              <a:endParaRPr/>
            </a:p>
            <a:p>
              <a:pPr indent="0" lvl="0" marL="0" marR="0" rtl="0" algn="ctr">
                <a:lnSpc>
                  <a:spcPct val="100000"/>
                </a:lnSpc>
                <a:spcBef>
                  <a:spcPts val="0"/>
                </a:spcBef>
                <a:spcAft>
                  <a:spcPts val="0"/>
                </a:spcAft>
                <a:buClr>
                  <a:srgbClr val="FFFFFF"/>
                </a:buClr>
                <a:buSzPts val="1200"/>
                <a:buFont typeface="Arial"/>
                <a:buNone/>
              </a:pPr>
              <a:r>
                <a:rPr b="0" i="0" lang="en-US" sz="1200" u="none" cap="none" strike="noStrike">
                  <a:solidFill>
                    <a:srgbClr val="FFFFFF"/>
                  </a:solidFill>
                  <a:latin typeface="Century Gothic"/>
                  <a:ea typeface="Century Gothic"/>
                  <a:cs typeface="Century Gothic"/>
                  <a:sym typeface="Century Gothic"/>
                </a:rPr>
                <a:t>（C3）</a:t>
              </a:r>
              <a:endParaRPr/>
            </a:p>
          </p:txBody>
        </p:sp>
        <p:sp>
          <p:nvSpPr>
            <p:cNvPr id="237" name="Google Shape;237;p5"/>
            <p:cNvSpPr/>
            <p:nvPr/>
          </p:nvSpPr>
          <p:spPr>
            <a:xfrm>
              <a:off x="6394554" y="2360418"/>
              <a:ext cx="756000" cy="2880000"/>
            </a:xfrm>
            <a:prstGeom prst="roundRect">
              <a:avLst>
                <a:gd fmla="val 16667" name="adj"/>
              </a:avLst>
            </a:prstGeom>
            <a:solidFill>
              <a:srgbClr val="27CED7"/>
            </a:solidFill>
            <a:ln cap="rnd"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5"/>
            <p:cNvSpPr txBox="1"/>
            <p:nvPr/>
          </p:nvSpPr>
          <p:spPr>
            <a:xfrm rot="-5400000">
              <a:off x="5369455" y="3459305"/>
              <a:ext cx="2806190" cy="68219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Arial"/>
                <a:buNone/>
              </a:pPr>
              <a:r>
                <a:rPr b="0" i="0" lang="en-US" sz="1200" u="none" cap="none" strike="noStrike">
                  <a:solidFill>
                    <a:srgbClr val="FFFFFF"/>
                  </a:solidFill>
                  <a:latin typeface="Century Gothic"/>
                  <a:ea typeface="Century Gothic"/>
                  <a:cs typeface="Century Gothic"/>
                  <a:sym typeface="Century Gothic"/>
                </a:rPr>
                <a:t>Software Development Kit</a:t>
              </a:r>
              <a:endParaRPr/>
            </a:p>
            <a:p>
              <a:pPr indent="0" lvl="0" marL="0" marR="0" rtl="0" algn="ctr">
                <a:lnSpc>
                  <a:spcPct val="100000"/>
                </a:lnSpc>
                <a:spcBef>
                  <a:spcPts val="0"/>
                </a:spcBef>
                <a:spcAft>
                  <a:spcPts val="0"/>
                </a:spcAft>
                <a:buClr>
                  <a:srgbClr val="FFFFFF"/>
                </a:buClr>
                <a:buSzPts val="1200"/>
                <a:buFont typeface="Arial"/>
                <a:buNone/>
              </a:pPr>
              <a:r>
                <a:rPr b="0" i="0" lang="en-US" sz="1200" u="none" cap="none" strike="noStrike">
                  <a:solidFill>
                    <a:srgbClr val="FFFFFF"/>
                  </a:solidFill>
                  <a:latin typeface="Century Gothic"/>
                  <a:ea typeface="Century Gothic"/>
                  <a:cs typeface="Century Gothic"/>
                  <a:sym typeface="Century Gothic"/>
                </a:rPr>
                <a:t>（SDK）</a:t>
              </a:r>
              <a:endParaRPr/>
            </a:p>
          </p:txBody>
        </p:sp>
        <p:sp>
          <p:nvSpPr>
            <p:cNvPr id="239" name="Google Shape;239;p5"/>
            <p:cNvSpPr/>
            <p:nvPr/>
          </p:nvSpPr>
          <p:spPr>
            <a:xfrm>
              <a:off x="1128923" y="1885905"/>
              <a:ext cx="6901245" cy="360000"/>
            </a:xfrm>
            <a:prstGeom prst="roundRect">
              <a:avLst>
                <a:gd fmla="val 16667" name="adj"/>
              </a:avLst>
            </a:prstGeom>
            <a:solidFill>
              <a:srgbClr val="FFFF99"/>
            </a:solidFill>
            <a:ln cap="rnd"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7F7F7F"/>
                </a:buClr>
                <a:buSzPts val="1200"/>
                <a:buFont typeface="Arial"/>
                <a:buNone/>
              </a:pPr>
              <a:r>
                <a:rPr b="0" i="0" lang="en-US" sz="1200" u="none" cap="none" strike="noStrike">
                  <a:solidFill>
                    <a:srgbClr val="7F7F7F"/>
                  </a:solidFill>
                  <a:latin typeface="Century Gothic"/>
                  <a:ea typeface="Century Gothic"/>
                  <a:cs typeface="Century Gothic"/>
                  <a:sym typeface="Century Gothic"/>
                </a:rPr>
                <a:t>Low latency data channel（L2DC）</a:t>
              </a:r>
              <a:endParaRPr/>
            </a:p>
          </p:txBody>
        </p:sp>
        <p:sp>
          <p:nvSpPr>
            <p:cNvPr id="240" name="Google Shape;240;p5"/>
            <p:cNvSpPr/>
            <p:nvPr/>
          </p:nvSpPr>
          <p:spPr>
            <a:xfrm>
              <a:off x="8751015" y="3952355"/>
              <a:ext cx="1490906" cy="1069258"/>
            </a:xfrm>
            <a:prstGeom prst="can">
              <a:avLst>
                <a:gd fmla="val 25000" name="adj"/>
              </a:avLst>
            </a:prstGeom>
            <a:solidFill>
              <a:srgbClr val="1CADE4"/>
            </a:solidFill>
            <a:ln cap="rnd" cmpd="sng" w="15875">
              <a:solidFill>
                <a:srgbClr val="147EA6"/>
              </a:solidFill>
              <a:prstDash val="solid"/>
              <a:round/>
              <a:headEnd len="sm" w="sm" type="none"/>
              <a:tailEnd len="sm" w="sm" type="none"/>
            </a:ln>
          </p:spPr>
          <p:txBody>
            <a:bodyPr anchorCtr="0" anchor="ctr" bIns="0" lIns="91425" spcFirstLastPara="1" rIns="91425" wrap="square" tIns="144000">
              <a:noAutofit/>
            </a:bodyPr>
            <a:lstStyle/>
            <a:p>
              <a:pPr indent="0" lvl="0" marL="0" marR="0" rtl="0" algn="ctr">
                <a:lnSpc>
                  <a:spcPct val="100000"/>
                </a:lnSpc>
                <a:spcBef>
                  <a:spcPts val="0"/>
                </a:spcBef>
                <a:spcAft>
                  <a:spcPts val="0"/>
                </a:spcAft>
                <a:buClr>
                  <a:srgbClr val="FFFFFF"/>
                </a:buClr>
                <a:buSzPts val="1200"/>
                <a:buFont typeface="Arial"/>
                <a:buNone/>
              </a:pPr>
              <a:r>
                <a:rPr b="0" i="0" lang="en-US" sz="1200" u="none" cap="none" strike="noStrike">
                  <a:solidFill>
                    <a:srgbClr val="FFFFFF"/>
                  </a:solidFill>
                  <a:latin typeface="Century Gothic"/>
                  <a:ea typeface="Century Gothic"/>
                  <a:cs typeface="Century Gothic"/>
                  <a:sym typeface="Century Gothic"/>
                </a:rPr>
                <a:t>Encrypted Storage（SS）</a:t>
              </a:r>
              <a:endParaRPr/>
            </a:p>
          </p:txBody>
        </p:sp>
        <p:sp>
          <p:nvSpPr>
            <p:cNvPr id="241" name="Google Shape;241;p5"/>
            <p:cNvSpPr/>
            <p:nvPr/>
          </p:nvSpPr>
          <p:spPr>
            <a:xfrm>
              <a:off x="1991428" y="2360418"/>
              <a:ext cx="756000" cy="2880000"/>
            </a:xfrm>
            <a:prstGeom prst="roundRect">
              <a:avLst>
                <a:gd fmla="val 16667" name="adj"/>
              </a:avLst>
            </a:prstGeom>
            <a:solidFill>
              <a:srgbClr val="27CED7"/>
            </a:solidFill>
            <a:ln cap="rnd"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5"/>
            <p:cNvSpPr txBox="1"/>
            <p:nvPr/>
          </p:nvSpPr>
          <p:spPr>
            <a:xfrm rot="-5400000">
              <a:off x="966330" y="3459305"/>
              <a:ext cx="2806190" cy="68219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Arial"/>
                <a:buNone/>
              </a:pPr>
              <a:r>
                <a:rPr b="0" i="0" lang="en-US" sz="1200" u="none" cap="none" strike="noStrike">
                  <a:solidFill>
                    <a:srgbClr val="FFFFFF"/>
                  </a:solidFill>
                  <a:latin typeface="Century Gothic"/>
                  <a:ea typeface="Century Gothic"/>
                  <a:cs typeface="Century Gothic"/>
                  <a:sym typeface="Century Gothic"/>
                </a:rPr>
                <a:t>Content Analysis Algorithms</a:t>
              </a:r>
              <a:br>
                <a:rPr b="0" i="0" lang="en-US" sz="1200" u="none" cap="none" strike="noStrike">
                  <a:solidFill>
                    <a:srgbClr val="FFFFFF"/>
                  </a:solidFill>
                  <a:latin typeface="Century Gothic"/>
                  <a:ea typeface="Century Gothic"/>
                  <a:cs typeface="Century Gothic"/>
                  <a:sym typeface="Century Gothic"/>
                </a:rPr>
              </a:br>
              <a:r>
                <a:rPr b="0" i="0" lang="en-US" sz="1200" u="none" cap="none" strike="noStrike">
                  <a:solidFill>
                    <a:srgbClr val="FFFFFF"/>
                  </a:solidFill>
                  <a:latin typeface="Century Gothic"/>
                  <a:ea typeface="Century Gothic"/>
                  <a:cs typeface="Century Gothic"/>
                  <a:sym typeface="Century Gothic"/>
                </a:rPr>
                <a:t>（CA2）</a:t>
              </a:r>
              <a:endParaRPr/>
            </a:p>
          </p:txBody>
        </p:sp>
      </p:grpSp>
      <p:pic>
        <p:nvPicPr>
          <p:cNvPr id="243" name="Google Shape;243;p5"/>
          <p:cNvPicPr preferRelativeResize="0"/>
          <p:nvPr/>
        </p:nvPicPr>
        <p:blipFill rotWithShape="1">
          <a:blip r:embed="rId3">
            <a:alphaModFix/>
          </a:blip>
          <a:srcRect b="0" l="0" r="0" t="0"/>
          <a:stretch/>
        </p:blipFill>
        <p:spPr>
          <a:xfrm>
            <a:off x="10976881" y="75846"/>
            <a:ext cx="1086099" cy="76794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4800"/>
              <a:buFont typeface="Calibri"/>
              <a:buNone/>
            </a:pPr>
            <a:r>
              <a:rPr lang="en-US"/>
              <a:t>SCORER Edge Architecture</a:t>
            </a:r>
            <a:endParaRPr/>
          </a:p>
        </p:txBody>
      </p:sp>
      <p:sp>
        <p:nvSpPr>
          <p:cNvPr id="249" name="Google Shape;249;p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50"/>
              <a:buNone/>
            </a:pPr>
            <a:fld id="{00000000-1234-1234-1234-123412341234}" type="slidenum">
              <a:rPr lang="en-US"/>
              <a:t>‹#›</a:t>
            </a:fld>
            <a:endParaRPr/>
          </a:p>
        </p:txBody>
      </p:sp>
      <p:sp>
        <p:nvSpPr>
          <p:cNvPr id="250" name="Google Shape;250;p6"/>
          <p:cNvSpPr/>
          <p:nvPr/>
        </p:nvSpPr>
        <p:spPr>
          <a:xfrm>
            <a:off x="6928097" y="2322150"/>
            <a:ext cx="717741" cy="2647739"/>
          </a:xfrm>
          <a:prstGeom prst="roundRect">
            <a:avLst>
              <a:gd fmla="val 16667" name="adj"/>
            </a:avLst>
          </a:prstGeom>
          <a:solidFill>
            <a:srgbClr val="27CED7"/>
          </a:solidFill>
          <a:ln cap="rnd"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6"/>
          <p:cNvSpPr txBox="1"/>
          <p:nvPr/>
        </p:nvSpPr>
        <p:spPr>
          <a:xfrm rot="-5400000">
            <a:off x="5998113" y="3322186"/>
            <a:ext cx="2577665" cy="64766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Arial"/>
              <a:buNone/>
            </a:pPr>
            <a:r>
              <a:rPr b="0" i="0" lang="en-US" sz="1200" u="none" cap="none" strike="noStrike">
                <a:solidFill>
                  <a:srgbClr val="FFFFFF"/>
                </a:solidFill>
                <a:latin typeface="Century Gothic"/>
                <a:ea typeface="Century Gothic"/>
                <a:cs typeface="Century Gothic"/>
                <a:sym typeface="Century Gothic"/>
              </a:rPr>
              <a:t>Thing Direct Control</a:t>
            </a:r>
            <a:endParaRPr/>
          </a:p>
          <a:p>
            <a:pPr indent="0" lvl="0" marL="0" marR="0" rtl="0" algn="ctr">
              <a:lnSpc>
                <a:spcPct val="100000"/>
              </a:lnSpc>
              <a:spcBef>
                <a:spcPts val="0"/>
              </a:spcBef>
              <a:spcAft>
                <a:spcPts val="0"/>
              </a:spcAft>
              <a:buClr>
                <a:srgbClr val="FFFFFF"/>
              </a:buClr>
              <a:buSzPts val="1200"/>
              <a:buFont typeface="Arial"/>
              <a:buNone/>
            </a:pPr>
            <a:r>
              <a:rPr b="0" i="0" lang="en-US" sz="1200" u="none" cap="none" strike="noStrike">
                <a:solidFill>
                  <a:srgbClr val="FFFFFF"/>
                </a:solidFill>
                <a:latin typeface="Century Gothic"/>
                <a:ea typeface="Century Gothic"/>
                <a:cs typeface="Century Gothic"/>
                <a:sym typeface="Century Gothic"/>
              </a:rPr>
              <a:t>（TDC）</a:t>
            </a:r>
            <a:endParaRPr/>
          </a:p>
        </p:txBody>
      </p:sp>
      <p:sp>
        <p:nvSpPr>
          <p:cNvPr id="252" name="Google Shape;252;p6"/>
          <p:cNvSpPr/>
          <p:nvPr/>
        </p:nvSpPr>
        <p:spPr>
          <a:xfrm>
            <a:off x="1128924" y="5506012"/>
            <a:ext cx="6039692" cy="330967"/>
          </a:xfrm>
          <a:prstGeom prst="roundRect">
            <a:avLst>
              <a:gd fmla="val 16667" name="adj"/>
            </a:avLst>
          </a:prstGeom>
          <a:solidFill>
            <a:srgbClr val="27CED7"/>
          </a:solidFill>
          <a:ln cap="rnd"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Arial"/>
              <a:buNone/>
            </a:pPr>
            <a:r>
              <a:rPr b="0" i="0" lang="en-US" sz="1200" u="none" cap="none" strike="noStrike">
                <a:solidFill>
                  <a:srgbClr val="FFFFFF"/>
                </a:solidFill>
                <a:latin typeface="Century Gothic"/>
                <a:ea typeface="Century Gothic"/>
                <a:cs typeface="Century Gothic"/>
                <a:sym typeface="Century Gothic"/>
              </a:rPr>
              <a:t>Job Control/Monitoring（JCM）</a:t>
            </a:r>
            <a:endParaRPr/>
          </a:p>
        </p:txBody>
      </p:sp>
      <p:sp>
        <p:nvSpPr>
          <p:cNvPr id="253" name="Google Shape;253;p6"/>
          <p:cNvSpPr/>
          <p:nvPr/>
        </p:nvSpPr>
        <p:spPr>
          <a:xfrm>
            <a:off x="4528024" y="2322150"/>
            <a:ext cx="717741" cy="2647739"/>
          </a:xfrm>
          <a:prstGeom prst="roundRect">
            <a:avLst>
              <a:gd fmla="val 16667" name="adj"/>
            </a:avLst>
          </a:prstGeom>
          <a:solidFill>
            <a:srgbClr val="27CED7"/>
          </a:solidFill>
          <a:ln cap="rnd"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6"/>
          <p:cNvSpPr txBox="1"/>
          <p:nvPr/>
        </p:nvSpPr>
        <p:spPr>
          <a:xfrm rot="-5400000">
            <a:off x="3598038" y="3322186"/>
            <a:ext cx="2577665" cy="64766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Arial"/>
              <a:buNone/>
            </a:pPr>
            <a:r>
              <a:rPr b="0" i="0" lang="en-US" sz="1200" u="none" cap="none" strike="noStrike">
                <a:solidFill>
                  <a:srgbClr val="FFFFFF"/>
                </a:solidFill>
                <a:latin typeface="Century Gothic"/>
                <a:ea typeface="Century Gothic"/>
                <a:cs typeface="Century Gothic"/>
                <a:sym typeface="Century Gothic"/>
              </a:rPr>
              <a:t>Sensor Actuator Control（SAC）</a:t>
            </a:r>
            <a:endParaRPr/>
          </a:p>
        </p:txBody>
      </p:sp>
      <p:sp>
        <p:nvSpPr>
          <p:cNvPr id="255" name="Google Shape;255;p6"/>
          <p:cNvSpPr/>
          <p:nvPr/>
        </p:nvSpPr>
        <p:spPr>
          <a:xfrm>
            <a:off x="1151098" y="2322150"/>
            <a:ext cx="717741" cy="2647739"/>
          </a:xfrm>
          <a:prstGeom prst="roundRect">
            <a:avLst>
              <a:gd fmla="val 16667" name="adj"/>
            </a:avLst>
          </a:prstGeom>
          <a:solidFill>
            <a:srgbClr val="27CED7"/>
          </a:solidFill>
          <a:ln cap="rnd"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6"/>
          <p:cNvSpPr txBox="1"/>
          <p:nvPr/>
        </p:nvSpPr>
        <p:spPr>
          <a:xfrm rot="-5400000">
            <a:off x="221113" y="3322186"/>
            <a:ext cx="2577665" cy="64766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Arial"/>
              <a:buNone/>
            </a:pPr>
            <a:r>
              <a:rPr b="0" i="0" lang="en-US" sz="1200" u="none" cap="none" strike="noStrike">
                <a:solidFill>
                  <a:srgbClr val="FFFFFF"/>
                </a:solidFill>
                <a:latin typeface="Century Gothic"/>
                <a:ea typeface="Century Gothic"/>
                <a:cs typeface="Century Gothic"/>
                <a:sym typeface="Century Gothic"/>
              </a:rPr>
              <a:t>Content Analysis Foundation</a:t>
            </a:r>
            <a:br>
              <a:rPr b="0" i="0" lang="en-US" sz="1200" u="none" cap="none" strike="noStrike">
                <a:solidFill>
                  <a:srgbClr val="FFFFFF"/>
                </a:solidFill>
                <a:latin typeface="Century Gothic"/>
                <a:ea typeface="Century Gothic"/>
                <a:cs typeface="Century Gothic"/>
                <a:sym typeface="Century Gothic"/>
              </a:rPr>
            </a:br>
            <a:r>
              <a:rPr b="0" i="0" lang="en-US" sz="1200" u="none" cap="none" strike="noStrike">
                <a:solidFill>
                  <a:srgbClr val="FFFFFF"/>
                </a:solidFill>
                <a:latin typeface="Century Gothic"/>
                <a:ea typeface="Century Gothic"/>
                <a:cs typeface="Century Gothic"/>
                <a:sym typeface="Century Gothic"/>
              </a:rPr>
              <a:t>（CAF）</a:t>
            </a:r>
            <a:endParaRPr/>
          </a:p>
        </p:txBody>
      </p:sp>
      <p:sp>
        <p:nvSpPr>
          <p:cNvPr id="257" name="Google Shape;257;p6"/>
          <p:cNvSpPr/>
          <p:nvPr/>
        </p:nvSpPr>
        <p:spPr>
          <a:xfrm>
            <a:off x="1128923" y="5940524"/>
            <a:ext cx="8929476" cy="330967"/>
          </a:xfrm>
          <a:prstGeom prst="roundRect">
            <a:avLst>
              <a:gd fmla="val 16667" name="adj"/>
            </a:avLst>
          </a:prstGeom>
          <a:solidFill>
            <a:srgbClr val="3E8853"/>
          </a:solidFill>
          <a:ln cap="rnd"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Arial"/>
              <a:buNone/>
            </a:pPr>
            <a:r>
              <a:rPr b="0" i="0" lang="en-US" sz="1200" u="none" cap="none" strike="noStrike">
                <a:solidFill>
                  <a:srgbClr val="FFFFFF"/>
                </a:solidFill>
                <a:latin typeface="Century Gothic"/>
                <a:ea typeface="Century Gothic"/>
                <a:cs typeface="Century Gothic"/>
                <a:sym typeface="Century Gothic"/>
              </a:rPr>
              <a:t>Raspbian / Debian OS</a:t>
            </a:r>
            <a:endParaRPr b="0" i="0" sz="1200" u="none" cap="none" strike="noStrike">
              <a:solidFill>
                <a:srgbClr val="FFFFFF"/>
              </a:solidFill>
              <a:latin typeface="Century Gothic"/>
              <a:ea typeface="Century Gothic"/>
              <a:cs typeface="Century Gothic"/>
              <a:sym typeface="Century Gothic"/>
            </a:endParaRPr>
          </a:p>
        </p:txBody>
      </p:sp>
      <p:sp>
        <p:nvSpPr>
          <p:cNvPr id="258" name="Google Shape;258;p6"/>
          <p:cNvSpPr/>
          <p:nvPr/>
        </p:nvSpPr>
        <p:spPr>
          <a:xfrm>
            <a:off x="7239969" y="5506012"/>
            <a:ext cx="2818431" cy="330967"/>
          </a:xfrm>
          <a:prstGeom prst="roundRect">
            <a:avLst>
              <a:gd fmla="val 16667" name="adj"/>
            </a:avLst>
          </a:prstGeom>
          <a:solidFill>
            <a:srgbClr val="27CED7"/>
          </a:solidFill>
          <a:ln cap="rnd"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Arial"/>
              <a:buNone/>
            </a:pPr>
            <a:r>
              <a:rPr b="0" i="0" lang="en-US" sz="1200" u="none" cap="none" strike="noStrike">
                <a:solidFill>
                  <a:srgbClr val="FFFFFF"/>
                </a:solidFill>
                <a:latin typeface="Century Gothic"/>
                <a:ea typeface="Century Gothic"/>
                <a:cs typeface="Century Gothic"/>
                <a:sym typeface="Century Gothic"/>
              </a:rPr>
              <a:t>OS Monitoring（OSM）</a:t>
            </a:r>
            <a:endParaRPr/>
          </a:p>
        </p:txBody>
      </p:sp>
      <p:sp>
        <p:nvSpPr>
          <p:cNvPr id="259" name="Google Shape;259;p6"/>
          <p:cNvSpPr/>
          <p:nvPr/>
        </p:nvSpPr>
        <p:spPr>
          <a:xfrm>
            <a:off x="1128923" y="5071501"/>
            <a:ext cx="6529814" cy="330967"/>
          </a:xfrm>
          <a:prstGeom prst="roundRect">
            <a:avLst>
              <a:gd fmla="val 16667" name="adj"/>
            </a:avLst>
          </a:prstGeom>
          <a:solidFill>
            <a:srgbClr val="27CED7"/>
          </a:solidFill>
          <a:ln cap="rnd"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Arial"/>
              <a:buNone/>
            </a:pPr>
            <a:r>
              <a:rPr b="0" i="0" lang="en-US" sz="1200" u="none" cap="none" strike="noStrike">
                <a:solidFill>
                  <a:srgbClr val="FFFFFF"/>
                </a:solidFill>
                <a:latin typeface="Century Gothic"/>
                <a:ea typeface="Century Gothic"/>
                <a:cs typeface="Century Gothic"/>
                <a:sym typeface="Century Gothic"/>
              </a:rPr>
              <a:t>Dockerd</a:t>
            </a:r>
            <a:endParaRPr b="0" i="0" sz="1200" u="none" cap="none" strike="noStrike">
              <a:solidFill>
                <a:srgbClr val="FFFFFF"/>
              </a:solidFill>
              <a:latin typeface="Century Gothic"/>
              <a:ea typeface="Century Gothic"/>
              <a:cs typeface="Century Gothic"/>
              <a:sym typeface="Century Gothic"/>
            </a:endParaRPr>
          </a:p>
        </p:txBody>
      </p:sp>
      <p:sp>
        <p:nvSpPr>
          <p:cNvPr id="260" name="Google Shape;260;p6"/>
          <p:cNvSpPr/>
          <p:nvPr/>
        </p:nvSpPr>
        <p:spPr>
          <a:xfrm>
            <a:off x="3597147" y="2322150"/>
            <a:ext cx="717741" cy="2647739"/>
          </a:xfrm>
          <a:prstGeom prst="roundRect">
            <a:avLst>
              <a:gd fmla="val 16667" name="adj"/>
            </a:avLst>
          </a:prstGeom>
          <a:solidFill>
            <a:srgbClr val="2683C6"/>
          </a:solidFill>
          <a:ln cap="rnd"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6"/>
          <p:cNvSpPr txBox="1"/>
          <p:nvPr/>
        </p:nvSpPr>
        <p:spPr>
          <a:xfrm rot="-5400000">
            <a:off x="2667163" y="3322186"/>
            <a:ext cx="2577665" cy="64766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Arial"/>
              <a:buNone/>
            </a:pPr>
            <a:r>
              <a:rPr b="0" i="0" lang="en-US" sz="1200" u="none" cap="none" strike="noStrike">
                <a:solidFill>
                  <a:srgbClr val="FFFFFF"/>
                </a:solidFill>
                <a:latin typeface="Century Gothic"/>
                <a:ea typeface="Century Gothic"/>
                <a:cs typeface="Century Gothic"/>
                <a:sym typeface="Century Gothic"/>
              </a:rPr>
              <a:t>Community/Self Built Algorithms</a:t>
            </a:r>
            <a:endParaRPr b="0" i="0" sz="1200" u="none" cap="none" strike="noStrike">
              <a:solidFill>
                <a:srgbClr val="FFFFFF"/>
              </a:solidFill>
              <a:latin typeface="Century Gothic"/>
              <a:ea typeface="Century Gothic"/>
              <a:cs typeface="Century Gothic"/>
              <a:sym typeface="Century Gothic"/>
            </a:endParaRPr>
          </a:p>
        </p:txBody>
      </p:sp>
      <p:sp>
        <p:nvSpPr>
          <p:cNvPr id="262" name="Google Shape;262;p6"/>
          <p:cNvSpPr/>
          <p:nvPr/>
        </p:nvSpPr>
        <p:spPr>
          <a:xfrm>
            <a:off x="2744459" y="2322150"/>
            <a:ext cx="717741" cy="2647739"/>
          </a:xfrm>
          <a:prstGeom prst="roundRect">
            <a:avLst>
              <a:gd fmla="val 16667" name="adj"/>
            </a:avLst>
          </a:prstGeom>
          <a:solidFill>
            <a:srgbClr val="FFCCCC"/>
          </a:solidFill>
          <a:ln cap="rnd"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6"/>
          <p:cNvSpPr txBox="1"/>
          <p:nvPr/>
        </p:nvSpPr>
        <p:spPr>
          <a:xfrm rot="-5400000">
            <a:off x="1814488" y="3322186"/>
            <a:ext cx="2577665" cy="64766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7F7F7F"/>
              </a:buClr>
              <a:buSzPts val="1200"/>
              <a:buFont typeface="Arial"/>
              <a:buNone/>
            </a:pPr>
            <a:r>
              <a:rPr b="0" i="0" lang="en-US" sz="1200" u="none" cap="none" strike="noStrike">
                <a:solidFill>
                  <a:srgbClr val="7F7F7F"/>
                </a:solidFill>
                <a:latin typeface="Century Gothic"/>
                <a:ea typeface="Century Gothic"/>
                <a:cs typeface="Century Gothic"/>
                <a:sym typeface="Century Gothic"/>
              </a:rPr>
              <a:t>Commercial Algorithms</a:t>
            </a:r>
            <a:endParaRPr b="0" i="0" sz="1200" u="none" cap="none" strike="noStrike">
              <a:solidFill>
                <a:srgbClr val="7F7F7F"/>
              </a:solidFill>
              <a:latin typeface="Century Gothic"/>
              <a:ea typeface="Century Gothic"/>
              <a:cs typeface="Century Gothic"/>
              <a:sym typeface="Century Gothic"/>
            </a:endParaRPr>
          </a:p>
        </p:txBody>
      </p:sp>
      <p:sp>
        <p:nvSpPr>
          <p:cNvPr id="264" name="Google Shape;264;p6"/>
          <p:cNvSpPr/>
          <p:nvPr/>
        </p:nvSpPr>
        <p:spPr>
          <a:xfrm>
            <a:off x="5328048" y="2322150"/>
            <a:ext cx="717741" cy="2647739"/>
          </a:xfrm>
          <a:prstGeom prst="roundRect">
            <a:avLst>
              <a:gd fmla="val 16667" name="adj"/>
            </a:avLst>
          </a:prstGeom>
          <a:solidFill>
            <a:srgbClr val="27CED7"/>
          </a:solidFill>
          <a:ln cap="rnd"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6"/>
          <p:cNvSpPr txBox="1"/>
          <p:nvPr/>
        </p:nvSpPr>
        <p:spPr>
          <a:xfrm rot="-5400000">
            <a:off x="4398063" y="3322186"/>
            <a:ext cx="2577665" cy="64766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Arial"/>
              <a:buNone/>
            </a:pPr>
            <a:r>
              <a:rPr b="0" i="0" lang="en-US" sz="1200" u="none" cap="none" strike="noStrike">
                <a:solidFill>
                  <a:srgbClr val="FFFFFF"/>
                </a:solidFill>
                <a:latin typeface="Century Gothic"/>
                <a:ea typeface="Century Gothic"/>
                <a:cs typeface="Century Gothic"/>
                <a:sym typeface="Century Gothic"/>
              </a:rPr>
              <a:t>Cloud Communication Channel</a:t>
            </a:r>
            <a:endParaRPr/>
          </a:p>
          <a:p>
            <a:pPr indent="0" lvl="0" marL="0" marR="0" rtl="0" algn="ctr">
              <a:lnSpc>
                <a:spcPct val="100000"/>
              </a:lnSpc>
              <a:spcBef>
                <a:spcPts val="0"/>
              </a:spcBef>
              <a:spcAft>
                <a:spcPts val="0"/>
              </a:spcAft>
              <a:buClr>
                <a:srgbClr val="FFFFFF"/>
              </a:buClr>
              <a:buSzPts val="1200"/>
              <a:buFont typeface="Arial"/>
              <a:buNone/>
            </a:pPr>
            <a:r>
              <a:rPr b="0" i="0" lang="en-US" sz="1200" u="none" cap="none" strike="noStrike">
                <a:solidFill>
                  <a:srgbClr val="FFFFFF"/>
                </a:solidFill>
                <a:latin typeface="Century Gothic"/>
                <a:ea typeface="Century Gothic"/>
                <a:cs typeface="Century Gothic"/>
                <a:sym typeface="Century Gothic"/>
              </a:rPr>
              <a:t>（C3）</a:t>
            </a:r>
            <a:endParaRPr/>
          </a:p>
        </p:txBody>
      </p:sp>
      <p:sp>
        <p:nvSpPr>
          <p:cNvPr id="266" name="Google Shape;266;p6"/>
          <p:cNvSpPr/>
          <p:nvPr/>
        </p:nvSpPr>
        <p:spPr>
          <a:xfrm>
            <a:off x="6128073" y="2322150"/>
            <a:ext cx="717741" cy="2647739"/>
          </a:xfrm>
          <a:prstGeom prst="roundRect">
            <a:avLst>
              <a:gd fmla="val 16667" name="adj"/>
            </a:avLst>
          </a:prstGeom>
          <a:solidFill>
            <a:srgbClr val="27CED7"/>
          </a:solidFill>
          <a:ln cap="rnd"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6"/>
          <p:cNvSpPr txBox="1"/>
          <p:nvPr/>
        </p:nvSpPr>
        <p:spPr>
          <a:xfrm rot="-5400000">
            <a:off x="5198088" y="3322186"/>
            <a:ext cx="2577665" cy="64766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Arial"/>
              <a:buNone/>
            </a:pPr>
            <a:r>
              <a:rPr b="0" i="0" lang="en-US" sz="1200" u="none" cap="none" strike="noStrike">
                <a:solidFill>
                  <a:srgbClr val="FFFFFF"/>
                </a:solidFill>
                <a:latin typeface="Century Gothic"/>
                <a:ea typeface="Century Gothic"/>
                <a:cs typeface="Century Gothic"/>
                <a:sym typeface="Century Gothic"/>
              </a:rPr>
              <a:t>Software Development Kit</a:t>
            </a:r>
            <a:endParaRPr/>
          </a:p>
          <a:p>
            <a:pPr indent="0" lvl="0" marL="0" marR="0" rtl="0" algn="ctr">
              <a:lnSpc>
                <a:spcPct val="100000"/>
              </a:lnSpc>
              <a:spcBef>
                <a:spcPts val="0"/>
              </a:spcBef>
              <a:spcAft>
                <a:spcPts val="0"/>
              </a:spcAft>
              <a:buClr>
                <a:srgbClr val="FFFFFF"/>
              </a:buClr>
              <a:buSzPts val="1200"/>
              <a:buFont typeface="Arial"/>
              <a:buNone/>
            </a:pPr>
            <a:r>
              <a:rPr b="0" i="0" lang="en-US" sz="1200" u="none" cap="none" strike="noStrike">
                <a:solidFill>
                  <a:srgbClr val="FFFFFF"/>
                </a:solidFill>
                <a:latin typeface="Century Gothic"/>
                <a:ea typeface="Century Gothic"/>
                <a:cs typeface="Century Gothic"/>
                <a:sym typeface="Century Gothic"/>
              </a:rPr>
              <a:t>（SDK）</a:t>
            </a:r>
            <a:endParaRPr/>
          </a:p>
        </p:txBody>
      </p:sp>
      <p:sp>
        <p:nvSpPr>
          <p:cNvPr id="268" name="Google Shape;268;p6"/>
          <p:cNvSpPr/>
          <p:nvPr/>
        </p:nvSpPr>
        <p:spPr>
          <a:xfrm>
            <a:off x="1128923" y="1885905"/>
            <a:ext cx="6551989" cy="330967"/>
          </a:xfrm>
          <a:prstGeom prst="roundRect">
            <a:avLst>
              <a:gd fmla="val 16667" name="adj"/>
            </a:avLst>
          </a:prstGeom>
          <a:solidFill>
            <a:srgbClr val="FFFF99"/>
          </a:solidFill>
          <a:ln cap="rnd"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7F7F7F"/>
              </a:buClr>
              <a:buSzPts val="1200"/>
              <a:buFont typeface="Arial"/>
              <a:buNone/>
            </a:pPr>
            <a:r>
              <a:rPr b="0" i="0" lang="en-US" sz="1200" u="none" cap="none" strike="noStrike">
                <a:solidFill>
                  <a:srgbClr val="7F7F7F"/>
                </a:solidFill>
                <a:latin typeface="Century Gothic"/>
                <a:ea typeface="Century Gothic"/>
                <a:cs typeface="Century Gothic"/>
                <a:sym typeface="Century Gothic"/>
              </a:rPr>
              <a:t>Low latency data channel（L2DC）</a:t>
            </a:r>
            <a:endParaRPr/>
          </a:p>
        </p:txBody>
      </p:sp>
      <p:sp>
        <p:nvSpPr>
          <p:cNvPr id="269" name="Google Shape;269;p6"/>
          <p:cNvSpPr/>
          <p:nvPr/>
        </p:nvSpPr>
        <p:spPr>
          <a:xfrm>
            <a:off x="8365278" y="3785704"/>
            <a:ext cx="1415455" cy="983026"/>
          </a:xfrm>
          <a:prstGeom prst="can">
            <a:avLst>
              <a:gd fmla="val 25000" name="adj"/>
            </a:avLst>
          </a:prstGeom>
          <a:solidFill>
            <a:srgbClr val="1CADE4"/>
          </a:solidFill>
          <a:ln cap="rnd" cmpd="sng" w="15875">
            <a:solidFill>
              <a:srgbClr val="147EA6"/>
            </a:solidFill>
            <a:prstDash val="solid"/>
            <a:round/>
            <a:headEnd len="sm" w="sm" type="none"/>
            <a:tailEnd len="sm" w="sm" type="none"/>
          </a:ln>
        </p:spPr>
        <p:txBody>
          <a:bodyPr anchorCtr="0" anchor="ctr" bIns="0" lIns="91425" spcFirstLastPara="1" rIns="91425" wrap="square" tIns="144000">
            <a:noAutofit/>
          </a:bodyPr>
          <a:lstStyle/>
          <a:p>
            <a:pPr indent="0" lvl="0" marL="0" marR="0" rtl="0" algn="ctr">
              <a:lnSpc>
                <a:spcPct val="100000"/>
              </a:lnSpc>
              <a:spcBef>
                <a:spcPts val="0"/>
              </a:spcBef>
              <a:spcAft>
                <a:spcPts val="0"/>
              </a:spcAft>
              <a:buClr>
                <a:srgbClr val="FFFFFF"/>
              </a:buClr>
              <a:buSzPts val="1200"/>
              <a:buFont typeface="Arial"/>
              <a:buNone/>
            </a:pPr>
            <a:r>
              <a:rPr b="0" i="0" lang="en-US" sz="1200" u="none" cap="none" strike="noStrike">
                <a:solidFill>
                  <a:srgbClr val="FFFFFF"/>
                </a:solidFill>
                <a:latin typeface="Century Gothic"/>
                <a:ea typeface="Century Gothic"/>
                <a:cs typeface="Century Gothic"/>
                <a:sym typeface="Century Gothic"/>
              </a:rPr>
              <a:t>Encrypted Storage（SS）</a:t>
            </a:r>
            <a:endParaRPr/>
          </a:p>
        </p:txBody>
      </p:sp>
      <p:sp>
        <p:nvSpPr>
          <p:cNvPr id="270" name="Google Shape;270;p6"/>
          <p:cNvSpPr/>
          <p:nvPr/>
        </p:nvSpPr>
        <p:spPr>
          <a:xfrm>
            <a:off x="1947779" y="2322150"/>
            <a:ext cx="717741" cy="2647739"/>
          </a:xfrm>
          <a:prstGeom prst="roundRect">
            <a:avLst>
              <a:gd fmla="val 16667" name="adj"/>
            </a:avLst>
          </a:prstGeom>
          <a:solidFill>
            <a:srgbClr val="27CED7"/>
          </a:solidFill>
          <a:ln cap="rnd"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6"/>
          <p:cNvSpPr txBox="1"/>
          <p:nvPr/>
        </p:nvSpPr>
        <p:spPr>
          <a:xfrm rot="-5400000">
            <a:off x="1017813" y="3322186"/>
            <a:ext cx="2577665" cy="64766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Arial"/>
              <a:buNone/>
            </a:pPr>
            <a:r>
              <a:rPr b="0" i="0" lang="en-US" sz="1200" u="none" cap="none" strike="noStrike">
                <a:solidFill>
                  <a:srgbClr val="FFFFFF"/>
                </a:solidFill>
                <a:latin typeface="Century Gothic"/>
                <a:ea typeface="Century Gothic"/>
                <a:cs typeface="Century Gothic"/>
                <a:sym typeface="Century Gothic"/>
              </a:rPr>
              <a:t>Content Analysis Algorithms</a:t>
            </a:r>
            <a:br>
              <a:rPr b="0" i="0" lang="en-US" sz="1200" u="none" cap="none" strike="noStrike">
                <a:solidFill>
                  <a:srgbClr val="FFFFFF"/>
                </a:solidFill>
                <a:latin typeface="Century Gothic"/>
                <a:ea typeface="Century Gothic"/>
                <a:cs typeface="Century Gothic"/>
                <a:sym typeface="Century Gothic"/>
              </a:rPr>
            </a:br>
            <a:r>
              <a:rPr b="0" i="0" lang="en-US" sz="1200" u="none" cap="none" strike="noStrike">
                <a:solidFill>
                  <a:srgbClr val="FFFFFF"/>
                </a:solidFill>
                <a:latin typeface="Century Gothic"/>
                <a:ea typeface="Century Gothic"/>
                <a:cs typeface="Century Gothic"/>
                <a:sym typeface="Century Gothic"/>
              </a:rPr>
              <a:t>（CA2）</a:t>
            </a:r>
            <a:endParaRPr/>
          </a:p>
        </p:txBody>
      </p:sp>
      <p:cxnSp>
        <p:nvCxnSpPr>
          <p:cNvPr id="272" name="Google Shape;272;p6"/>
          <p:cNvCxnSpPr/>
          <p:nvPr/>
        </p:nvCxnSpPr>
        <p:spPr>
          <a:xfrm rot="10800000">
            <a:off x="4929900" y="2112263"/>
            <a:ext cx="0" cy="623714"/>
          </a:xfrm>
          <a:prstGeom prst="straightConnector1">
            <a:avLst/>
          </a:prstGeom>
          <a:noFill/>
          <a:ln cap="rnd" cmpd="sng" w="38100">
            <a:solidFill>
              <a:srgbClr val="FF0000"/>
            </a:solidFill>
            <a:prstDash val="solid"/>
            <a:round/>
            <a:headEnd len="sm" w="sm" type="none"/>
            <a:tailEnd len="med" w="med" type="triangle"/>
          </a:ln>
        </p:spPr>
      </p:cxnSp>
      <p:cxnSp>
        <p:nvCxnSpPr>
          <p:cNvPr id="273" name="Google Shape;273;p6"/>
          <p:cNvCxnSpPr/>
          <p:nvPr/>
        </p:nvCxnSpPr>
        <p:spPr>
          <a:xfrm rot="10800000">
            <a:off x="1555416" y="2112263"/>
            <a:ext cx="3374484" cy="0"/>
          </a:xfrm>
          <a:prstGeom prst="straightConnector1">
            <a:avLst/>
          </a:prstGeom>
          <a:noFill/>
          <a:ln cap="rnd" cmpd="sng" w="38100">
            <a:solidFill>
              <a:srgbClr val="FF0000"/>
            </a:solidFill>
            <a:prstDash val="solid"/>
            <a:round/>
            <a:headEnd len="sm" w="sm" type="none"/>
            <a:tailEnd len="med" w="med" type="triangle"/>
          </a:ln>
        </p:spPr>
      </p:cxnSp>
      <p:cxnSp>
        <p:nvCxnSpPr>
          <p:cNvPr id="274" name="Google Shape;274;p6"/>
          <p:cNvCxnSpPr/>
          <p:nvPr/>
        </p:nvCxnSpPr>
        <p:spPr>
          <a:xfrm>
            <a:off x="1555416" y="2112263"/>
            <a:ext cx="0" cy="751155"/>
          </a:xfrm>
          <a:prstGeom prst="straightConnector1">
            <a:avLst/>
          </a:prstGeom>
          <a:noFill/>
          <a:ln cap="rnd" cmpd="sng" w="38100">
            <a:solidFill>
              <a:srgbClr val="FF0000"/>
            </a:solidFill>
            <a:prstDash val="solid"/>
            <a:round/>
            <a:headEnd len="sm" w="sm" type="none"/>
            <a:tailEnd len="med" w="med" type="triangle"/>
          </a:ln>
        </p:spPr>
      </p:cxnSp>
      <p:cxnSp>
        <p:nvCxnSpPr>
          <p:cNvPr id="275" name="Google Shape;275;p6"/>
          <p:cNvCxnSpPr/>
          <p:nvPr/>
        </p:nvCxnSpPr>
        <p:spPr>
          <a:xfrm rot="10800000">
            <a:off x="1385059" y="1997265"/>
            <a:ext cx="0" cy="996407"/>
          </a:xfrm>
          <a:prstGeom prst="straightConnector1">
            <a:avLst/>
          </a:prstGeom>
          <a:noFill/>
          <a:ln cap="rnd" cmpd="sng" w="38100">
            <a:solidFill>
              <a:srgbClr val="0070C0"/>
            </a:solidFill>
            <a:prstDash val="solid"/>
            <a:round/>
            <a:headEnd len="sm" w="sm" type="none"/>
            <a:tailEnd len="med" w="med" type="triangle"/>
          </a:ln>
        </p:spPr>
      </p:cxnSp>
      <p:cxnSp>
        <p:nvCxnSpPr>
          <p:cNvPr id="276" name="Google Shape;276;p6"/>
          <p:cNvCxnSpPr/>
          <p:nvPr/>
        </p:nvCxnSpPr>
        <p:spPr>
          <a:xfrm>
            <a:off x="1385059" y="1997264"/>
            <a:ext cx="4377960" cy="0"/>
          </a:xfrm>
          <a:prstGeom prst="straightConnector1">
            <a:avLst/>
          </a:prstGeom>
          <a:noFill/>
          <a:ln cap="rnd" cmpd="sng" w="38100">
            <a:solidFill>
              <a:srgbClr val="0070C0"/>
            </a:solidFill>
            <a:prstDash val="solid"/>
            <a:round/>
            <a:headEnd len="sm" w="sm" type="none"/>
            <a:tailEnd len="med" w="med" type="triangle"/>
          </a:ln>
        </p:spPr>
      </p:cxnSp>
      <p:cxnSp>
        <p:nvCxnSpPr>
          <p:cNvPr id="277" name="Google Shape;277;p6"/>
          <p:cNvCxnSpPr/>
          <p:nvPr/>
        </p:nvCxnSpPr>
        <p:spPr>
          <a:xfrm>
            <a:off x="4929900" y="2112263"/>
            <a:ext cx="2273791" cy="0"/>
          </a:xfrm>
          <a:prstGeom prst="straightConnector1">
            <a:avLst/>
          </a:prstGeom>
          <a:noFill/>
          <a:ln cap="rnd" cmpd="sng" w="38100">
            <a:solidFill>
              <a:srgbClr val="FF0000"/>
            </a:solidFill>
            <a:prstDash val="solid"/>
            <a:round/>
            <a:headEnd len="sm" w="sm" type="none"/>
            <a:tailEnd len="med" w="med" type="triangle"/>
          </a:ln>
        </p:spPr>
      </p:cxnSp>
      <p:cxnSp>
        <p:nvCxnSpPr>
          <p:cNvPr id="278" name="Google Shape;278;p6"/>
          <p:cNvCxnSpPr/>
          <p:nvPr/>
        </p:nvCxnSpPr>
        <p:spPr>
          <a:xfrm flipH="1">
            <a:off x="7203690" y="2112263"/>
            <a:ext cx="2334" cy="622221"/>
          </a:xfrm>
          <a:prstGeom prst="straightConnector1">
            <a:avLst/>
          </a:prstGeom>
          <a:noFill/>
          <a:ln cap="rnd" cmpd="sng" w="38100">
            <a:solidFill>
              <a:srgbClr val="FF0000"/>
            </a:solidFill>
            <a:prstDash val="solid"/>
            <a:round/>
            <a:headEnd len="sm" w="sm" type="none"/>
            <a:tailEnd len="med" w="med" type="triangle"/>
          </a:ln>
        </p:spPr>
      </p:cxnSp>
      <p:cxnSp>
        <p:nvCxnSpPr>
          <p:cNvPr id="279" name="Google Shape;279;p6"/>
          <p:cNvCxnSpPr/>
          <p:nvPr/>
        </p:nvCxnSpPr>
        <p:spPr>
          <a:xfrm>
            <a:off x="7368366" y="1997264"/>
            <a:ext cx="0" cy="761044"/>
          </a:xfrm>
          <a:prstGeom prst="straightConnector1">
            <a:avLst/>
          </a:prstGeom>
          <a:noFill/>
          <a:ln cap="rnd" cmpd="sng" w="38100">
            <a:solidFill>
              <a:srgbClr val="0070C0"/>
            </a:solidFill>
            <a:prstDash val="solid"/>
            <a:round/>
            <a:headEnd len="sm" w="sm" type="none"/>
            <a:tailEnd len="med" w="med" type="triangle"/>
          </a:ln>
        </p:spPr>
      </p:cxnSp>
      <p:cxnSp>
        <p:nvCxnSpPr>
          <p:cNvPr id="280" name="Google Shape;280;p6"/>
          <p:cNvCxnSpPr/>
          <p:nvPr/>
        </p:nvCxnSpPr>
        <p:spPr>
          <a:xfrm>
            <a:off x="5764561" y="1997264"/>
            <a:ext cx="1603806" cy="0"/>
          </a:xfrm>
          <a:prstGeom prst="straightConnector1">
            <a:avLst/>
          </a:prstGeom>
          <a:noFill/>
          <a:ln cap="rnd" cmpd="sng" w="38100">
            <a:solidFill>
              <a:srgbClr val="0070C0"/>
            </a:solidFill>
            <a:prstDash val="solid"/>
            <a:round/>
            <a:headEnd len="sm" w="sm" type="none"/>
            <a:tailEnd len="med" w="med" type="triangle"/>
          </a:ln>
        </p:spPr>
      </p:cxnSp>
      <p:cxnSp>
        <p:nvCxnSpPr>
          <p:cNvPr id="281" name="Google Shape;281;p6"/>
          <p:cNvCxnSpPr/>
          <p:nvPr/>
        </p:nvCxnSpPr>
        <p:spPr>
          <a:xfrm>
            <a:off x="5760685" y="2019331"/>
            <a:ext cx="2334" cy="715153"/>
          </a:xfrm>
          <a:prstGeom prst="straightConnector1">
            <a:avLst/>
          </a:prstGeom>
          <a:noFill/>
          <a:ln cap="rnd" cmpd="sng" w="38100">
            <a:solidFill>
              <a:srgbClr val="0070C0"/>
            </a:solidFill>
            <a:prstDash val="solid"/>
            <a:round/>
            <a:headEnd len="sm" w="sm" type="none"/>
            <a:tailEnd len="med" w="med" type="triangle"/>
          </a:ln>
        </p:spPr>
      </p:cxnSp>
      <p:sp>
        <p:nvSpPr>
          <p:cNvPr id="282" name="Google Shape;282;p6"/>
          <p:cNvSpPr txBox="1"/>
          <p:nvPr/>
        </p:nvSpPr>
        <p:spPr>
          <a:xfrm>
            <a:off x="4735708" y="2734484"/>
            <a:ext cx="333746" cy="276999"/>
          </a:xfrm>
          <a:prstGeom prst="rect">
            <a:avLst/>
          </a:prstGeom>
          <a:solidFill>
            <a:srgbClr val="FF0000"/>
          </a:solidFill>
          <a:ln cap="rnd" cmpd="sng" w="15875">
            <a:solidFill>
              <a:srgbClr val="1C969C"/>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200"/>
              <a:buFont typeface="Arial"/>
              <a:buNone/>
            </a:pPr>
            <a:r>
              <a:rPr b="0" i="0" lang="en-US" sz="1200" u="none" cap="none" strike="noStrike">
                <a:solidFill>
                  <a:srgbClr val="FFFFFF"/>
                </a:solidFill>
                <a:latin typeface="Century Gothic"/>
                <a:ea typeface="Century Gothic"/>
                <a:cs typeface="Century Gothic"/>
                <a:sym typeface="Century Gothic"/>
              </a:rPr>
              <a:t>IN</a:t>
            </a:r>
            <a:endParaRPr b="0" i="0" sz="1200" u="none" cap="none" strike="noStrike">
              <a:solidFill>
                <a:srgbClr val="FFFFFF"/>
              </a:solidFill>
              <a:latin typeface="Century Gothic"/>
              <a:ea typeface="Century Gothic"/>
              <a:cs typeface="Century Gothic"/>
              <a:sym typeface="Century Gothic"/>
            </a:endParaRPr>
          </a:p>
        </p:txBody>
      </p:sp>
      <p:sp>
        <p:nvSpPr>
          <p:cNvPr id="283" name="Google Shape;283;p6"/>
          <p:cNvSpPr txBox="1"/>
          <p:nvPr/>
        </p:nvSpPr>
        <p:spPr>
          <a:xfrm>
            <a:off x="6986243" y="2734484"/>
            <a:ext cx="484428" cy="276999"/>
          </a:xfrm>
          <a:prstGeom prst="rect">
            <a:avLst/>
          </a:prstGeom>
          <a:solidFill>
            <a:srgbClr val="FFFF00"/>
          </a:solidFill>
          <a:ln cap="rnd" cmpd="sng" w="15875">
            <a:solidFill>
              <a:srgbClr val="1C969C"/>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entury Gothic"/>
                <a:ea typeface="Century Gothic"/>
                <a:cs typeface="Century Gothic"/>
                <a:sym typeface="Century Gothic"/>
              </a:rPr>
              <a:t>OUT</a:t>
            </a:r>
            <a:endParaRPr b="0" i="0" sz="1200" u="none" cap="none" strike="noStrike">
              <a:solidFill>
                <a:srgbClr val="000000"/>
              </a:solidFill>
              <a:latin typeface="Century Gothic"/>
              <a:ea typeface="Century Gothic"/>
              <a:cs typeface="Century Gothic"/>
              <a:sym typeface="Century Gothic"/>
            </a:endParaRPr>
          </a:p>
        </p:txBody>
      </p:sp>
      <p:sp>
        <p:nvSpPr>
          <p:cNvPr id="284" name="Google Shape;284;p6"/>
          <p:cNvSpPr txBox="1"/>
          <p:nvPr/>
        </p:nvSpPr>
        <p:spPr>
          <a:xfrm>
            <a:off x="5386195" y="2734484"/>
            <a:ext cx="484428" cy="276999"/>
          </a:xfrm>
          <a:prstGeom prst="rect">
            <a:avLst/>
          </a:prstGeom>
          <a:solidFill>
            <a:srgbClr val="FFFF00"/>
          </a:solidFill>
          <a:ln cap="rnd" cmpd="sng" w="15875">
            <a:solidFill>
              <a:srgbClr val="1C969C"/>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entury Gothic"/>
                <a:ea typeface="Century Gothic"/>
                <a:cs typeface="Century Gothic"/>
                <a:sym typeface="Century Gothic"/>
              </a:rPr>
              <a:t>OUT</a:t>
            </a:r>
            <a:endParaRPr b="0" i="0" sz="1200" u="none" cap="none" strike="noStrike">
              <a:solidFill>
                <a:srgbClr val="000000"/>
              </a:solidFill>
              <a:latin typeface="Century Gothic"/>
              <a:ea typeface="Century Gothic"/>
              <a:cs typeface="Century Gothic"/>
              <a:sym typeface="Century Gothic"/>
            </a:endParaRPr>
          </a:p>
        </p:txBody>
      </p:sp>
      <p:cxnSp>
        <p:nvCxnSpPr>
          <p:cNvPr id="285" name="Google Shape;285;p6"/>
          <p:cNvCxnSpPr/>
          <p:nvPr/>
        </p:nvCxnSpPr>
        <p:spPr>
          <a:xfrm rot="10800000">
            <a:off x="1385059" y="2993672"/>
            <a:ext cx="562720" cy="0"/>
          </a:xfrm>
          <a:prstGeom prst="straightConnector1">
            <a:avLst/>
          </a:prstGeom>
          <a:noFill/>
          <a:ln cap="rnd" cmpd="sng" w="38100">
            <a:solidFill>
              <a:srgbClr val="0070C0"/>
            </a:solidFill>
            <a:prstDash val="solid"/>
            <a:round/>
            <a:headEnd len="sm" w="sm" type="none"/>
            <a:tailEnd len="med" w="med" type="triangle"/>
          </a:ln>
        </p:spPr>
      </p:cxnSp>
      <p:cxnSp>
        <p:nvCxnSpPr>
          <p:cNvPr id="286" name="Google Shape;286;p6"/>
          <p:cNvCxnSpPr/>
          <p:nvPr/>
        </p:nvCxnSpPr>
        <p:spPr>
          <a:xfrm>
            <a:off x="1562163" y="2863418"/>
            <a:ext cx="364822" cy="0"/>
          </a:xfrm>
          <a:prstGeom prst="straightConnector1">
            <a:avLst/>
          </a:prstGeom>
          <a:noFill/>
          <a:ln cap="rnd" cmpd="sng" w="38100">
            <a:solidFill>
              <a:srgbClr val="FF0000"/>
            </a:solidFill>
            <a:prstDash val="solid"/>
            <a:round/>
            <a:headEnd len="sm" w="sm" type="none"/>
            <a:tailEnd len="med" w="med" type="triangle"/>
          </a:ln>
        </p:spPr>
      </p:cxnSp>
      <p:sp>
        <p:nvSpPr>
          <p:cNvPr id="287" name="Google Shape;287;p6"/>
          <p:cNvSpPr txBox="1"/>
          <p:nvPr/>
        </p:nvSpPr>
        <p:spPr>
          <a:xfrm>
            <a:off x="1926985" y="2734484"/>
            <a:ext cx="2406848" cy="276999"/>
          </a:xfrm>
          <a:prstGeom prst="rect">
            <a:avLst/>
          </a:prstGeom>
          <a:solidFill>
            <a:srgbClr val="92D050"/>
          </a:solidFill>
          <a:ln cap="rnd" cmpd="sng" w="15875">
            <a:solidFill>
              <a:srgbClr val="1C969C"/>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entury Gothic"/>
                <a:ea typeface="Century Gothic"/>
                <a:cs typeface="Century Gothic"/>
                <a:sym typeface="Century Gothic"/>
              </a:rPr>
              <a:t>Analyze</a:t>
            </a:r>
            <a:endParaRPr b="0" i="0" sz="1200" u="none" cap="none" strike="noStrike">
              <a:solidFill>
                <a:srgbClr val="000000"/>
              </a:solidFill>
              <a:latin typeface="Century Gothic"/>
              <a:ea typeface="Century Gothic"/>
              <a:cs typeface="Century Gothic"/>
              <a:sym typeface="Century Gothic"/>
            </a:endParaRPr>
          </a:p>
        </p:txBody>
      </p:sp>
      <p:pic>
        <p:nvPicPr>
          <p:cNvPr id="288" name="Google Shape;288;p6"/>
          <p:cNvPicPr preferRelativeResize="0"/>
          <p:nvPr/>
        </p:nvPicPr>
        <p:blipFill rotWithShape="1">
          <a:blip r:embed="rId3">
            <a:alphaModFix/>
          </a:blip>
          <a:srcRect b="0" l="0" r="0" t="0"/>
          <a:stretch/>
        </p:blipFill>
        <p:spPr>
          <a:xfrm>
            <a:off x="10976881" y="75846"/>
            <a:ext cx="1086099" cy="767949"/>
          </a:xfrm>
          <a:prstGeom prst="rect">
            <a:avLst/>
          </a:prstGeom>
          <a:noFill/>
          <a:ln>
            <a:noFill/>
          </a:ln>
        </p:spPr>
      </p:pic>
      <p:sp>
        <p:nvSpPr>
          <p:cNvPr id="289" name="Google Shape;289;p6"/>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7"/>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262626"/>
              </a:buClr>
              <a:buSzPts val="8000"/>
              <a:buFont typeface="Calibri"/>
              <a:buNone/>
            </a:pPr>
            <a:r>
              <a:rPr lang="en-US"/>
              <a:t>SCORER Edge Key Components</a:t>
            </a:r>
            <a:endParaRPr/>
          </a:p>
        </p:txBody>
      </p:sp>
      <p:sp>
        <p:nvSpPr>
          <p:cNvPr id="295" name="Google Shape;295;p7"/>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90000"/>
              </a:lnSpc>
              <a:spcBef>
                <a:spcPts val="1200"/>
              </a:spcBef>
              <a:spcAft>
                <a:spcPts val="0"/>
              </a:spcAft>
              <a:buClr>
                <a:schemeClr val="accent1"/>
              </a:buClr>
              <a:buSzPts val="2400"/>
              <a:buFont typeface="Calibri"/>
              <a:buNone/>
            </a:pPr>
            <a:r>
              <a:t/>
            </a:r>
            <a:endParaRPr/>
          </a:p>
        </p:txBody>
      </p:sp>
      <p:sp>
        <p:nvSpPr>
          <p:cNvPr id="296" name="Google Shape;296;p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50"/>
              <a:buNone/>
            </a:pPr>
            <a:fld id="{00000000-1234-1234-1234-123412341234}" type="slidenum">
              <a:rPr lang="en-US"/>
              <a:t>‹#›</a:t>
            </a:fld>
            <a:endParaRPr/>
          </a:p>
        </p:txBody>
      </p:sp>
      <p:pic>
        <p:nvPicPr>
          <p:cNvPr id="297" name="Google Shape;297;p7"/>
          <p:cNvPicPr preferRelativeResize="0"/>
          <p:nvPr/>
        </p:nvPicPr>
        <p:blipFill rotWithShape="1">
          <a:blip r:embed="rId3">
            <a:alphaModFix/>
          </a:blip>
          <a:srcRect b="0" l="0" r="0" t="0"/>
          <a:stretch/>
        </p:blipFill>
        <p:spPr>
          <a:xfrm>
            <a:off x="10976881" y="75846"/>
            <a:ext cx="1086099" cy="76794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4800"/>
              <a:buFont typeface="Calibri"/>
              <a:buNone/>
            </a:pPr>
            <a:r>
              <a:rPr lang="en-US"/>
              <a:t>OSM – OS Resource Monitoring</a:t>
            </a:r>
            <a:endParaRPr/>
          </a:p>
        </p:txBody>
      </p:sp>
      <p:sp>
        <p:nvSpPr>
          <p:cNvPr id="303" name="Google Shape;303;p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50"/>
              <a:buNone/>
            </a:pPr>
            <a:fld id="{00000000-1234-1234-1234-123412341234}" type="slidenum">
              <a:rPr lang="en-US"/>
              <a:t>‹#›</a:t>
            </a:fld>
            <a:endParaRPr/>
          </a:p>
        </p:txBody>
      </p:sp>
      <p:sp>
        <p:nvSpPr>
          <p:cNvPr id="304" name="Google Shape;304;p8"/>
          <p:cNvSpPr txBox="1"/>
          <p:nvPr/>
        </p:nvSpPr>
        <p:spPr>
          <a:xfrm>
            <a:off x="849193" y="1859411"/>
            <a:ext cx="10554574" cy="4347614"/>
          </a:xfrm>
          <a:prstGeom prst="rect">
            <a:avLst/>
          </a:prstGeom>
          <a:noFill/>
          <a:ln>
            <a:noFill/>
          </a:ln>
        </p:spPr>
        <p:txBody>
          <a:bodyPr anchorCtr="0" anchor="t" bIns="45700" lIns="0" spcFirstLastPara="1" rIns="0" wrap="square" tIns="45700">
            <a:normAutofit/>
          </a:bodyPr>
          <a:lstStyle/>
          <a:p>
            <a:pPr indent="-355600" lvl="0" marL="457200" marR="0" rtl="0" algn="l">
              <a:lnSpc>
                <a:spcPct val="70000"/>
              </a:lnSpc>
              <a:spcBef>
                <a:spcPts val="1200"/>
              </a:spcBef>
              <a:spcAft>
                <a:spcPts val="0"/>
              </a:spcAft>
              <a:buClr>
                <a:schemeClr val="accent1"/>
              </a:buClr>
              <a:buSzPts val="2000"/>
              <a:buFont typeface="Calibri"/>
              <a:buChar char=" "/>
            </a:pPr>
            <a:r>
              <a:rPr b="1" i="0" lang="en-US" sz="1700" u="sng" cap="none" strike="noStrike">
                <a:solidFill>
                  <a:srgbClr val="3F3F3F"/>
                </a:solidFill>
                <a:latin typeface="Calibri"/>
                <a:ea typeface="Calibri"/>
                <a:cs typeface="Calibri"/>
                <a:sym typeface="Calibri"/>
              </a:rPr>
              <a:t>Role:</a:t>
            </a:r>
            <a:r>
              <a:rPr b="0" i="0" lang="en-US" sz="1700" u="none" cap="none" strike="noStrike">
                <a:solidFill>
                  <a:srgbClr val="3F3F3F"/>
                </a:solidFill>
                <a:latin typeface="Calibri"/>
                <a:ea typeface="Calibri"/>
                <a:cs typeface="Calibri"/>
                <a:sym typeface="Calibri"/>
              </a:rPr>
              <a:t> Visualize and monitor resource usage managed by OS</a:t>
            </a:r>
            <a:endParaRPr/>
          </a:p>
          <a:p>
            <a:pPr indent="-355600" lvl="0" marL="457200" marR="0" rtl="0" algn="l">
              <a:lnSpc>
                <a:spcPct val="70000"/>
              </a:lnSpc>
              <a:spcBef>
                <a:spcPts val="1200"/>
              </a:spcBef>
              <a:spcAft>
                <a:spcPts val="0"/>
              </a:spcAft>
              <a:buClr>
                <a:schemeClr val="accent1"/>
              </a:buClr>
              <a:buSzPts val="2000"/>
              <a:buFont typeface="Calibri"/>
              <a:buChar char=" "/>
            </a:pPr>
            <a:r>
              <a:rPr b="1" i="0" lang="en-US" sz="1700" u="sng" cap="none" strike="noStrike">
                <a:solidFill>
                  <a:srgbClr val="3F3F3F"/>
                </a:solidFill>
                <a:latin typeface="Calibri"/>
                <a:ea typeface="Calibri"/>
                <a:cs typeface="Calibri"/>
                <a:sym typeface="Calibri"/>
              </a:rPr>
              <a:t>Area of responsibility</a:t>
            </a:r>
            <a:endParaRPr/>
          </a:p>
          <a:p>
            <a:pPr indent="-355600" lvl="0" marL="457200" marR="0" rtl="0" algn="l">
              <a:lnSpc>
                <a:spcPct val="70000"/>
              </a:lnSpc>
              <a:spcBef>
                <a:spcPts val="1200"/>
              </a:spcBef>
              <a:spcAft>
                <a:spcPts val="0"/>
              </a:spcAft>
              <a:buClr>
                <a:schemeClr val="accent1"/>
              </a:buClr>
              <a:buSzPts val="2000"/>
              <a:buFont typeface="Calibri"/>
              <a:buChar char=" "/>
            </a:pPr>
            <a:r>
              <a:rPr b="0" i="0" lang="en-US" sz="1700" u="none" cap="none" strike="noStrike">
                <a:solidFill>
                  <a:srgbClr val="3F3F3F"/>
                </a:solidFill>
                <a:latin typeface="Calibri"/>
                <a:ea typeface="Calibri"/>
                <a:cs typeface="Calibri"/>
                <a:sym typeface="Calibri"/>
              </a:rPr>
              <a:t>Record as time series statistics such as process number, load average, amount of memory used, communication volume, Graph the recorded statistical information, Automatic recovery from OS abnormality (thrashing, stall due to insufficient memory)</a:t>
            </a:r>
            <a:endParaRPr/>
          </a:p>
          <a:p>
            <a:pPr indent="-355600" lvl="0" marL="457200" marR="0" rtl="0" algn="l">
              <a:lnSpc>
                <a:spcPct val="70000"/>
              </a:lnSpc>
              <a:spcBef>
                <a:spcPts val="1200"/>
              </a:spcBef>
              <a:spcAft>
                <a:spcPts val="0"/>
              </a:spcAft>
              <a:buClr>
                <a:schemeClr val="accent1"/>
              </a:buClr>
              <a:buSzPts val="2000"/>
              <a:buFont typeface="Calibri"/>
              <a:buChar char=" "/>
            </a:pPr>
            <a:r>
              <a:rPr b="1" i="0" lang="en-US" sz="1700" u="sng" cap="none" strike="noStrike">
                <a:solidFill>
                  <a:srgbClr val="3F3F3F"/>
                </a:solidFill>
                <a:latin typeface="Calibri"/>
                <a:ea typeface="Calibri"/>
                <a:cs typeface="Calibri"/>
                <a:sym typeface="Calibri"/>
              </a:rPr>
              <a:t>Implementation policy</a:t>
            </a:r>
            <a:endParaRPr/>
          </a:p>
          <a:p>
            <a:pPr indent="-355600" lvl="0" marL="457200" marR="0" rtl="0" algn="l">
              <a:lnSpc>
                <a:spcPct val="70000"/>
              </a:lnSpc>
              <a:spcBef>
                <a:spcPts val="1200"/>
              </a:spcBef>
              <a:spcAft>
                <a:spcPts val="0"/>
              </a:spcAft>
              <a:buClr>
                <a:schemeClr val="accent1"/>
              </a:buClr>
              <a:buSzPts val="2000"/>
              <a:buFont typeface="Calibri"/>
              <a:buChar char=" "/>
            </a:pPr>
            <a:r>
              <a:rPr b="0" i="0" lang="en-US" sz="1700" u="none" cap="none" strike="noStrike">
                <a:solidFill>
                  <a:srgbClr val="3F3F3F"/>
                </a:solidFill>
                <a:latin typeface="Calibri"/>
                <a:ea typeface="Calibri"/>
                <a:cs typeface="Calibri"/>
                <a:sym typeface="Calibri"/>
              </a:rPr>
              <a:t>Recording and Visualizing Statistics with </a:t>
            </a:r>
            <a:r>
              <a:rPr b="1" i="0" lang="en-US" sz="1700" u="sng" cap="none" strike="noStrike">
                <a:solidFill>
                  <a:srgbClr val="3F3F3F"/>
                </a:solidFill>
                <a:latin typeface="Calibri"/>
                <a:ea typeface="Calibri"/>
                <a:cs typeface="Calibri"/>
                <a:sym typeface="Calibri"/>
              </a:rPr>
              <a:t>NetData</a:t>
            </a:r>
            <a:r>
              <a:rPr b="0" i="0" lang="en-US" sz="1700" u="none" cap="none" strike="noStrike">
                <a:solidFill>
                  <a:srgbClr val="3F3F3F"/>
                </a:solidFill>
                <a:latin typeface="Calibri"/>
                <a:ea typeface="Calibri"/>
                <a:cs typeface="Calibri"/>
                <a:sym typeface="Calibri"/>
              </a:rPr>
              <a:t> &amp; </a:t>
            </a:r>
            <a:r>
              <a:rPr b="1" i="0" lang="en-US" sz="1700" u="sng" cap="none" strike="noStrike">
                <a:solidFill>
                  <a:srgbClr val="3F3F3F"/>
                </a:solidFill>
                <a:latin typeface="Calibri"/>
                <a:ea typeface="Calibri"/>
                <a:cs typeface="Calibri"/>
                <a:sym typeface="Calibri"/>
              </a:rPr>
              <a:t>Grafana</a:t>
            </a:r>
            <a:r>
              <a:rPr b="0" i="0" lang="en-US" sz="1700" u="none" cap="none" strike="noStrike">
                <a:solidFill>
                  <a:srgbClr val="3F3F3F"/>
                </a:solidFill>
                <a:latin typeface="Calibri"/>
                <a:ea typeface="Calibri"/>
                <a:cs typeface="Calibri"/>
                <a:sym typeface="Calibri"/>
              </a:rPr>
              <a:t> &amp; </a:t>
            </a:r>
            <a:r>
              <a:rPr b="1" i="0" lang="en-US" sz="1700" u="sng" cap="none" strike="noStrike">
                <a:solidFill>
                  <a:srgbClr val="3F3F3F"/>
                </a:solidFill>
                <a:latin typeface="Calibri"/>
                <a:ea typeface="Calibri"/>
                <a:cs typeface="Calibri"/>
                <a:sym typeface="Calibri"/>
              </a:rPr>
              <a:t>Influx</a:t>
            </a:r>
            <a:r>
              <a:rPr b="0" i="0" lang="en-US" sz="1700" u="none" cap="none" strike="noStrike">
                <a:solidFill>
                  <a:srgbClr val="3F3F3F"/>
                </a:solidFill>
                <a:latin typeface="Calibri"/>
                <a:ea typeface="Calibri"/>
                <a:cs typeface="Calibri"/>
                <a:sym typeface="Calibri"/>
              </a:rPr>
              <a:t> </a:t>
            </a:r>
            <a:r>
              <a:rPr b="1" i="0" lang="en-US" sz="1700" u="sng" cap="none" strike="noStrike">
                <a:solidFill>
                  <a:srgbClr val="3F3F3F"/>
                </a:solidFill>
                <a:latin typeface="Calibri"/>
                <a:ea typeface="Calibri"/>
                <a:cs typeface="Calibri"/>
                <a:sym typeface="Calibri"/>
              </a:rPr>
              <a:t>DB</a:t>
            </a:r>
            <a:endParaRPr/>
          </a:p>
          <a:p>
            <a:pPr indent="-355600" lvl="0" marL="457200" marR="0" rtl="0" algn="l">
              <a:lnSpc>
                <a:spcPct val="70000"/>
              </a:lnSpc>
              <a:spcBef>
                <a:spcPts val="1200"/>
              </a:spcBef>
              <a:spcAft>
                <a:spcPts val="0"/>
              </a:spcAft>
              <a:buClr>
                <a:schemeClr val="accent1"/>
              </a:buClr>
              <a:buSzPts val="2000"/>
              <a:buFont typeface="Calibri"/>
              <a:buChar char=" "/>
            </a:pPr>
            <a:r>
              <a:rPr b="0" i="0" lang="en-US" sz="1700" u="none" cap="none" strike="noStrike">
                <a:solidFill>
                  <a:srgbClr val="3F3F3F"/>
                </a:solidFill>
                <a:latin typeface="Calibri"/>
                <a:ea typeface="Calibri"/>
                <a:cs typeface="Calibri"/>
                <a:sym typeface="Calibri"/>
              </a:rPr>
              <a:t>Monitoring by Watchdog Timer etc., Recovery by automatic restart</a:t>
            </a:r>
            <a:endParaRPr/>
          </a:p>
          <a:p>
            <a:pPr indent="-355600" lvl="0" marL="457200" marR="0" rtl="0" algn="l">
              <a:lnSpc>
                <a:spcPct val="70000"/>
              </a:lnSpc>
              <a:spcBef>
                <a:spcPts val="1200"/>
              </a:spcBef>
              <a:spcAft>
                <a:spcPts val="0"/>
              </a:spcAft>
              <a:buClr>
                <a:schemeClr val="accent1"/>
              </a:buClr>
              <a:buSzPts val="2000"/>
              <a:buFont typeface="Calibri"/>
              <a:buChar char=" "/>
            </a:pPr>
            <a:r>
              <a:rPr b="1" i="0" lang="en-US" sz="1700" u="sng" cap="none" strike="noStrike">
                <a:solidFill>
                  <a:srgbClr val="3F3F3F"/>
                </a:solidFill>
                <a:latin typeface="Calibri"/>
                <a:ea typeface="Calibri"/>
                <a:cs typeface="Calibri"/>
                <a:sym typeface="Calibri"/>
              </a:rPr>
              <a:t>Main API / UI</a:t>
            </a:r>
            <a:endParaRPr/>
          </a:p>
          <a:p>
            <a:pPr indent="-355600" lvl="0" marL="457200" marR="0" rtl="0" algn="l">
              <a:lnSpc>
                <a:spcPct val="70000"/>
              </a:lnSpc>
              <a:spcBef>
                <a:spcPts val="1200"/>
              </a:spcBef>
              <a:spcAft>
                <a:spcPts val="0"/>
              </a:spcAft>
              <a:buClr>
                <a:schemeClr val="accent1"/>
              </a:buClr>
              <a:buSzPts val="2000"/>
              <a:buFont typeface="Calibri"/>
              <a:buChar char=" "/>
            </a:pPr>
            <a:r>
              <a:rPr b="1" i="0" lang="en-US" sz="1700" u="none" cap="none" strike="noStrike">
                <a:solidFill>
                  <a:srgbClr val="3F3F3F"/>
                </a:solidFill>
                <a:latin typeface="Calibri"/>
                <a:ea typeface="Calibri"/>
                <a:cs typeface="Calibri"/>
                <a:sym typeface="Calibri"/>
              </a:rPr>
              <a:t>NetData: </a:t>
            </a:r>
            <a:r>
              <a:rPr b="0" i="0" lang="en-US" sz="1700" u="none" cap="none" strike="noStrike">
                <a:solidFill>
                  <a:srgbClr val="3F3F3F"/>
                </a:solidFill>
                <a:latin typeface="Calibri"/>
                <a:ea typeface="Calibri"/>
                <a:cs typeface="Calibri"/>
                <a:sym typeface="Calibri"/>
              </a:rPr>
              <a:t> For short-term monitoring</a:t>
            </a:r>
            <a:endParaRPr/>
          </a:p>
          <a:p>
            <a:pPr indent="-355600" lvl="0" marL="457200" marR="0" rtl="0" algn="l">
              <a:lnSpc>
                <a:spcPct val="70000"/>
              </a:lnSpc>
              <a:spcBef>
                <a:spcPts val="1200"/>
              </a:spcBef>
              <a:spcAft>
                <a:spcPts val="0"/>
              </a:spcAft>
              <a:buClr>
                <a:schemeClr val="accent1"/>
              </a:buClr>
              <a:buSzPts val="2000"/>
              <a:buFont typeface="Calibri"/>
              <a:buChar char=" "/>
            </a:pPr>
            <a:r>
              <a:rPr b="1" i="0" lang="en-US" sz="1700" u="sng" cap="none" strike="noStrike">
                <a:solidFill>
                  <a:srgbClr val="3F3F3F"/>
                </a:solidFill>
                <a:latin typeface="Calibri"/>
                <a:ea typeface="Calibri"/>
                <a:cs typeface="Calibri"/>
                <a:sym typeface="Calibri"/>
              </a:rPr>
              <a:t>Grafana &amp; InfluxDB:</a:t>
            </a:r>
            <a:r>
              <a:rPr b="0" i="0" lang="en-US" sz="1700" u="none" cap="none" strike="noStrike">
                <a:solidFill>
                  <a:srgbClr val="3F3F3F"/>
                </a:solidFill>
                <a:latin typeface="Calibri"/>
                <a:ea typeface="Calibri"/>
                <a:cs typeface="Calibri"/>
                <a:sym typeface="Calibri"/>
              </a:rPr>
              <a:t> For long-term monitoring</a:t>
            </a:r>
            <a:endParaRPr/>
          </a:p>
          <a:p>
            <a:pPr indent="-355600" lvl="0" marL="457200" marR="0" rtl="0" algn="l">
              <a:lnSpc>
                <a:spcPct val="70000"/>
              </a:lnSpc>
              <a:spcBef>
                <a:spcPts val="1200"/>
              </a:spcBef>
              <a:spcAft>
                <a:spcPts val="0"/>
              </a:spcAft>
              <a:buClr>
                <a:schemeClr val="accent1"/>
              </a:buClr>
              <a:buSzPts val="2000"/>
              <a:buFont typeface="Calibri"/>
              <a:buChar char=" "/>
            </a:pPr>
            <a:r>
              <a:rPr b="0" i="0" lang="en-US" sz="1700" u="none" cap="none" strike="noStrike">
                <a:solidFill>
                  <a:srgbClr val="3F3F3F"/>
                </a:solidFill>
                <a:latin typeface="Calibri"/>
                <a:ea typeface="Calibri"/>
                <a:cs typeface="Calibri"/>
                <a:sym typeface="Calibri"/>
              </a:rPr>
              <a:t>Graph the transition over 7 days every hour, keep it in the cloud</a:t>
            </a:r>
            <a:endParaRPr/>
          </a:p>
          <a:p>
            <a:pPr indent="-355600" lvl="0" marL="457200" marR="0" rtl="0" algn="l">
              <a:lnSpc>
                <a:spcPct val="70000"/>
              </a:lnSpc>
              <a:spcBef>
                <a:spcPts val="1200"/>
              </a:spcBef>
              <a:spcAft>
                <a:spcPts val="0"/>
              </a:spcAft>
              <a:buClr>
                <a:schemeClr val="accent1"/>
              </a:buClr>
              <a:buSzPts val="2000"/>
              <a:buFont typeface="Calibri"/>
              <a:buChar char=" "/>
            </a:pPr>
            <a:r>
              <a:rPr b="0" i="0" lang="en-US" sz="1700" u="none" cap="none" strike="noStrike">
                <a:solidFill>
                  <a:srgbClr val="3F3F3F"/>
                </a:solidFill>
                <a:latin typeface="Calibri"/>
                <a:ea typeface="Calibri"/>
                <a:cs typeface="Calibri"/>
                <a:sym typeface="Calibri"/>
              </a:rPr>
              <a:t>Automatic reboot at stall by Watchdog Timer</a:t>
            </a:r>
            <a:endParaRPr b="0" i="0" sz="1700" u="none" cap="none" strike="noStrike">
              <a:solidFill>
                <a:srgbClr val="3F3F3F"/>
              </a:solidFill>
              <a:latin typeface="Calibri"/>
              <a:ea typeface="Calibri"/>
              <a:cs typeface="Calibri"/>
              <a:sym typeface="Calibri"/>
            </a:endParaRPr>
          </a:p>
        </p:txBody>
      </p:sp>
      <p:pic>
        <p:nvPicPr>
          <p:cNvPr id="305" name="Google Shape;305;p8"/>
          <p:cNvPicPr preferRelativeResize="0"/>
          <p:nvPr/>
        </p:nvPicPr>
        <p:blipFill rotWithShape="1">
          <a:blip r:embed="rId3">
            <a:alphaModFix/>
          </a:blip>
          <a:srcRect b="0" l="0" r="0" t="0"/>
          <a:stretch/>
        </p:blipFill>
        <p:spPr>
          <a:xfrm>
            <a:off x="10976881" y="75846"/>
            <a:ext cx="1086099" cy="76794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4800"/>
              <a:buFont typeface="Calibri"/>
              <a:buNone/>
            </a:pPr>
            <a:r>
              <a:rPr lang="en-US"/>
              <a:t>JCM : Job Control &amp; Monitoring</a:t>
            </a:r>
            <a:endParaRPr/>
          </a:p>
        </p:txBody>
      </p:sp>
      <p:sp>
        <p:nvSpPr>
          <p:cNvPr id="311" name="Google Shape;311;p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50"/>
              <a:buNone/>
            </a:pPr>
            <a:fld id="{00000000-1234-1234-1234-123412341234}" type="slidenum">
              <a:rPr lang="en-US"/>
              <a:t>‹#›</a:t>
            </a:fld>
            <a:endParaRPr/>
          </a:p>
        </p:txBody>
      </p:sp>
      <p:sp>
        <p:nvSpPr>
          <p:cNvPr id="312" name="Google Shape;312;p9"/>
          <p:cNvSpPr txBox="1"/>
          <p:nvPr/>
        </p:nvSpPr>
        <p:spPr>
          <a:xfrm>
            <a:off x="818712" y="1831703"/>
            <a:ext cx="10554574" cy="4347614"/>
          </a:xfrm>
          <a:prstGeom prst="rect">
            <a:avLst/>
          </a:prstGeom>
          <a:noFill/>
          <a:ln>
            <a:noFill/>
          </a:ln>
        </p:spPr>
        <p:txBody>
          <a:bodyPr anchorCtr="0" anchor="t" bIns="45700" lIns="0" spcFirstLastPara="1" rIns="0" wrap="square" tIns="45700">
            <a:normAutofit/>
          </a:bodyPr>
          <a:lstStyle/>
          <a:p>
            <a:pPr indent="-355600" lvl="0" marL="457200" marR="0" rtl="0" algn="l">
              <a:lnSpc>
                <a:spcPct val="70000"/>
              </a:lnSpc>
              <a:spcBef>
                <a:spcPts val="1200"/>
              </a:spcBef>
              <a:spcAft>
                <a:spcPts val="0"/>
              </a:spcAft>
              <a:buClr>
                <a:schemeClr val="accent1"/>
              </a:buClr>
              <a:buSzPts val="2000"/>
              <a:buFont typeface="Calibri"/>
              <a:buChar char=" "/>
            </a:pPr>
            <a:r>
              <a:rPr b="1" i="0" lang="en-US" sz="1700" u="sng" cap="none" strike="noStrike">
                <a:solidFill>
                  <a:srgbClr val="3F3F3F"/>
                </a:solidFill>
                <a:latin typeface="Calibri"/>
                <a:ea typeface="Calibri"/>
                <a:cs typeface="Calibri"/>
                <a:sym typeface="Calibri"/>
              </a:rPr>
              <a:t>Role </a:t>
            </a:r>
            <a:r>
              <a:rPr b="0" i="0" lang="en-US" sz="1700" u="none" cap="none" strike="noStrike">
                <a:solidFill>
                  <a:srgbClr val="3F3F3F"/>
                </a:solidFill>
                <a:latin typeface="Calibri"/>
                <a:ea typeface="Calibri"/>
                <a:cs typeface="Calibri"/>
                <a:sym typeface="Calibri"/>
              </a:rPr>
              <a:t>Starting job, monitoring during execution, recording execution result, fair resource distribution, visualization of situation</a:t>
            </a:r>
            <a:endParaRPr/>
          </a:p>
          <a:p>
            <a:pPr indent="-355600" lvl="0" marL="457200" marR="0" rtl="0" algn="l">
              <a:lnSpc>
                <a:spcPct val="70000"/>
              </a:lnSpc>
              <a:spcBef>
                <a:spcPts val="1200"/>
              </a:spcBef>
              <a:spcAft>
                <a:spcPts val="0"/>
              </a:spcAft>
              <a:buClr>
                <a:schemeClr val="accent1"/>
              </a:buClr>
              <a:buSzPts val="2000"/>
              <a:buFont typeface="Calibri"/>
              <a:buChar char=" "/>
            </a:pPr>
            <a:r>
              <a:rPr b="1" i="0" lang="en-US" sz="1700" u="sng" cap="none" strike="noStrike">
                <a:solidFill>
                  <a:srgbClr val="3F3F3F"/>
                </a:solidFill>
                <a:latin typeface="Calibri"/>
                <a:ea typeface="Calibri"/>
                <a:cs typeface="Calibri"/>
                <a:sym typeface="Calibri"/>
              </a:rPr>
              <a:t>Area of responsibility</a:t>
            </a:r>
            <a:endParaRPr/>
          </a:p>
          <a:p>
            <a:pPr indent="-355600" lvl="0" marL="457200" marR="0" rtl="0" algn="l">
              <a:lnSpc>
                <a:spcPct val="70000"/>
              </a:lnSpc>
              <a:spcBef>
                <a:spcPts val="1200"/>
              </a:spcBef>
              <a:spcAft>
                <a:spcPts val="0"/>
              </a:spcAft>
              <a:buClr>
                <a:schemeClr val="accent1"/>
              </a:buClr>
              <a:buSzPts val="2000"/>
              <a:buFont typeface="Calibri"/>
              <a:buChar char=" "/>
            </a:pPr>
            <a:r>
              <a:rPr b="0" i="0" lang="en-US" sz="1700" u="none" cap="none" strike="noStrike">
                <a:solidFill>
                  <a:srgbClr val="3F3F3F"/>
                </a:solidFill>
                <a:latin typeface="Calibri"/>
                <a:ea typeface="Calibri"/>
                <a:cs typeface="Calibri"/>
                <a:sym typeface="Calibri"/>
              </a:rPr>
              <a:t>According to the job definition, allocate the request resource at the specified timing and start the job</a:t>
            </a:r>
            <a:endParaRPr/>
          </a:p>
          <a:p>
            <a:pPr indent="-355600" lvl="0" marL="457200" marR="0" rtl="0" algn="l">
              <a:lnSpc>
                <a:spcPct val="70000"/>
              </a:lnSpc>
              <a:spcBef>
                <a:spcPts val="1200"/>
              </a:spcBef>
              <a:spcAft>
                <a:spcPts val="0"/>
              </a:spcAft>
              <a:buClr>
                <a:schemeClr val="accent1"/>
              </a:buClr>
              <a:buSzPts val="2000"/>
              <a:buFont typeface="Calibri"/>
              <a:buChar char=" "/>
            </a:pPr>
            <a:r>
              <a:rPr b="0" i="0" lang="en-US" sz="1700" u="none" cap="none" strike="noStrike">
                <a:solidFill>
                  <a:srgbClr val="3F3F3F"/>
                </a:solidFill>
                <a:latin typeface="Calibri"/>
                <a:ea typeface="Calibri"/>
                <a:cs typeface="Calibri"/>
                <a:sym typeface="Calibri"/>
              </a:rPr>
              <a:t>If the job fails, retry etc. according to the job definition</a:t>
            </a:r>
            <a:endParaRPr/>
          </a:p>
          <a:p>
            <a:pPr indent="-355600" lvl="0" marL="457200" marR="0" rtl="0" algn="l">
              <a:lnSpc>
                <a:spcPct val="70000"/>
              </a:lnSpc>
              <a:spcBef>
                <a:spcPts val="1200"/>
              </a:spcBef>
              <a:spcAft>
                <a:spcPts val="0"/>
              </a:spcAft>
              <a:buClr>
                <a:schemeClr val="accent1"/>
              </a:buClr>
              <a:buSzPts val="2000"/>
              <a:buFont typeface="Calibri"/>
              <a:buChar char=" "/>
            </a:pPr>
            <a:r>
              <a:rPr b="0" i="0" lang="en-US" sz="1700" u="none" cap="none" strike="noStrike">
                <a:solidFill>
                  <a:srgbClr val="3F3F3F"/>
                </a:solidFill>
                <a:latin typeface="Calibri"/>
                <a:ea typeface="Calibri"/>
                <a:cs typeface="Calibri"/>
                <a:sym typeface="Calibri"/>
              </a:rPr>
              <a:t>Process job dependencies appropriately</a:t>
            </a:r>
            <a:endParaRPr/>
          </a:p>
          <a:p>
            <a:pPr indent="-355600" lvl="0" marL="457200" marR="0" rtl="0" algn="l">
              <a:lnSpc>
                <a:spcPct val="70000"/>
              </a:lnSpc>
              <a:spcBef>
                <a:spcPts val="1200"/>
              </a:spcBef>
              <a:spcAft>
                <a:spcPts val="0"/>
              </a:spcAft>
              <a:buClr>
                <a:schemeClr val="accent1"/>
              </a:buClr>
              <a:buSzPts val="2000"/>
              <a:buFont typeface="Calibri"/>
              <a:buChar char=" "/>
            </a:pPr>
            <a:r>
              <a:rPr b="1" i="0" lang="en-US" sz="1700" u="sng" cap="none" strike="noStrike">
                <a:solidFill>
                  <a:srgbClr val="3F3F3F"/>
                </a:solidFill>
                <a:latin typeface="Calibri"/>
                <a:ea typeface="Calibri"/>
                <a:cs typeface="Calibri"/>
                <a:sym typeface="Calibri"/>
              </a:rPr>
              <a:t>Implementation policy</a:t>
            </a:r>
            <a:endParaRPr/>
          </a:p>
          <a:p>
            <a:pPr indent="-355600" lvl="0" marL="457200" marR="0" rtl="0" algn="l">
              <a:lnSpc>
                <a:spcPct val="70000"/>
              </a:lnSpc>
              <a:spcBef>
                <a:spcPts val="1200"/>
              </a:spcBef>
              <a:spcAft>
                <a:spcPts val="0"/>
              </a:spcAft>
              <a:buClr>
                <a:schemeClr val="accent1"/>
              </a:buClr>
              <a:buSzPts val="2000"/>
              <a:buFont typeface="Calibri"/>
              <a:buChar char=" "/>
            </a:pPr>
            <a:r>
              <a:rPr b="0" i="0" lang="en-US" sz="1700" u="none" cap="none" strike="noStrike">
                <a:solidFill>
                  <a:srgbClr val="3F3F3F"/>
                </a:solidFill>
                <a:latin typeface="Calibri"/>
                <a:ea typeface="Calibri"/>
                <a:cs typeface="Calibri"/>
                <a:sym typeface="Calibri"/>
              </a:rPr>
              <a:t>Control and monitor with Dockerd / Docker-Compose</a:t>
            </a:r>
            <a:endParaRPr/>
          </a:p>
          <a:p>
            <a:pPr indent="-355600" lvl="0" marL="457200" marR="0" rtl="0" algn="l">
              <a:lnSpc>
                <a:spcPct val="70000"/>
              </a:lnSpc>
              <a:spcBef>
                <a:spcPts val="1200"/>
              </a:spcBef>
              <a:spcAft>
                <a:spcPts val="0"/>
              </a:spcAft>
              <a:buClr>
                <a:schemeClr val="accent1"/>
              </a:buClr>
              <a:buSzPts val="2000"/>
              <a:buFont typeface="Calibri"/>
              <a:buChar char=" "/>
            </a:pPr>
            <a:r>
              <a:rPr b="0" i="0" lang="en-US" sz="1700" u="none" cap="none" strike="noStrike">
                <a:solidFill>
                  <a:srgbClr val="3F3F3F"/>
                </a:solidFill>
                <a:latin typeface="Calibri"/>
                <a:ea typeface="Calibri"/>
                <a:cs typeface="Calibri"/>
                <a:sym typeface="Calibri"/>
              </a:rPr>
              <a:t>Visualize with Portainer</a:t>
            </a:r>
            <a:endParaRPr/>
          </a:p>
          <a:p>
            <a:pPr indent="-355600" lvl="0" marL="457200" marR="0" rtl="0" algn="l">
              <a:lnSpc>
                <a:spcPct val="70000"/>
              </a:lnSpc>
              <a:spcBef>
                <a:spcPts val="1200"/>
              </a:spcBef>
              <a:spcAft>
                <a:spcPts val="0"/>
              </a:spcAft>
              <a:buClr>
                <a:schemeClr val="accent1"/>
              </a:buClr>
              <a:buSzPts val="2000"/>
              <a:buFont typeface="Calibri"/>
              <a:buChar char=" "/>
            </a:pPr>
            <a:r>
              <a:rPr b="1" i="0" lang="en-US" sz="1700" u="sng" cap="none" strike="noStrike">
                <a:solidFill>
                  <a:srgbClr val="3F3F3F"/>
                </a:solidFill>
                <a:latin typeface="Calibri"/>
                <a:ea typeface="Calibri"/>
                <a:cs typeface="Calibri"/>
                <a:sym typeface="Calibri"/>
              </a:rPr>
              <a:t>Main API / UI</a:t>
            </a:r>
            <a:endParaRPr/>
          </a:p>
          <a:p>
            <a:pPr indent="-355600" lvl="0" marL="457200" marR="0" rtl="0" algn="l">
              <a:lnSpc>
                <a:spcPct val="70000"/>
              </a:lnSpc>
              <a:spcBef>
                <a:spcPts val="1200"/>
              </a:spcBef>
              <a:spcAft>
                <a:spcPts val="0"/>
              </a:spcAft>
              <a:buClr>
                <a:schemeClr val="accent1"/>
              </a:buClr>
              <a:buSzPts val="2000"/>
              <a:buFont typeface="Calibri"/>
              <a:buChar char=" "/>
            </a:pPr>
            <a:r>
              <a:rPr b="0" i="0" lang="en-US" sz="1700" u="none" cap="none" strike="noStrike">
                <a:solidFill>
                  <a:srgbClr val="3F3F3F"/>
                </a:solidFill>
                <a:latin typeface="Calibri"/>
                <a:ea typeface="Calibri"/>
                <a:cs typeface="Calibri"/>
                <a:sym typeface="Calibri"/>
              </a:rPr>
              <a:t>Job definition file</a:t>
            </a:r>
            <a:endParaRPr/>
          </a:p>
          <a:p>
            <a:pPr indent="-355600" lvl="0" marL="457200" marR="0" rtl="0" algn="l">
              <a:lnSpc>
                <a:spcPct val="70000"/>
              </a:lnSpc>
              <a:spcBef>
                <a:spcPts val="1200"/>
              </a:spcBef>
              <a:spcAft>
                <a:spcPts val="0"/>
              </a:spcAft>
              <a:buClr>
                <a:schemeClr val="accent1"/>
              </a:buClr>
              <a:buSzPts val="2000"/>
              <a:buFont typeface="Calibri"/>
              <a:buChar char=" "/>
            </a:pPr>
            <a:r>
              <a:rPr b="0" i="0" lang="en-US" sz="1700" u="none" cap="none" strike="noStrike">
                <a:solidFill>
                  <a:srgbClr val="3F3F3F"/>
                </a:solidFill>
                <a:latin typeface="Calibri"/>
                <a:ea typeface="Calibri"/>
                <a:cs typeface="Calibri"/>
                <a:sym typeface="Calibri"/>
              </a:rPr>
              <a:t>Visualization of current job execution status Visualization of Job Stack by UI: Portainer</a:t>
            </a:r>
            <a:endParaRPr/>
          </a:p>
          <a:p>
            <a:pPr indent="-355600" lvl="0" marL="457200" marR="0" rtl="0" algn="l">
              <a:lnSpc>
                <a:spcPct val="70000"/>
              </a:lnSpc>
              <a:spcBef>
                <a:spcPts val="1200"/>
              </a:spcBef>
              <a:spcAft>
                <a:spcPts val="0"/>
              </a:spcAft>
              <a:buClr>
                <a:schemeClr val="accent1"/>
              </a:buClr>
              <a:buSzPts val="2000"/>
              <a:buFont typeface="Calibri"/>
              <a:buChar char=" "/>
            </a:pPr>
            <a:r>
              <a:rPr b="0" i="0" lang="en-US" sz="1700" u="none" cap="none" strike="noStrike">
                <a:solidFill>
                  <a:srgbClr val="3F3F3F"/>
                </a:solidFill>
                <a:latin typeface="Calibri"/>
                <a:ea typeface="Calibri"/>
                <a:cs typeface="Calibri"/>
                <a:sym typeface="Calibri"/>
              </a:rPr>
              <a:t>Start job manually UI: Use for testing and debugging purposes: Operate on Portainer</a:t>
            </a:r>
            <a:endParaRPr b="0" i="0" sz="1700" u="none" cap="none" strike="noStrike">
              <a:solidFill>
                <a:srgbClr val="3F3F3F"/>
              </a:solidFill>
              <a:latin typeface="Calibri"/>
              <a:ea typeface="Calibri"/>
              <a:cs typeface="Calibri"/>
              <a:sym typeface="Calibri"/>
            </a:endParaRPr>
          </a:p>
        </p:txBody>
      </p:sp>
      <p:sp>
        <p:nvSpPr>
          <p:cNvPr id="313" name="Google Shape;313;p9"/>
          <p:cNvSpPr/>
          <p:nvPr/>
        </p:nvSpPr>
        <p:spPr>
          <a:xfrm>
            <a:off x="6504485" y="4040166"/>
            <a:ext cx="5236001" cy="1169551"/>
          </a:xfrm>
          <a:prstGeom prst="rect">
            <a:avLst/>
          </a:prstGeom>
          <a:solidFill>
            <a:srgbClr val="FFFFFF">
              <a:alpha val="80000"/>
            </a:srgbClr>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FF0000"/>
                </a:solidFill>
                <a:latin typeface="Arial"/>
                <a:ea typeface="Arial"/>
                <a:cs typeface="Arial"/>
                <a:sym typeface="Arial"/>
              </a:rPr>
              <a:t>Survey results of other Workflow / Job control engines</a:t>
            </a:r>
            <a:endParaRPr/>
          </a:p>
          <a:p>
            <a:pPr indent="0" lvl="0" marL="0" marR="0" rtl="0" algn="l">
              <a:lnSpc>
                <a:spcPct val="100000"/>
              </a:lnSpc>
              <a:spcBef>
                <a:spcPts val="0"/>
              </a:spcBef>
              <a:spcAft>
                <a:spcPts val="0"/>
              </a:spcAft>
              <a:buNone/>
            </a:pPr>
            <a:r>
              <a:rPr b="0" i="0" lang="en-US" sz="1400" u="none" cap="none" strike="noStrike">
                <a:solidFill>
                  <a:srgbClr val="FF0000"/>
                </a:solidFill>
                <a:latin typeface="Arial"/>
                <a:ea typeface="Arial"/>
                <a:cs typeface="Arial"/>
                <a:sym typeface="Arial"/>
              </a:rPr>
              <a:t>SLURM is suitable for cluster configuration, but one control is inconvenient.</a:t>
            </a:r>
            <a:endParaRPr/>
          </a:p>
          <a:p>
            <a:pPr indent="0" lvl="0" marL="0" marR="0" rtl="0" algn="l">
              <a:lnSpc>
                <a:spcPct val="100000"/>
              </a:lnSpc>
              <a:spcBef>
                <a:spcPts val="0"/>
              </a:spcBef>
              <a:spcAft>
                <a:spcPts val="0"/>
              </a:spcAft>
              <a:buNone/>
            </a:pPr>
            <a:r>
              <a:rPr b="0" i="0" lang="en-US" sz="1400" u="none" cap="none" strike="noStrike">
                <a:solidFill>
                  <a:srgbClr val="FF0000"/>
                </a:solidFill>
                <a:latin typeface="Arial"/>
                <a:ea typeface="Arial"/>
                <a:cs typeface="Arial"/>
                <a:sym typeface="Arial"/>
              </a:rPr>
              <a:t>Kubernetes is too heavy at raspi (1 cores will be 100%)</a:t>
            </a:r>
            <a:endParaRPr/>
          </a:p>
          <a:p>
            <a:pPr indent="0" lvl="0" marL="0" marR="0" rtl="0" algn="l">
              <a:lnSpc>
                <a:spcPct val="100000"/>
              </a:lnSpc>
              <a:spcBef>
                <a:spcPts val="0"/>
              </a:spcBef>
              <a:spcAft>
                <a:spcPts val="0"/>
              </a:spcAft>
              <a:buNone/>
            </a:pPr>
            <a:r>
              <a:rPr b="0" i="0" lang="en-US" sz="1400" u="none" cap="none" strike="noStrike">
                <a:solidFill>
                  <a:srgbClr val="FF0000"/>
                </a:solidFill>
                <a:latin typeface="Arial"/>
                <a:ea typeface="Arial"/>
                <a:cs typeface="Arial"/>
                <a:sym typeface="Arial"/>
              </a:rPr>
              <a:t>Airflow is attractive but immature, overspec</a:t>
            </a:r>
            <a:endParaRPr b="0" i="0" sz="1400" u="none" cap="none" strike="noStrike">
              <a:solidFill>
                <a:srgbClr val="FF0000"/>
              </a:solidFill>
              <a:latin typeface="Arial"/>
              <a:ea typeface="Arial"/>
              <a:cs typeface="Arial"/>
              <a:sym typeface="Arial"/>
            </a:endParaRPr>
          </a:p>
        </p:txBody>
      </p:sp>
      <p:pic>
        <p:nvPicPr>
          <p:cNvPr id="314" name="Google Shape;314;p9"/>
          <p:cNvPicPr preferRelativeResize="0"/>
          <p:nvPr/>
        </p:nvPicPr>
        <p:blipFill rotWithShape="1">
          <a:blip r:embed="rId3">
            <a:alphaModFix/>
          </a:blip>
          <a:srcRect b="0" l="0" r="0" t="0"/>
          <a:stretch/>
        </p:blipFill>
        <p:spPr>
          <a:xfrm>
            <a:off x="10976881" y="75846"/>
            <a:ext cx="1086099" cy="76794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Abhinav Agrawal</dc:creator>
</cp:coreProperties>
</file>