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224" d="100"/>
          <a:sy n="22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07441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15506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87450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02820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058803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58036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23580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044688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52858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45583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87193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82108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89054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639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865082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55777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5674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82387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231147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4"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74035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69117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56764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020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23456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52212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06624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22237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72011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89566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 Naveena priya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a:t>
            </a:r>
            <a:r>
              <a:rPr lang="en-US" altLang="zh-CN" sz="2400" b="0" i="0" u="none" strike="noStrike" kern="1200" cap="none" spc="0" baseline="0">
                <a:solidFill>
                  <a:schemeClr val="tx1"/>
                </a:solidFill>
                <a:latin typeface="Calibri" pitchFamily="0" charset="0"/>
                <a:ea typeface="宋体" pitchFamily="0" charset="0"/>
                <a:cs typeface="Calibri" pitchFamily="0" charset="0"/>
              </a:rPr>
              <a:t>577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48" name="矩形"/>
          <p:cNvSpPr>
            <a:spLocks/>
          </p:cNvSpPr>
          <p:nvPr/>
        </p:nvSpPr>
        <p:spPr>
          <a:xfrm rot="0">
            <a:off x="5729750" y="3027959"/>
            <a:ext cx="857235" cy="358140"/>
          </a:xfrm>
          <a:prstGeom prst="rect"/>
          <a:noFill/>
          <a:ln w="12700" cmpd="sng" cap="flat">
            <a:noFill/>
            <a:prstDash val="solid"/>
            <a:miter/>
          </a:ln>
        </p:spPr>
      </p:sp>
      <p:sp>
        <p:nvSpPr>
          <p:cNvPr id="49" name="矩形"/>
          <p:cNvSpPr>
            <a:spLocks/>
          </p:cNvSpPr>
          <p:nvPr/>
        </p:nvSpPr>
        <p:spPr>
          <a:xfrm rot="0">
            <a:off x="5677494" y="3007132"/>
            <a:ext cx="857235" cy="358138"/>
          </a:xfrm>
          <a:prstGeom prst="rect"/>
          <a:noFill/>
          <a:ln w="12700" cmpd="sng" cap="flat">
            <a:noFill/>
            <a:prstDash val="solid"/>
            <a:miter/>
          </a:ln>
        </p:spPr>
      </p:sp>
      <p:sp>
        <p:nvSpPr>
          <p:cNvPr id="211" name="文本框"/>
          <p:cNvSpPr txBox="1">
            <a:spLocks/>
          </p:cNvSpPr>
          <p:nvPr/>
        </p:nvSpPr>
        <p:spPr>
          <a:xfrm rot="0">
            <a:off x="5674876" y="2997158"/>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049887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712187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83633573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3"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4"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55678641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4152473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3" cy="6858466"/>
            <a:chOff x="7448612" y="0"/>
            <a:chExt cx="4743793"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77359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64226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1" name="组合"/>
          <p:cNvGrpSpPr>
            <a:grpSpLocks/>
          </p:cNvGrpSpPr>
          <p:nvPr/>
        </p:nvGrpSpPr>
        <p:grpSpPr>
          <a:xfrm>
            <a:off x="7991475" y="2933700"/>
            <a:ext cx="2762249" cy="3257550"/>
            <a:chOff x="7991475" y="2933700"/>
            <a:chExt cx="2762249" cy="325755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651783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2" name="组合"/>
          <p:cNvGrpSpPr>
            <a:grpSpLocks/>
          </p:cNvGrpSpPr>
          <p:nvPr/>
        </p:nvGrpSpPr>
        <p:grpSpPr>
          <a:xfrm>
            <a:off x="9906001" y="4038600"/>
            <a:ext cx="2695573" cy="3200400"/>
            <a:chOff x="9906001" y="4038600"/>
            <a:chExt cx="2695573" cy="3200400"/>
          </a:xfrm>
        </p:grpSpPr>
        <p:sp>
          <p:nvSpPr>
            <p:cNvPr id="139"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52042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4"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7921810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2220833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5241421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84044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2024-09-09T07:04:45Z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