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OrderSummary_17346055341690/OrderSumme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Summary_17346056427990/SalesDashboar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FEEDBACKDASBOARD/customerfeedback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Order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00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2" descr="Order Summery">
            <a:extLst>
              <a:ext uri="{FF2B5EF4-FFF2-40B4-BE49-F238E27FC236}">
                <a16:creationId xmlns:a16="http://schemas.microsoft.com/office/drawing/2014/main" xmlns="" id="{6C3B3219-65CD-47E9-AE1C-5C2B2EB5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766762"/>
            <a:ext cx="11420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Sales Summary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9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ales Dashboard">
            <a:extLst>
              <a:ext uri="{FF2B5EF4-FFF2-40B4-BE49-F238E27FC236}">
                <a16:creationId xmlns:a16="http://schemas.microsoft.com/office/drawing/2014/main" xmlns="" id="{65C817F1-CFF4-4328-9782-379AE647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52" y="522064"/>
            <a:ext cx="9515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1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9D43147-DE70-4C8D-8BAA-46BFBBC45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CUSTOMER FEEDBACK DASBOARD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stomer feedback">
            <a:extLst>
              <a:ext uri="{FF2B5EF4-FFF2-40B4-BE49-F238E27FC236}">
                <a16:creationId xmlns:a16="http://schemas.microsoft.com/office/drawing/2014/main" xmlns="" id="{811730F4-59B3-481F-BFC9-8DE8B75DE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766762"/>
            <a:ext cx="9039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Order Summary</vt:lpstr>
      <vt:lpstr>PowerPoint Presentation</vt:lpstr>
      <vt:lpstr>Sales Summary</vt:lpstr>
      <vt:lpstr>PowerPoint Presentation</vt:lpstr>
      <vt:lpstr>CUSTOMER FEEDBACK DASBOARD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Summary</dc:title>
  <dc:creator>hp</dc:creator>
  <cp:lastModifiedBy>hp</cp:lastModifiedBy>
  <cp:revision>2</cp:revision>
  <dcterms:created xsi:type="dcterms:W3CDTF">2024-12-20T10:24:09Z</dcterms:created>
  <dcterms:modified xsi:type="dcterms:W3CDTF">2024-12-20T10:42:32Z</dcterms:modified>
</cp:coreProperties>
</file>