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B2381-D076-4ED4-BB92-F879D726053B}" v="414" dt="2024-11-22T19:38:5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005685ce383bcf3" providerId="LiveId" clId="{689B2381-D076-4ED4-BB92-F879D726053B}"/>
    <pc:docChg chg="undo custSel addSld delSld modSld sldOrd">
      <pc:chgData name="" userId="c005685ce383bcf3" providerId="LiveId" clId="{689B2381-D076-4ED4-BB92-F879D726053B}" dt="2024-11-22T19:38:57.651" v="410"/>
      <pc:docMkLst>
        <pc:docMk/>
      </pc:docMkLst>
      <pc:sldChg chg="modSp modTransition">
        <pc:chgData name="" userId="c005685ce383bcf3" providerId="LiveId" clId="{689B2381-D076-4ED4-BB92-F879D726053B}" dt="2024-11-22T19:38:57.651" v="410"/>
        <pc:sldMkLst>
          <pc:docMk/>
          <pc:sldMk cId="2991668253" sldId="256"/>
        </pc:sldMkLst>
        <pc:spChg chg="mod">
          <ac:chgData name="" userId="c005685ce383bcf3" providerId="LiveId" clId="{689B2381-D076-4ED4-BB92-F879D726053B}" dt="2024-11-22T19:22:50.590" v="375" actId="113"/>
          <ac:spMkLst>
            <pc:docMk/>
            <pc:sldMk cId="2991668253" sldId="256"/>
            <ac:spMk id="3" creationId="{431DD139-82D7-4876-86E8-AFE280BC261D}"/>
          </ac:spMkLst>
        </pc:spChg>
      </pc:sldChg>
      <pc:sldChg chg="addSp delSp modSp">
        <pc:chgData name="" userId="c005685ce383bcf3" providerId="LiveId" clId="{689B2381-D076-4ED4-BB92-F879D726053B}" dt="2024-11-22T11:53:22.451" v="77"/>
        <pc:sldMkLst>
          <pc:docMk/>
          <pc:sldMk cId="2225953494" sldId="257"/>
        </pc:sldMkLst>
        <pc:spChg chg="add del mod">
          <ac:chgData name="" userId="c005685ce383bcf3" providerId="LiveId" clId="{689B2381-D076-4ED4-BB92-F879D726053B}" dt="2024-11-22T11:53:22.451" v="77"/>
          <ac:spMkLst>
            <pc:docMk/>
            <pc:sldMk cId="2225953494" sldId="257"/>
            <ac:spMk id="7" creationId="{6A93C0EB-61FA-447D-BA8E-4943970424D3}"/>
          </ac:spMkLst>
        </pc:spChg>
        <pc:spChg chg="add del mod">
          <ac:chgData name="" userId="c005685ce383bcf3" providerId="LiveId" clId="{689B2381-D076-4ED4-BB92-F879D726053B}" dt="2024-11-22T11:53:22.451" v="77"/>
          <ac:spMkLst>
            <pc:docMk/>
            <pc:sldMk cId="2225953494" sldId="257"/>
            <ac:spMk id="8" creationId="{AAD8E861-47DD-463F-8052-6A426681025B}"/>
          </ac:spMkLst>
        </pc:spChg>
      </pc:sldChg>
      <pc:sldChg chg="addSp modSp">
        <pc:chgData name="" userId="c005685ce383bcf3" providerId="LiveId" clId="{689B2381-D076-4ED4-BB92-F879D726053B}" dt="2024-11-22T11:47:57.647" v="68" actId="1076"/>
        <pc:sldMkLst>
          <pc:docMk/>
          <pc:sldMk cId="803929549" sldId="258"/>
        </pc:sldMkLst>
        <pc:spChg chg="add mod">
          <ac:chgData name="" userId="c005685ce383bcf3" providerId="LiveId" clId="{689B2381-D076-4ED4-BB92-F879D726053B}" dt="2024-11-22T07:25:01.803" v="32" actId="12"/>
          <ac:spMkLst>
            <pc:docMk/>
            <pc:sldMk cId="803929549" sldId="258"/>
            <ac:spMk id="3" creationId="{0B416381-385A-450B-9FD2-B92578F913A7}"/>
          </ac:spMkLst>
        </pc:spChg>
        <pc:spChg chg="add mod">
          <ac:chgData name="" userId="c005685ce383bcf3" providerId="LiveId" clId="{689B2381-D076-4ED4-BB92-F879D726053B}" dt="2024-11-22T07:22:57.799" v="17" actId="1076"/>
          <ac:spMkLst>
            <pc:docMk/>
            <pc:sldMk cId="803929549" sldId="258"/>
            <ac:spMk id="4" creationId="{737CF030-B990-445D-B7DA-E8EB5B83465C}"/>
          </ac:spMkLst>
        </pc:spChg>
        <pc:spChg chg="add mod">
          <ac:chgData name="" userId="c005685ce383bcf3" providerId="LiveId" clId="{689B2381-D076-4ED4-BB92-F879D726053B}" dt="2024-11-22T07:23:33.893" v="21" actId="1076"/>
          <ac:spMkLst>
            <pc:docMk/>
            <pc:sldMk cId="803929549" sldId="258"/>
            <ac:spMk id="5" creationId="{D91BDD67-A332-409E-A775-D132EA718B26}"/>
          </ac:spMkLst>
        </pc:spChg>
        <pc:spChg chg="add mod">
          <ac:chgData name="" userId="c005685ce383bcf3" providerId="LiveId" clId="{689B2381-D076-4ED4-BB92-F879D726053B}" dt="2024-11-22T07:24:12.131" v="27" actId="207"/>
          <ac:spMkLst>
            <pc:docMk/>
            <pc:sldMk cId="803929549" sldId="258"/>
            <ac:spMk id="6" creationId="{D4541786-D9DA-4C40-89D4-4A8A0FE48700}"/>
          </ac:spMkLst>
        </pc:spChg>
        <pc:spChg chg="add mod">
          <ac:chgData name="" userId="c005685ce383bcf3" providerId="LiveId" clId="{689B2381-D076-4ED4-BB92-F879D726053B}" dt="2024-11-22T07:25:25.896" v="36" actId="1076"/>
          <ac:spMkLst>
            <pc:docMk/>
            <pc:sldMk cId="803929549" sldId="258"/>
            <ac:spMk id="7" creationId="{E3C58222-DA99-4E17-BDF9-ECE403619276}"/>
          </ac:spMkLst>
        </pc:spChg>
        <pc:spChg chg="add mod">
          <ac:chgData name="" userId="c005685ce383bcf3" providerId="LiveId" clId="{689B2381-D076-4ED4-BB92-F879D726053B}" dt="2024-11-22T11:40:28.468" v="49" actId="1076"/>
          <ac:spMkLst>
            <pc:docMk/>
            <pc:sldMk cId="803929549" sldId="258"/>
            <ac:spMk id="8" creationId="{1529C494-CB18-4360-876C-1499DF41320B}"/>
          </ac:spMkLst>
        </pc:spChg>
        <pc:spChg chg="add mod">
          <ac:chgData name="" userId="c005685ce383bcf3" providerId="LiveId" clId="{689B2381-D076-4ED4-BB92-F879D726053B}" dt="2024-11-22T11:40:19.930" v="48" actId="1076"/>
          <ac:spMkLst>
            <pc:docMk/>
            <pc:sldMk cId="803929549" sldId="258"/>
            <ac:spMk id="9" creationId="{E803B7B4-26F4-4F2E-8A70-45BA473CE333}"/>
          </ac:spMkLst>
        </pc:spChg>
        <pc:spChg chg="add mod">
          <ac:chgData name="" userId="c005685ce383bcf3" providerId="LiveId" clId="{689B2381-D076-4ED4-BB92-F879D726053B}" dt="2024-11-22T11:47:57.647" v="68" actId="1076"/>
          <ac:spMkLst>
            <pc:docMk/>
            <pc:sldMk cId="803929549" sldId="258"/>
            <ac:spMk id="10" creationId="{68E45747-EBFE-4F3A-8D67-CEEA777C159B}"/>
          </ac:spMkLst>
        </pc:spChg>
      </pc:sldChg>
      <pc:sldChg chg="addSp delSp modSp add">
        <pc:chgData name="" userId="c005685ce383bcf3" providerId="LiveId" clId="{689B2381-D076-4ED4-BB92-F879D726053B}" dt="2024-11-22T12:18:47.502" v="125" actId="1076"/>
        <pc:sldMkLst>
          <pc:docMk/>
          <pc:sldMk cId="42351962" sldId="259"/>
        </pc:sldMkLst>
        <pc:spChg chg="mod">
          <ac:chgData name="" userId="c005685ce383bcf3" providerId="LiveId" clId="{689B2381-D076-4ED4-BB92-F879D726053B}" dt="2024-11-22T11:52:57.931" v="75" actId="14100"/>
          <ac:spMkLst>
            <pc:docMk/>
            <pc:sldMk cId="42351962" sldId="259"/>
            <ac:spMk id="2" creationId="{D8A71E40-535F-411C-9CC5-647D77EC9428}"/>
          </ac:spMkLst>
        </pc:spChg>
        <pc:spChg chg="add mod">
          <ac:chgData name="" userId="c005685ce383bcf3" providerId="LiveId" clId="{689B2381-D076-4ED4-BB92-F879D726053B}" dt="2024-11-22T11:56:25.997" v="83" actId="12"/>
          <ac:spMkLst>
            <pc:docMk/>
            <pc:sldMk cId="42351962" sldId="259"/>
            <ac:spMk id="3" creationId="{DBCBF456-8F0D-4D75-AC87-B742DDADB130}"/>
          </ac:spMkLst>
        </pc:spChg>
        <pc:spChg chg="add mod">
          <ac:chgData name="" userId="c005685ce383bcf3" providerId="LiveId" clId="{689B2381-D076-4ED4-BB92-F879D726053B}" dt="2024-11-22T11:57:16.782" v="90" actId="1076"/>
          <ac:spMkLst>
            <pc:docMk/>
            <pc:sldMk cId="42351962" sldId="259"/>
            <ac:spMk id="4" creationId="{8022F65A-E5DE-4050-9AA3-AF74BE02D9A7}"/>
          </ac:spMkLst>
        </pc:spChg>
        <pc:spChg chg="add del">
          <ac:chgData name="" userId="c005685ce383bcf3" providerId="LiveId" clId="{689B2381-D076-4ED4-BB92-F879D726053B}" dt="2024-11-22T12:09:20.114" v="92"/>
          <ac:spMkLst>
            <pc:docMk/>
            <pc:sldMk cId="42351962" sldId="259"/>
            <ac:spMk id="5" creationId="{D059DEE1-935A-46FC-A788-49D8F81AB7A5}"/>
          </ac:spMkLst>
        </pc:spChg>
        <pc:spChg chg="add mod">
          <ac:chgData name="" userId="c005685ce383bcf3" providerId="LiveId" clId="{689B2381-D076-4ED4-BB92-F879D726053B}" dt="2024-11-22T12:09:58.803" v="99" actId="1076"/>
          <ac:spMkLst>
            <pc:docMk/>
            <pc:sldMk cId="42351962" sldId="259"/>
            <ac:spMk id="6" creationId="{8B4AB873-8479-4DEE-8BF7-F2EB97395C89}"/>
          </ac:spMkLst>
        </pc:spChg>
        <pc:spChg chg="add mod">
          <ac:chgData name="" userId="c005685ce383bcf3" providerId="LiveId" clId="{689B2381-D076-4ED4-BB92-F879D726053B}" dt="2024-11-22T12:18:47.502" v="125" actId="1076"/>
          <ac:spMkLst>
            <pc:docMk/>
            <pc:sldMk cId="42351962" sldId="259"/>
            <ac:spMk id="7" creationId="{F12168E6-93EE-46C7-AC76-ECEB22CE9CC3}"/>
          </ac:spMkLst>
        </pc:spChg>
        <pc:spChg chg="add mod">
          <ac:chgData name="" userId="c005685ce383bcf3" providerId="LiveId" clId="{689B2381-D076-4ED4-BB92-F879D726053B}" dt="2024-11-22T12:17:00.081" v="116" actId="1076"/>
          <ac:spMkLst>
            <pc:docMk/>
            <pc:sldMk cId="42351962" sldId="259"/>
            <ac:spMk id="8" creationId="{D9AB93F4-DF0F-446D-B484-3EA70D8E40FC}"/>
          </ac:spMkLst>
        </pc:spChg>
        <pc:spChg chg="add mod">
          <ac:chgData name="" userId="c005685ce383bcf3" providerId="LiveId" clId="{689B2381-D076-4ED4-BB92-F879D726053B}" dt="2024-11-22T12:17:46.334" v="123" actId="1076"/>
          <ac:spMkLst>
            <pc:docMk/>
            <pc:sldMk cId="42351962" sldId="259"/>
            <ac:spMk id="9" creationId="{8D771C92-7C31-4F01-91E6-D971DB67980D}"/>
          </ac:spMkLst>
        </pc:spChg>
      </pc:sldChg>
      <pc:sldChg chg="addSp modSp add">
        <pc:chgData name="" userId="c005685ce383bcf3" providerId="LiveId" clId="{689B2381-D076-4ED4-BB92-F879D726053B}" dt="2024-11-22T12:33:15.113" v="173" actId="207"/>
        <pc:sldMkLst>
          <pc:docMk/>
          <pc:sldMk cId="3730162314" sldId="260"/>
        </pc:sldMkLst>
        <pc:spChg chg="mod">
          <ac:chgData name="" userId="c005685ce383bcf3" providerId="LiveId" clId="{689B2381-D076-4ED4-BB92-F879D726053B}" dt="2024-11-22T12:24:54.002" v="131" actId="14100"/>
          <ac:spMkLst>
            <pc:docMk/>
            <pc:sldMk cId="3730162314" sldId="260"/>
            <ac:spMk id="2" creationId="{C24F6DAB-12DD-4806-ADE9-4BBF8129445B}"/>
          </ac:spMkLst>
        </pc:spChg>
        <pc:spChg chg="add mod">
          <ac:chgData name="" userId="c005685ce383bcf3" providerId="LiveId" clId="{689B2381-D076-4ED4-BB92-F879D726053B}" dt="2024-11-22T12:27:23.700" v="136" actId="14100"/>
          <ac:spMkLst>
            <pc:docMk/>
            <pc:sldMk cId="3730162314" sldId="260"/>
            <ac:spMk id="3" creationId="{ED24F6E0-A296-4AB9-8F44-C2B7919727E4}"/>
          </ac:spMkLst>
        </pc:spChg>
        <pc:spChg chg="add mod">
          <ac:chgData name="" userId="c005685ce383bcf3" providerId="LiveId" clId="{689B2381-D076-4ED4-BB92-F879D726053B}" dt="2024-11-22T12:32:36.477" v="168" actId="207"/>
          <ac:spMkLst>
            <pc:docMk/>
            <pc:sldMk cId="3730162314" sldId="260"/>
            <ac:spMk id="4" creationId="{3114B025-A3AD-4841-8F3A-C21E7007611F}"/>
          </ac:spMkLst>
        </pc:spChg>
        <pc:spChg chg="add mod">
          <ac:chgData name="" userId="c005685ce383bcf3" providerId="LiveId" clId="{689B2381-D076-4ED4-BB92-F879D726053B}" dt="2024-11-22T12:32:28.893" v="167" actId="207"/>
          <ac:spMkLst>
            <pc:docMk/>
            <pc:sldMk cId="3730162314" sldId="260"/>
            <ac:spMk id="5" creationId="{A4EAAEBF-CA65-42CA-812A-52C518124AF0}"/>
          </ac:spMkLst>
        </pc:spChg>
        <pc:spChg chg="add mod">
          <ac:chgData name="" userId="c005685ce383bcf3" providerId="LiveId" clId="{689B2381-D076-4ED4-BB92-F879D726053B}" dt="2024-11-22T12:33:06.237" v="171" actId="207"/>
          <ac:spMkLst>
            <pc:docMk/>
            <pc:sldMk cId="3730162314" sldId="260"/>
            <ac:spMk id="6" creationId="{4F22A0A3-8DD4-4462-9CF0-1FC6FDEAACAF}"/>
          </ac:spMkLst>
        </pc:spChg>
        <pc:spChg chg="add mod">
          <ac:chgData name="" userId="c005685ce383bcf3" providerId="LiveId" clId="{689B2381-D076-4ED4-BB92-F879D726053B}" dt="2024-11-22T12:29:37.081" v="157" actId="1076"/>
          <ac:spMkLst>
            <pc:docMk/>
            <pc:sldMk cId="3730162314" sldId="260"/>
            <ac:spMk id="7" creationId="{CE83489F-1B18-43ED-89B5-60482B20003F}"/>
          </ac:spMkLst>
        </pc:spChg>
        <pc:spChg chg="add mod">
          <ac:chgData name="" userId="c005685ce383bcf3" providerId="LiveId" clId="{689B2381-D076-4ED4-BB92-F879D726053B}" dt="2024-11-22T12:33:15.113" v="173" actId="207"/>
          <ac:spMkLst>
            <pc:docMk/>
            <pc:sldMk cId="3730162314" sldId="260"/>
            <ac:spMk id="8" creationId="{9DA3B4BF-2788-43C3-81EF-1857AEDC9605}"/>
          </ac:spMkLst>
        </pc:spChg>
      </pc:sldChg>
      <pc:sldChg chg="add del">
        <pc:chgData name="" userId="c005685ce383bcf3" providerId="LiveId" clId="{689B2381-D076-4ED4-BB92-F879D726053B}" dt="2024-11-22T14:20:59.222" v="175" actId="2696"/>
        <pc:sldMkLst>
          <pc:docMk/>
          <pc:sldMk cId="1577306918" sldId="261"/>
        </pc:sldMkLst>
      </pc:sldChg>
      <pc:sldChg chg="addSp delSp modSp add">
        <pc:chgData name="" userId="c005685ce383bcf3" providerId="LiveId" clId="{689B2381-D076-4ED4-BB92-F879D726053B}" dt="2024-11-22T19:26:33.075" v="397" actId="20577"/>
        <pc:sldMkLst>
          <pc:docMk/>
          <pc:sldMk cId="1583691385" sldId="261"/>
        </pc:sldMkLst>
        <pc:spChg chg="mod">
          <ac:chgData name="" userId="c005685ce383bcf3" providerId="LiveId" clId="{689B2381-D076-4ED4-BB92-F879D726053B}" dt="2024-11-22T19:26:33.075" v="397" actId="20577"/>
          <ac:spMkLst>
            <pc:docMk/>
            <pc:sldMk cId="1583691385" sldId="261"/>
            <ac:spMk id="2" creationId="{2B8E070C-D353-48D6-9541-4E9E0AE7D2B9}"/>
          </ac:spMkLst>
        </pc:spChg>
        <pc:spChg chg="add del">
          <ac:chgData name="" userId="c005685ce383bcf3" providerId="LiveId" clId="{689B2381-D076-4ED4-BB92-F879D726053B}" dt="2024-11-22T17:21:19.940" v="205" actId="931"/>
          <ac:spMkLst>
            <pc:docMk/>
            <pc:sldMk cId="1583691385" sldId="261"/>
            <ac:spMk id="3" creationId="{71E59650-FBFB-4104-82FF-3F15710971D2}"/>
          </ac:spMkLst>
        </pc:spChg>
        <pc:spChg chg="mod">
          <ac:chgData name="" userId="c005685ce383bcf3" providerId="LiveId" clId="{689B2381-D076-4ED4-BB92-F879D726053B}" dt="2024-11-22T17:19:54.825" v="198" actId="113"/>
          <ac:spMkLst>
            <pc:docMk/>
            <pc:sldMk cId="1583691385" sldId="261"/>
            <ac:spMk id="4" creationId="{7AA3F8E9-1415-4892-A159-34BE57ECBD4E}"/>
          </ac:spMkLst>
        </pc:spChg>
        <pc:picChg chg="add del mod">
          <ac:chgData name="" userId="c005685ce383bcf3" providerId="LiveId" clId="{689B2381-D076-4ED4-BB92-F879D726053B}" dt="2024-11-22T17:20:38.730" v="204" actId="931"/>
          <ac:picMkLst>
            <pc:docMk/>
            <pc:sldMk cId="1583691385" sldId="261"/>
            <ac:picMk id="6" creationId="{033B6801-44DC-4AA7-8440-FE6136B2BCF2}"/>
          </ac:picMkLst>
        </pc:picChg>
        <pc:picChg chg="add mod modCrop">
          <ac:chgData name="" userId="c005685ce383bcf3" providerId="LiveId" clId="{689B2381-D076-4ED4-BB92-F879D726053B}" dt="2024-11-22T17:22:38.553" v="217" actId="18131"/>
          <ac:picMkLst>
            <pc:docMk/>
            <pc:sldMk cId="1583691385" sldId="261"/>
            <ac:picMk id="8" creationId="{8F8A9943-F844-4D37-95D0-89BBAA13C7D0}"/>
          </ac:picMkLst>
        </pc:picChg>
      </pc:sldChg>
      <pc:sldChg chg="addSp modSp add">
        <pc:chgData name="" userId="c005685ce383bcf3" providerId="LiveId" clId="{689B2381-D076-4ED4-BB92-F879D726053B}" dt="2024-11-22T17:23:22.132" v="220" actId="732"/>
        <pc:sldMkLst>
          <pc:docMk/>
          <pc:sldMk cId="2438299401" sldId="262"/>
        </pc:sldMkLst>
        <pc:picChg chg="add mod modCrop">
          <ac:chgData name="" userId="c005685ce383bcf3" providerId="LiveId" clId="{689B2381-D076-4ED4-BB92-F879D726053B}" dt="2024-11-22T17:23:22.132" v="220" actId="732"/>
          <ac:picMkLst>
            <pc:docMk/>
            <pc:sldMk cId="2438299401" sldId="262"/>
            <ac:picMk id="5" creationId="{B59C5D64-941B-48D3-8A9E-23DE56FB3180}"/>
          </ac:picMkLst>
        </pc:picChg>
      </pc:sldChg>
      <pc:sldChg chg="addSp modSp add">
        <pc:chgData name="" userId="c005685ce383bcf3" providerId="LiveId" clId="{689B2381-D076-4ED4-BB92-F879D726053B}" dt="2024-11-22T17:24:27.561" v="229" actId="18131"/>
        <pc:sldMkLst>
          <pc:docMk/>
          <pc:sldMk cId="3869407722" sldId="263"/>
        </pc:sldMkLst>
        <pc:picChg chg="add mod modCrop">
          <ac:chgData name="" userId="c005685ce383bcf3" providerId="LiveId" clId="{689B2381-D076-4ED4-BB92-F879D726053B}" dt="2024-11-22T17:24:27.561" v="229" actId="18131"/>
          <ac:picMkLst>
            <pc:docMk/>
            <pc:sldMk cId="3869407722" sldId="263"/>
            <ac:picMk id="6" creationId="{0F041F07-B3A1-4CF2-88E6-3D4080B76A78}"/>
          </ac:picMkLst>
        </pc:picChg>
      </pc:sldChg>
      <pc:sldChg chg="addSp modSp add">
        <pc:chgData name="" userId="c005685ce383bcf3" providerId="LiveId" clId="{689B2381-D076-4ED4-BB92-F879D726053B}" dt="2024-11-22T17:25:13.225" v="232" actId="732"/>
        <pc:sldMkLst>
          <pc:docMk/>
          <pc:sldMk cId="3205155878" sldId="264"/>
        </pc:sldMkLst>
        <pc:picChg chg="add mod modCrop">
          <ac:chgData name="" userId="c005685ce383bcf3" providerId="LiveId" clId="{689B2381-D076-4ED4-BB92-F879D726053B}" dt="2024-11-22T17:25:13.225" v="232" actId="732"/>
          <ac:picMkLst>
            <pc:docMk/>
            <pc:sldMk cId="3205155878" sldId="264"/>
            <ac:picMk id="7" creationId="{A81448F7-97B8-4B23-9AE6-54D8D705A63B}"/>
          </ac:picMkLst>
        </pc:picChg>
      </pc:sldChg>
      <pc:sldChg chg="addSp delSp modSp add">
        <pc:chgData name="" userId="c005685ce383bcf3" providerId="LiveId" clId="{689B2381-D076-4ED4-BB92-F879D726053B}" dt="2024-11-22T18:04:32.239" v="278" actId="18131"/>
        <pc:sldMkLst>
          <pc:docMk/>
          <pc:sldMk cId="739618286" sldId="265"/>
        </pc:sldMkLst>
        <pc:spChg chg="mod">
          <ac:chgData name="" userId="c005685ce383bcf3" providerId="LiveId" clId="{689B2381-D076-4ED4-BB92-F879D726053B}" dt="2024-11-22T17:30:16.534" v="266" actId="20577"/>
          <ac:spMkLst>
            <pc:docMk/>
            <pc:sldMk cId="739618286" sldId="265"/>
            <ac:spMk id="2" creationId="{8614E9DC-94C2-47A5-AD69-7A758D508A2C}"/>
          </ac:spMkLst>
        </pc:spChg>
        <pc:spChg chg="del">
          <ac:chgData name="" userId="c005685ce383bcf3" providerId="LiveId" clId="{689B2381-D076-4ED4-BB92-F879D726053B}" dt="2024-11-22T18:03:31.522" v="267" actId="931"/>
          <ac:spMkLst>
            <pc:docMk/>
            <pc:sldMk cId="739618286" sldId="265"/>
            <ac:spMk id="3" creationId="{625CCFE0-8955-4FF9-8036-F5EB2535EFA1}"/>
          </ac:spMkLst>
        </pc:spChg>
        <pc:spChg chg="mod">
          <ac:chgData name="" userId="c005685ce383bcf3" providerId="LiveId" clId="{689B2381-D076-4ED4-BB92-F879D726053B}" dt="2024-11-22T17:29:27.254" v="254" actId="113"/>
          <ac:spMkLst>
            <pc:docMk/>
            <pc:sldMk cId="739618286" sldId="265"/>
            <ac:spMk id="4" creationId="{446D23AF-30D7-416D-953C-6DA66CB81B86}"/>
          </ac:spMkLst>
        </pc:spChg>
        <pc:picChg chg="add mod modCrop">
          <ac:chgData name="" userId="c005685ce383bcf3" providerId="LiveId" clId="{689B2381-D076-4ED4-BB92-F879D726053B}" dt="2024-11-22T18:04:32.239" v="278" actId="18131"/>
          <ac:picMkLst>
            <pc:docMk/>
            <pc:sldMk cId="739618286" sldId="265"/>
            <ac:picMk id="6" creationId="{72965583-6455-4CA0-9467-2BC86BE20743}"/>
          </ac:picMkLst>
        </pc:picChg>
      </pc:sldChg>
      <pc:sldChg chg="addSp modSp add">
        <pc:chgData name="" userId="c005685ce383bcf3" providerId="LiveId" clId="{689B2381-D076-4ED4-BB92-F879D726053B}" dt="2024-11-22T19:10:42.848" v="282" actId="732"/>
        <pc:sldMkLst>
          <pc:docMk/>
          <pc:sldMk cId="3798178878" sldId="266"/>
        </pc:sldMkLst>
        <pc:picChg chg="add mod modCrop">
          <ac:chgData name="" userId="c005685ce383bcf3" providerId="LiveId" clId="{689B2381-D076-4ED4-BB92-F879D726053B}" dt="2024-11-22T19:10:42.848" v="282" actId="732"/>
          <ac:picMkLst>
            <pc:docMk/>
            <pc:sldMk cId="3798178878" sldId="266"/>
            <ac:picMk id="5" creationId="{D0C495A8-FB99-4629-9FC3-FE287B267B8C}"/>
          </ac:picMkLst>
        </pc:picChg>
      </pc:sldChg>
      <pc:sldChg chg="modSp add del">
        <pc:chgData name="" userId="c005685ce383bcf3" providerId="LiveId" clId="{689B2381-D076-4ED4-BB92-F879D726053B}" dt="2024-11-22T19:13:44.989" v="311" actId="2696"/>
        <pc:sldMkLst>
          <pc:docMk/>
          <pc:sldMk cId="2377591907" sldId="267"/>
        </pc:sldMkLst>
        <pc:spChg chg="mod">
          <ac:chgData name="" userId="c005685ce383bcf3" providerId="LiveId" clId="{689B2381-D076-4ED4-BB92-F879D726053B}" dt="2024-11-22T19:12:28.787" v="303" actId="14100"/>
          <ac:spMkLst>
            <pc:docMk/>
            <pc:sldMk cId="2377591907" sldId="267"/>
            <ac:spMk id="2" creationId="{390E1077-2E67-4E3D-8656-A2927026E3D2}"/>
          </ac:spMkLst>
        </pc:spChg>
        <pc:spChg chg="mod">
          <ac:chgData name="" userId="c005685ce383bcf3" providerId="LiveId" clId="{689B2381-D076-4ED4-BB92-F879D726053B}" dt="2024-11-22T19:12:21.500" v="300" actId="113"/>
          <ac:spMkLst>
            <pc:docMk/>
            <pc:sldMk cId="2377591907" sldId="267"/>
            <ac:spMk id="4" creationId="{27475B66-870D-4EE2-8C8A-EE67A137FE19}"/>
          </ac:spMkLst>
        </pc:spChg>
      </pc:sldChg>
      <pc:sldChg chg="addSp delSp modSp add del">
        <pc:chgData name="" userId="c005685ce383bcf3" providerId="LiveId" clId="{689B2381-D076-4ED4-BB92-F879D726053B}" dt="2024-11-22T19:14:44.744" v="313" actId="2696"/>
        <pc:sldMkLst>
          <pc:docMk/>
          <pc:sldMk cId="3816755700" sldId="268"/>
        </pc:sldMkLst>
        <pc:spChg chg="del">
          <ac:chgData name="" userId="c005685ce383bcf3" providerId="LiveId" clId="{689B2381-D076-4ED4-BB92-F879D726053B}" dt="2024-11-22T19:12:46.543" v="305" actId="931"/>
          <ac:spMkLst>
            <pc:docMk/>
            <pc:sldMk cId="3816755700" sldId="268"/>
            <ac:spMk id="3" creationId="{CB89FA54-79A5-4120-9F1E-35B9EF7855FA}"/>
          </ac:spMkLst>
        </pc:spChg>
        <pc:picChg chg="add mod modCrop">
          <ac:chgData name="" userId="c005685ce383bcf3" providerId="LiveId" clId="{689B2381-D076-4ED4-BB92-F879D726053B}" dt="2024-11-22T19:13:22.243" v="310" actId="18131"/>
          <ac:picMkLst>
            <pc:docMk/>
            <pc:sldMk cId="3816755700" sldId="268"/>
            <ac:picMk id="6" creationId="{2C1120CA-E170-4CF8-A79D-1DD23F1AAF66}"/>
          </ac:picMkLst>
        </pc:picChg>
      </pc:sldChg>
      <pc:sldChg chg="modSp add">
        <pc:chgData name="" userId="c005685ce383bcf3" providerId="LiveId" clId="{689B2381-D076-4ED4-BB92-F879D726053B}" dt="2024-11-22T19:14:55.981" v="314" actId="1076"/>
        <pc:sldMkLst>
          <pc:docMk/>
          <pc:sldMk cId="3336791810" sldId="269"/>
        </pc:sldMkLst>
        <pc:picChg chg="mod">
          <ac:chgData name="" userId="c005685ce383bcf3" providerId="LiveId" clId="{689B2381-D076-4ED4-BB92-F879D726053B}" dt="2024-11-22T19:14:55.981" v="314" actId="1076"/>
          <ac:picMkLst>
            <pc:docMk/>
            <pc:sldMk cId="3336791810" sldId="269"/>
            <ac:picMk id="6" creationId="{2C1120CA-E170-4CF8-A79D-1DD23F1AAF66}"/>
          </ac:picMkLst>
        </pc:picChg>
      </pc:sldChg>
      <pc:sldChg chg="addSp modSp add">
        <pc:chgData name="" userId="c005685ce383bcf3" providerId="LiveId" clId="{689B2381-D076-4ED4-BB92-F879D726053B}" dt="2024-11-22T19:15:21.095" v="317" actId="732"/>
        <pc:sldMkLst>
          <pc:docMk/>
          <pc:sldMk cId="625599022" sldId="270"/>
        </pc:sldMkLst>
        <pc:picChg chg="add mod modCrop">
          <ac:chgData name="" userId="c005685ce383bcf3" providerId="LiveId" clId="{689B2381-D076-4ED4-BB92-F879D726053B}" dt="2024-11-22T19:15:21.095" v="317" actId="732"/>
          <ac:picMkLst>
            <pc:docMk/>
            <pc:sldMk cId="625599022" sldId="270"/>
            <ac:picMk id="5" creationId="{A6DE65A8-87D3-4143-AE31-F57D231DAA97}"/>
          </ac:picMkLst>
        </pc:picChg>
      </pc:sldChg>
      <pc:sldChg chg="addSp modSp add del">
        <pc:chgData name="" userId="c005685ce383bcf3" providerId="LiveId" clId="{689B2381-D076-4ED4-BB92-F879D726053B}" dt="2024-11-22T19:16:21.844" v="324" actId="2696"/>
        <pc:sldMkLst>
          <pc:docMk/>
          <pc:sldMk cId="3525200682" sldId="271"/>
        </pc:sldMkLst>
        <pc:picChg chg="add mod modCrop">
          <ac:chgData name="" userId="c005685ce383bcf3" providerId="LiveId" clId="{689B2381-D076-4ED4-BB92-F879D726053B}" dt="2024-11-22T19:15:43.669" v="320" actId="732"/>
          <ac:picMkLst>
            <pc:docMk/>
            <pc:sldMk cId="3525200682" sldId="271"/>
            <ac:picMk id="7" creationId="{6279A88C-302A-4D88-8694-76C79DAF1D28}"/>
          </ac:picMkLst>
        </pc:picChg>
      </pc:sldChg>
      <pc:sldChg chg="addSp modSp add">
        <pc:chgData name="" userId="c005685ce383bcf3" providerId="LiveId" clId="{689B2381-D076-4ED4-BB92-F879D726053B}" dt="2024-11-22T19:16:19.386" v="323" actId="732"/>
        <pc:sldMkLst>
          <pc:docMk/>
          <pc:sldMk cId="2270379866" sldId="272"/>
        </pc:sldMkLst>
        <pc:picChg chg="add mod modCrop">
          <ac:chgData name="" userId="c005685ce383bcf3" providerId="LiveId" clId="{689B2381-D076-4ED4-BB92-F879D726053B}" dt="2024-11-22T19:16:19.386" v="323" actId="732"/>
          <ac:picMkLst>
            <pc:docMk/>
            <pc:sldMk cId="2270379866" sldId="272"/>
            <ac:picMk id="8" creationId="{E9C6ED15-3EFF-44B3-A53B-1641085343D0}"/>
          </ac:picMkLst>
        </pc:picChg>
      </pc:sldChg>
      <pc:sldChg chg="addSp modSp add">
        <pc:chgData name="" userId="c005685ce383bcf3" providerId="LiveId" clId="{689B2381-D076-4ED4-BB92-F879D726053B}" dt="2024-11-22T19:16:50.283" v="329" actId="732"/>
        <pc:sldMkLst>
          <pc:docMk/>
          <pc:sldMk cId="1776851368" sldId="273"/>
        </pc:sldMkLst>
        <pc:picChg chg="add mod modCrop">
          <ac:chgData name="" userId="c005685ce383bcf3" providerId="LiveId" clId="{689B2381-D076-4ED4-BB92-F879D726053B}" dt="2024-11-22T19:16:50.283" v="329" actId="732"/>
          <ac:picMkLst>
            <pc:docMk/>
            <pc:sldMk cId="1776851368" sldId="273"/>
            <ac:picMk id="9" creationId="{08C2B929-0422-4494-9840-D86D367EB182}"/>
          </ac:picMkLst>
        </pc:picChg>
      </pc:sldChg>
      <pc:sldChg chg="add del">
        <pc:chgData name="" userId="c005685ce383bcf3" providerId="LiveId" clId="{689B2381-D076-4ED4-BB92-F879D726053B}" dt="2024-11-22T19:16:31.737" v="327" actId="2696"/>
        <pc:sldMkLst>
          <pc:docMk/>
          <pc:sldMk cId="742988168" sldId="274"/>
        </pc:sldMkLst>
      </pc:sldChg>
      <pc:sldChg chg="addSp modSp add">
        <pc:chgData name="" userId="c005685ce383bcf3" providerId="LiveId" clId="{689B2381-D076-4ED4-BB92-F879D726053B}" dt="2024-11-22T19:17:10.327" v="332" actId="732"/>
        <pc:sldMkLst>
          <pc:docMk/>
          <pc:sldMk cId="2821646793" sldId="274"/>
        </pc:sldMkLst>
        <pc:picChg chg="add mod modCrop">
          <ac:chgData name="" userId="c005685ce383bcf3" providerId="LiveId" clId="{689B2381-D076-4ED4-BB92-F879D726053B}" dt="2024-11-22T19:17:10.327" v="332" actId="732"/>
          <ac:picMkLst>
            <pc:docMk/>
            <pc:sldMk cId="2821646793" sldId="274"/>
            <ac:picMk id="10" creationId="{DC906327-7894-41E4-AB74-A7E12D947399}"/>
          </ac:picMkLst>
        </pc:picChg>
      </pc:sldChg>
      <pc:sldChg chg="addSp delSp modSp add">
        <pc:chgData name="" userId="c005685ce383bcf3" providerId="LiveId" clId="{689B2381-D076-4ED4-BB92-F879D726053B}" dt="2024-11-22T19:22:36.844" v="374" actId="14100"/>
        <pc:sldMkLst>
          <pc:docMk/>
          <pc:sldMk cId="1517737259" sldId="275"/>
        </pc:sldMkLst>
        <pc:spChg chg="del">
          <ac:chgData name="" userId="c005685ce383bcf3" providerId="LiveId" clId="{689B2381-D076-4ED4-BB92-F879D726053B}" dt="2024-11-22T19:18:29.041" v="336"/>
          <ac:spMkLst>
            <pc:docMk/>
            <pc:sldMk cId="1517737259" sldId="275"/>
            <ac:spMk id="2" creationId="{CEFCB7C8-6506-4059-8AA4-7C9F3C69958E}"/>
          </ac:spMkLst>
        </pc:spChg>
        <pc:spChg chg="add mod">
          <ac:chgData name="" userId="c005685ce383bcf3" providerId="LiveId" clId="{689B2381-D076-4ED4-BB92-F879D726053B}" dt="2024-11-22T19:22:36.844" v="374" actId="14100"/>
          <ac:spMkLst>
            <pc:docMk/>
            <pc:sldMk cId="1517737259" sldId="275"/>
            <ac:spMk id="3" creationId="{677C9540-977E-4C63-82F0-354C05A89032}"/>
          </ac:spMkLst>
        </pc:spChg>
        <pc:spChg chg="add mod">
          <ac:chgData name="" userId="c005685ce383bcf3" providerId="LiveId" clId="{689B2381-D076-4ED4-BB92-F879D726053B}" dt="2024-11-22T19:20:14.357" v="353" actId="113"/>
          <ac:spMkLst>
            <pc:docMk/>
            <pc:sldMk cId="1517737259" sldId="275"/>
            <ac:spMk id="4" creationId="{50134D52-6D52-4424-80C3-DD72222C8C7C}"/>
          </ac:spMkLst>
        </pc:spChg>
        <pc:spChg chg="add mod">
          <ac:chgData name="" userId="c005685ce383bcf3" providerId="LiveId" clId="{689B2381-D076-4ED4-BB92-F879D726053B}" dt="2024-11-22T19:20:30.903" v="356" actId="1076"/>
          <ac:spMkLst>
            <pc:docMk/>
            <pc:sldMk cId="1517737259" sldId="275"/>
            <ac:spMk id="5" creationId="{CA75F575-1B44-42B8-ABE0-0190184DCE6E}"/>
          </ac:spMkLst>
        </pc:spChg>
        <pc:spChg chg="add mod">
          <ac:chgData name="" userId="c005685ce383bcf3" providerId="LiveId" clId="{689B2381-D076-4ED4-BB92-F879D726053B}" dt="2024-11-22T19:21:11.365" v="362" actId="113"/>
          <ac:spMkLst>
            <pc:docMk/>
            <pc:sldMk cId="1517737259" sldId="275"/>
            <ac:spMk id="6" creationId="{1325CCF9-8A0D-40AB-8942-711708C25D01}"/>
          </ac:spMkLst>
        </pc:spChg>
        <pc:spChg chg="add mod">
          <ac:chgData name="" userId="c005685ce383bcf3" providerId="LiveId" clId="{689B2381-D076-4ED4-BB92-F879D726053B}" dt="2024-11-22T19:21:05.130" v="361" actId="1076"/>
          <ac:spMkLst>
            <pc:docMk/>
            <pc:sldMk cId="1517737259" sldId="275"/>
            <ac:spMk id="7" creationId="{0281462B-99FF-48A4-A1C8-71189D3BC353}"/>
          </ac:spMkLst>
        </pc:spChg>
      </pc:sldChg>
      <pc:sldChg chg="add del">
        <pc:chgData name="" userId="c005685ce383bcf3" providerId="LiveId" clId="{689B2381-D076-4ED4-BB92-F879D726053B}" dt="2024-11-22T19:18:02.314" v="334" actId="2696"/>
        <pc:sldMkLst>
          <pc:docMk/>
          <pc:sldMk cId="1908427469" sldId="275"/>
        </pc:sldMkLst>
      </pc:sldChg>
      <pc:sldChg chg="addSp modSp add">
        <pc:chgData name="" userId="c005685ce383bcf3" providerId="LiveId" clId="{689B2381-D076-4ED4-BB92-F879D726053B}" dt="2024-11-22T19:30:07.749" v="403" actId="1076"/>
        <pc:sldMkLst>
          <pc:docMk/>
          <pc:sldMk cId="2681261184" sldId="276"/>
        </pc:sldMkLst>
        <pc:spChg chg="mod">
          <ac:chgData name="" userId="c005685ce383bcf3" providerId="LiveId" clId="{689B2381-D076-4ED4-BB92-F879D726053B}" dt="2024-11-22T19:22:25.200" v="372" actId="27636"/>
          <ac:spMkLst>
            <pc:docMk/>
            <pc:sldMk cId="2681261184" sldId="276"/>
            <ac:spMk id="2" creationId="{8A96F6DB-0F32-4C2E-B87E-DE08DF1848BE}"/>
          </ac:spMkLst>
        </pc:spChg>
        <pc:spChg chg="mod">
          <ac:chgData name="" userId="c005685ce383bcf3" providerId="LiveId" clId="{689B2381-D076-4ED4-BB92-F879D726053B}" dt="2024-11-22T19:22:15.667" v="370" actId="113"/>
          <ac:spMkLst>
            <pc:docMk/>
            <pc:sldMk cId="2681261184" sldId="276"/>
            <ac:spMk id="3" creationId="{437A51B2-C9E4-4DB4-ADE0-0F62AABF6E35}"/>
          </ac:spMkLst>
        </pc:spChg>
        <pc:spChg chg="add mod">
          <ac:chgData name="" userId="c005685ce383bcf3" providerId="LiveId" clId="{689B2381-D076-4ED4-BB92-F879D726053B}" dt="2024-11-22T19:30:07.749" v="403" actId="1076"/>
          <ac:spMkLst>
            <pc:docMk/>
            <pc:sldMk cId="2681261184" sldId="276"/>
            <ac:spMk id="4" creationId="{F526CB4E-8B48-4EC3-A830-C73AD8F917EB}"/>
          </ac:spMkLst>
        </pc:spChg>
      </pc:sldChg>
      <pc:sldChg chg="addSp modSp add ord">
        <pc:chgData name="" userId="c005685ce383bcf3" providerId="LiveId" clId="{689B2381-D076-4ED4-BB92-F879D726053B}" dt="2024-11-22T19:25:24.438" v="392" actId="113"/>
        <pc:sldMkLst>
          <pc:docMk/>
          <pc:sldMk cId="701467935" sldId="277"/>
        </pc:sldMkLst>
        <pc:spChg chg="mod">
          <ac:chgData name="" userId="c005685ce383bcf3" providerId="LiveId" clId="{689B2381-D076-4ED4-BB92-F879D726053B}" dt="2024-11-22T19:23:48.699" v="385" actId="27636"/>
          <ac:spMkLst>
            <pc:docMk/>
            <pc:sldMk cId="701467935" sldId="277"/>
            <ac:spMk id="2" creationId="{C2923B39-B9D1-4C73-B342-65C7504540AB}"/>
          </ac:spMkLst>
        </pc:spChg>
        <pc:spChg chg="add mod">
          <ac:chgData name="" userId="c005685ce383bcf3" providerId="LiveId" clId="{689B2381-D076-4ED4-BB92-F879D726053B}" dt="2024-11-22T19:25:24.438" v="392" actId="113"/>
          <ac:spMkLst>
            <pc:docMk/>
            <pc:sldMk cId="701467935" sldId="277"/>
            <ac:spMk id="3" creationId="{3B4F1A74-8617-4820-835C-34979CAD38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8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7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7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9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8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24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0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1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4139-4289-4FE1-BD4F-D9DF35D41549}" type="datetimeFigureOut">
              <a:rPr lang="en-ZA" smtClean="0"/>
              <a:t>2024/12/21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E9F559-2B1B-4928-BB81-83DDC6E7BD8D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4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CC0D-6D24-4BE0-990E-CBEAD9659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1439"/>
            <a:ext cx="9906000" cy="1439861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Contract Monthly Claim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DD139-82D7-4876-86E8-AFE280BC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568" y="3429000"/>
            <a:ext cx="6649453" cy="806116"/>
          </a:xfrm>
        </p:spPr>
        <p:txBody>
          <a:bodyPr/>
          <a:lstStyle/>
          <a:p>
            <a:r>
              <a:rPr lang="en-GB" b="1" dirty="0"/>
              <a:t>Enhancing Claim Submission and Processing</a:t>
            </a:r>
            <a:endParaRPr lang="en-Z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B8BAE-BF33-459C-8488-A2D01BC520A9}"/>
              </a:ext>
            </a:extLst>
          </p:cNvPr>
          <p:cNvSpPr txBox="1"/>
          <p:nvPr/>
        </p:nvSpPr>
        <p:spPr>
          <a:xfrm>
            <a:off x="8869891" y="3275111"/>
            <a:ext cx="256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Sandile Nxele : ST10230365</a:t>
            </a:r>
          </a:p>
        </p:txBody>
      </p:sp>
    </p:spTree>
    <p:extLst>
      <p:ext uri="{BB962C8B-B14F-4D97-AF65-F5344CB8AC3E}">
        <p14:creationId xmlns:p14="http://schemas.microsoft.com/office/powerpoint/2010/main" val="29916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E9DC-94C2-47A5-AD69-7A758D5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Screenshots: 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2965583-6455-4CA0-9467-2BC86BE207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81" r="36074" b="7142"/>
          <a:stretch/>
        </p:blipFill>
        <p:spPr>
          <a:xfrm>
            <a:off x="6829425" y="942975"/>
            <a:ext cx="4371975" cy="3743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23AF-30D7-416D-953C-6DA66CB8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Manager View:</a:t>
            </a:r>
          </a:p>
        </p:txBody>
      </p:sp>
    </p:spTree>
    <p:extLst>
      <p:ext uri="{BB962C8B-B14F-4D97-AF65-F5344CB8AC3E}">
        <p14:creationId xmlns:p14="http://schemas.microsoft.com/office/powerpoint/2010/main" val="73961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E9DC-94C2-47A5-AD69-7A758D5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Screenshots: 2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2965583-6455-4CA0-9467-2BC86BE207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-81" r="36074" b="7142"/>
          <a:stretch/>
        </p:blipFill>
        <p:spPr>
          <a:xfrm>
            <a:off x="6829425" y="942975"/>
            <a:ext cx="4371975" cy="37433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23AF-30D7-416D-953C-6DA66CB8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Manager 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495A8-FB99-4629-9FC3-FE287B267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7"/>
          <a:stretch/>
        </p:blipFill>
        <p:spPr>
          <a:xfrm>
            <a:off x="0" y="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077-2E67-4E3D-8656-A292702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257425"/>
            <a:ext cx="3682769" cy="702672"/>
          </a:xfrm>
        </p:spPr>
        <p:txBody>
          <a:bodyPr/>
          <a:lstStyle/>
          <a:p>
            <a:r>
              <a:rPr lang="en-ZA" b="1" dirty="0"/>
              <a:t>Screenshot: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1120CA-E170-4CF8-A79D-1DD23F1AAF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-2335" r="33165" b="7697"/>
          <a:stretch/>
        </p:blipFill>
        <p:spPr>
          <a:xfrm>
            <a:off x="7858125" y="1130593"/>
            <a:ext cx="3362325" cy="36590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5B66-870D-4EE2-8C8A-EE67A137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HR Dashboard:</a:t>
            </a:r>
          </a:p>
        </p:txBody>
      </p:sp>
    </p:spTree>
    <p:extLst>
      <p:ext uri="{BB962C8B-B14F-4D97-AF65-F5344CB8AC3E}">
        <p14:creationId xmlns:p14="http://schemas.microsoft.com/office/powerpoint/2010/main" val="33367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077-2E67-4E3D-8656-A292702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257425"/>
            <a:ext cx="3682769" cy="702672"/>
          </a:xfrm>
        </p:spPr>
        <p:txBody>
          <a:bodyPr/>
          <a:lstStyle/>
          <a:p>
            <a:r>
              <a:rPr lang="en-ZA" b="1" dirty="0"/>
              <a:t>Screenshot: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1120CA-E170-4CF8-A79D-1DD23F1AAF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-2335" r="33165" b="7697"/>
          <a:stretch/>
        </p:blipFill>
        <p:spPr>
          <a:xfrm>
            <a:off x="7858125" y="1130593"/>
            <a:ext cx="3362325" cy="36590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5B66-870D-4EE2-8C8A-EE67A137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HR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65A8-87D3-4143-AE31-F57D231DA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99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077-2E67-4E3D-8656-A292702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257425"/>
            <a:ext cx="3682769" cy="702672"/>
          </a:xfrm>
        </p:spPr>
        <p:txBody>
          <a:bodyPr/>
          <a:lstStyle/>
          <a:p>
            <a:r>
              <a:rPr lang="en-ZA" b="1" dirty="0"/>
              <a:t>Screenshot: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1120CA-E170-4CF8-A79D-1DD23F1AAF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-2335" r="33165" b="7697"/>
          <a:stretch/>
        </p:blipFill>
        <p:spPr>
          <a:xfrm>
            <a:off x="7858125" y="1130593"/>
            <a:ext cx="3362325" cy="36590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5B66-870D-4EE2-8C8A-EE67A137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HR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65A8-87D3-4143-AE31-F57D231DA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9A88C-302A-4D88-8694-76C79DAF1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6ED15-3EFF-44B3-A53B-1641085343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7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077-2E67-4E3D-8656-A2927026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257425"/>
            <a:ext cx="3682769" cy="702672"/>
          </a:xfrm>
        </p:spPr>
        <p:txBody>
          <a:bodyPr/>
          <a:lstStyle/>
          <a:p>
            <a:r>
              <a:rPr lang="en-ZA" b="1" dirty="0"/>
              <a:t>Screenshot: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1120CA-E170-4CF8-A79D-1DD23F1AAF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-2335" r="33165" b="7697"/>
          <a:stretch/>
        </p:blipFill>
        <p:spPr>
          <a:xfrm>
            <a:off x="7858125" y="1130593"/>
            <a:ext cx="3362325" cy="36590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5B66-870D-4EE2-8C8A-EE67A137F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HR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65A8-87D3-4143-AE31-F57D231DA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9A88C-302A-4D88-8694-76C79DAF1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6ED15-3EFF-44B3-A53B-1641085343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2B929-0422-4494-9840-D86D367EB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1077-2E67-4E3D-8656-A2927026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Screenshot: 3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1120CA-E170-4CF8-A79D-1DD23F1AAF6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-2335" r="33165" b="7697"/>
          <a:stretch/>
        </p:blipFill>
        <p:spPr>
          <a:xfrm>
            <a:off x="8829675" y="1130300"/>
            <a:ext cx="3362325" cy="36591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5B66-870D-4EE2-8C8A-EE67A137FE1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146425"/>
            <a:ext cx="5524500" cy="2003425"/>
          </a:xfrm>
        </p:spPr>
        <p:txBody>
          <a:bodyPr/>
          <a:lstStyle/>
          <a:p>
            <a:r>
              <a:rPr lang="en-ZA" b="1" dirty="0"/>
              <a:t>HR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E65A8-87D3-4143-AE31-F57D231DA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9A88C-302A-4D88-8694-76C79DAF1D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6ED15-3EFF-44B3-A53B-1641085343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2B929-0422-4494-9840-D86D367EB1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906327-7894-41E4-AB74-A7E12D9473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4"/>
          <a:stretch/>
        </p:blipFill>
        <p:spPr>
          <a:xfrm>
            <a:off x="0" y="0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C9540-977E-4C63-82F0-354C05A8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68" y="1315453"/>
            <a:ext cx="5318189" cy="505871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Future Enhancements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134D52-6D52-4424-80C3-DD72222C8C7C}"/>
              </a:ext>
            </a:extLst>
          </p:cNvPr>
          <p:cNvSpPr/>
          <p:nvPr/>
        </p:nvSpPr>
        <p:spPr>
          <a:xfrm>
            <a:off x="1371369" y="1944924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/>
              <a:t>Scalability Plans: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5F575-1B44-42B8-ABE0-0190184DCE6E}"/>
              </a:ext>
            </a:extLst>
          </p:cNvPr>
          <p:cNvSpPr/>
          <p:nvPr/>
        </p:nvSpPr>
        <p:spPr>
          <a:xfrm>
            <a:off x="1676169" y="2314256"/>
            <a:ext cx="612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Prepare the system for increased user load and data volume.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25CCF9-8A0D-40AB-8942-711708C25D01}"/>
              </a:ext>
            </a:extLst>
          </p:cNvPr>
          <p:cNvSpPr/>
          <p:nvPr/>
        </p:nvSpPr>
        <p:spPr>
          <a:xfrm>
            <a:off x="1371369" y="2683588"/>
            <a:ext cx="2653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/>
              <a:t>Additional Features: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1462B-99FF-48A4-A1C8-71189D3BC353}"/>
              </a:ext>
            </a:extLst>
          </p:cNvPr>
          <p:cNvSpPr/>
          <p:nvPr/>
        </p:nvSpPr>
        <p:spPr>
          <a:xfrm>
            <a:off x="1676169" y="29918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Mobile application for on-the-go claim submissions.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Integration with existing HR systems for seamless data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Enhanced reporting tools for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151773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F6DB-0F32-4C2E-B87E-DE08DF18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239" y="3051804"/>
            <a:ext cx="5090940" cy="754391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1B2-C9E4-4DB4-ADE0-0F62AABF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/>
          <a:lstStyle/>
          <a:p>
            <a:r>
              <a:rPr lang="en-ZA" b="1" dirty="0"/>
              <a:t>Repository Link:</a:t>
            </a:r>
          </a:p>
        </p:txBody>
      </p:sp>
    </p:spTree>
    <p:extLst>
      <p:ext uri="{BB962C8B-B14F-4D97-AF65-F5344CB8AC3E}">
        <p14:creationId xmlns:p14="http://schemas.microsoft.com/office/powerpoint/2010/main" val="2681261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3B39-B9D1-4C73-B342-65C75045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242" y="1269741"/>
            <a:ext cx="3120421" cy="543018"/>
          </a:xfrm>
        </p:spPr>
        <p:txBody>
          <a:bodyPr>
            <a:normAutofit fontScale="90000"/>
          </a:bodyPr>
          <a:lstStyle/>
          <a:p>
            <a:r>
              <a:rPr lang="en-ZA" dirty="0"/>
              <a:t> </a:t>
            </a:r>
            <a:r>
              <a:rPr lang="en-ZA" b="1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F1A74-8617-4820-835C-34979CAD3885}"/>
              </a:ext>
            </a:extLst>
          </p:cNvPr>
          <p:cNvSpPr/>
          <p:nvPr/>
        </p:nvSpPr>
        <p:spPr>
          <a:xfrm>
            <a:off x="1323242" y="1812759"/>
            <a:ext cx="78207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The Contract Monthly Claim System aims to revolutionize the way claims are submitted and processed within the organization.</a:t>
            </a:r>
          </a:p>
          <a:p>
            <a:r>
              <a:rPr lang="en-ZA" b="1" dirty="0"/>
              <a:t>Value Proposition:</a:t>
            </a:r>
          </a:p>
          <a:p>
            <a:r>
              <a:rPr lang="en-ZA" dirty="0"/>
              <a:t>By enhancing efficiency and accuracy, the system not only benefits individual users but also contributes to the overall productivity of the organization.</a:t>
            </a:r>
          </a:p>
          <a:p>
            <a:r>
              <a:rPr lang="en-ZA" b="1" dirty="0"/>
              <a:t>Call to Action:</a:t>
            </a:r>
          </a:p>
          <a:p>
            <a:r>
              <a:rPr lang="en-ZA" dirty="0"/>
              <a:t>Encourage stakeholders to adopt the system and provide feedback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70146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F45B-D3AF-4738-8314-669738DE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884958"/>
            <a:ext cx="5383383" cy="731812"/>
          </a:xfrm>
        </p:spPr>
        <p:txBody>
          <a:bodyPr>
            <a:noAutofit/>
          </a:bodyPr>
          <a:lstStyle/>
          <a:p>
            <a:r>
              <a:rPr lang="en-ZA" sz="36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AE28-9C16-4830-9A31-F1C2F0E8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336800"/>
            <a:ext cx="4645152" cy="3122673"/>
          </a:xfrm>
        </p:spPr>
        <p:txBody>
          <a:bodyPr/>
          <a:lstStyle/>
          <a:p>
            <a:r>
              <a:rPr lang="en-GB" dirty="0"/>
              <a:t>Streamline the claim submission process for lecturers.</a:t>
            </a:r>
          </a:p>
          <a:p>
            <a:r>
              <a:rPr lang="en-GB" dirty="0"/>
              <a:t>Improve processing times and accuracy of claims.</a:t>
            </a:r>
          </a:p>
          <a:p>
            <a:r>
              <a:rPr lang="en-ZA" dirty="0"/>
              <a:t>Provide a user-friendly interface for all stakeholders.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9ABC4-E501-4E25-ADCA-D0A05E87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336189"/>
            <a:ext cx="4645152" cy="3122674"/>
          </a:xfrm>
        </p:spPr>
        <p:txBody>
          <a:bodyPr/>
          <a:lstStyle/>
          <a:p>
            <a:r>
              <a:rPr lang="en-GB" b="1" dirty="0"/>
              <a:t>Lecturers: </a:t>
            </a:r>
            <a:r>
              <a:rPr lang="en-GB" dirty="0"/>
              <a:t>Submit claims efficiently and track status.</a:t>
            </a:r>
          </a:p>
          <a:p>
            <a:r>
              <a:rPr lang="en-GB" b="1" dirty="0"/>
              <a:t>Managers: </a:t>
            </a:r>
            <a:r>
              <a:rPr lang="en-GB" dirty="0"/>
              <a:t>Review and approve claims with ease.</a:t>
            </a:r>
          </a:p>
          <a:p>
            <a:r>
              <a:rPr lang="en-GB" b="1" dirty="0"/>
              <a:t>HR: </a:t>
            </a:r>
            <a:r>
              <a:rPr lang="en-GB" dirty="0"/>
              <a:t>Oversee the overall claim process and manage records.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3DE22-1CF4-4261-B059-6B397EB64E7B}"/>
              </a:ext>
            </a:extLst>
          </p:cNvPr>
          <p:cNvSpPr/>
          <p:nvPr/>
        </p:nvSpPr>
        <p:spPr>
          <a:xfrm>
            <a:off x="1447331" y="1898134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/>
              <a:t>Purpose of the System: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034B7-6E5A-4416-8E6D-7197E969A70A}"/>
              </a:ext>
            </a:extLst>
          </p:cNvPr>
          <p:cNvSpPr/>
          <p:nvPr/>
        </p:nvSpPr>
        <p:spPr>
          <a:xfrm>
            <a:off x="6413771" y="1898134"/>
            <a:ext cx="164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b="1" dirty="0"/>
              <a:t>Stakeholders:</a:t>
            </a:r>
          </a:p>
        </p:txBody>
      </p:sp>
    </p:spTree>
    <p:extLst>
      <p:ext uri="{BB962C8B-B14F-4D97-AF65-F5344CB8AC3E}">
        <p14:creationId xmlns:p14="http://schemas.microsoft.com/office/powerpoint/2010/main" val="222595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1783-0B22-4892-B573-F8DFBF42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489" y="1251992"/>
            <a:ext cx="2497851" cy="518443"/>
          </a:xfrm>
        </p:spPr>
        <p:txBody>
          <a:bodyPr>
            <a:normAutofit fontScale="90000"/>
          </a:bodyPr>
          <a:lstStyle/>
          <a:p>
            <a:r>
              <a:rPr lang="en-ZA" b="1" dirty="0"/>
              <a:t>Features</a:t>
            </a:r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16381-385A-450B-9FD2-B92578F913A7}"/>
              </a:ext>
            </a:extLst>
          </p:cNvPr>
          <p:cNvSpPr/>
          <p:nvPr/>
        </p:nvSpPr>
        <p:spPr>
          <a:xfrm>
            <a:off x="1339587" y="2101334"/>
            <a:ext cx="3343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Automated Claim Submission:</a:t>
            </a:r>
            <a:endParaRPr lang="en-ZA" dirty="0">
              <a:latin typeface="__Inter_d65c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CF030-B990-445D-B7DA-E8EB5B83465C}"/>
              </a:ext>
            </a:extLst>
          </p:cNvPr>
          <p:cNvSpPr/>
          <p:nvPr/>
        </p:nvSpPr>
        <p:spPr>
          <a:xfrm>
            <a:off x="1595264" y="2470666"/>
            <a:ext cx="5990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Simplifies the process for lecturers to submit claims online.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BDD67-A332-409E-A775-D132EA718B26}"/>
              </a:ext>
            </a:extLst>
          </p:cNvPr>
          <p:cNvSpPr/>
          <p:nvPr/>
        </p:nvSpPr>
        <p:spPr>
          <a:xfrm>
            <a:off x="1339587" y="2839998"/>
            <a:ext cx="2394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Approval Workflow: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41786-D9DA-4C40-89D4-4A8A0FE48700}"/>
              </a:ext>
            </a:extLst>
          </p:cNvPr>
          <p:cNvSpPr/>
          <p:nvPr/>
        </p:nvSpPr>
        <p:spPr>
          <a:xfrm>
            <a:off x="1595264" y="3209330"/>
            <a:ext cx="585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Automated notifications to managers for quick approvals.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58222-DA99-4E17-BDF9-ECE403619276}"/>
              </a:ext>
            </a:extLst>
          </p:cNvPr>
          <p:cNvSpPr/>
          <p:nvPr/>
        </p:nvSpPr>
        <p:spPr>
          <a:xfrm>
            <a:off x="1338698" y="3578662"/>
            <a:ext cx="2891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Real-time Calculations:</a:t>
            </a:r>
            <a:br>
              <a:rPr lang="en-ZA" dirty="0">
                <a:solidFill>
                  <a:srgbClr val="374151"/>
                </a:solidFill>
                <a:latin typeface="__Inter_d65c78"/>
              </a:rPr>
            </a:b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29C494-CB18-4360-876C-1499DF41320B}"/>
              </a:ext>
            </a:extLst>
          </p:cNvPr>
          <p:cNvSpPr/>
          <p:nvPr/>
        </p:nvSpPr>
        <p:spPr>
          <a:xfrm>
            <a:off x="1595264" y="3901827"/>
            <a:ext cx="6941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Instant calculations for claim amounts based on predefined rules.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3B7B4-26F4-4F2E-8A70-45BA473CE333}"/>
              </a:ext>
            </a:extLst>
          </p:cNvPr>
          <p:cNvSpPr/>
          <p:nvPr/>
        </p:nvSpPr>
        <p:spPr>
          <a:xfrm>
            <a:off x="1338698" y="4224993"/>
            <a:ext cx="2214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Validation Checks: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E45747-EBFE-4F3A-8D67-CEEA777C159B}"/>
              </a:ext>
            </a:extLst>
          </p:cNvPr>
          <p:cNvSpPr/>
          <p:nvPr/>
        </p:nvSpPr>
        <p:spPr>
          <a:xfrm>
            <a:off x="1595264" y="4600348"/>
            <a:ext cx="6778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Ensures all necessary information is provided before submission.</a:t>
            </a:r>
            <a:endParaRPr lang="en-GB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8039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1E40-535F-411C-9CC5-647D77EC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13" y="1287120"/>
            <a:ext cx="4906888" cy="575547"/>
          </a:xfrm>
        </p:spPr>
        <p:txBody>
          <a:bodyPr/>
          <a:lstStyle/>
          <a:p>
            <a:r>
              <a:rPr lang="en-ZA" b="1" dirty="0"/>
              <a:t>Technology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BF456-8F0D-4D75-AC87-B742DDADB130}"/>
              </a:ext>
            </a:extLst>
          </p:cNvPr>
          <p:cNvSpPr/>
          <p:nvPr/>
        </p:nvSpPr>
        <p:spPr>
          <a:xfrm>
            <a:off x="1316113" y="2008201"/>
            <a:ext cx="1343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Backend:</a:t>
            </a:r>
            <a:endParaRPr lang="en-ZA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2F65A-E5DE-4050-9AA3-AF74BE02D9A7}"/>
              </a:ext>
            </a:extLst>
          </p:cNvPr>
          <p:cNvSpPr/>
          <p:nvPr/>
        </p:nvSpPr>
        <p:spPr>
          <a:xfrm>
            <a:off x="1629380" y="2377533"/>
            <a:ext cx="6942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__Inter_d65c78"/>
              </a:rPr>
              <a:t>ASP.NET Core:</a:t>
            </a:r>
            <a:r>
              <a:rPr lang="en-GB" dirty="0">
                <a:latin typeface="__Inter_d65c78"/>
              </a:rPr>
              <a:t> Robust framework for building web applications.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B873-8479-4DEE-8BF7-F2EB97395C89}"/>
              </a:ext>
            </a:extLst>
          </p:cNvPr>
          <p:cNvSpPr/>
          <p:nvPr/>
        </p:nvSpPr>
        <p:spPr>
          <a:xfrm>
            <a:off x="1316113" y="2746865"/>
            <a:ext cx="163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Database:</a:t>
            </a:r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168E6-93EE-46C7-AC76-ECEB22CE9CC3}"/>
              </a:ext>
            </a:extLst>
          </p:cNvPr>
          <p:cNvSpPr/>
          <p:nvPr/>
        </p:nvSpPr>
        <p:spPr>
          <a:xfrm>
            <a:off x="1143000" y="2792547"/>
            <a:ext cx="6053667" cy="64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ZA" dirty="0">
              <a:latin typeface="__Inter_d65c7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SQLite:</a:t>
            </a:r>
            <a:r>
              <a:rPr lang="en-ZA" dirty="0">
                <a:latin typeface="__Inter_d65c78"/>
              </a:rPr>
              <a:t> Lightweight database for efficient data storage.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B93F4-DF0F-446D-B484-3EA70D8E40FC}"/>
              </a:ext>
            </a:extLst>
          </p:cNvPr>
          <p:cNvSpPr/>
          <p:nvPr/>
        </p:nvSpPr>
        <p:spPr>
          <a:xfrm>
            <a:off x="1316113" y="3429000"/>
            <a:ext cx="1510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Frontend: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771C92-7C31-4F01-91E6-D971DB67980D}"/>
              </a:ext>
            </a:extLst>
          </p:cNvPr>
          <p:cNvSpPr/>
          <p:nvPr/>
        </p:nvSpPr>
        <p:spPr>
          <a:xfrm>
            <a:off x="1629380" y="3787969"/>
            <a:ext cx="7408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__Inter_d65c78"/>
              </a:rPr>
              <a:t>WPF (Windows Presentation Foundation):</a:t>
            </a:r>
            <a:r>
              <a:rPr lang="en-GB" dirty="0">
                <a:latin typeface="__Inter_d65c78"/>
              </a:rPr>
              <a:t> Provides a rich user interface for desktop applications.</a:t>
            </a:r>
            <a:endParaRPr lang="en-GB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4235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6DAB-12DD-4806-ADE9-4BBF8129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2" y="1354854"/>
            <a:ext cx="3349021" cy="575548"/>
          </a:xfrm>
        </p:spPr>
        <p:txBody>
          <a:bodyPr/>
          <a:lstStyle/>
          <a:p>
            <a:r>
              <a:rPr lang="en-ZA" b="1" dirty="0"/>
              <a:t>Key Benefits</a:t>
            </a:r>
            <a:endParaRPr lang="en-Z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4F6E0-A296-4AB9-8F44-C2B7919727E4}"/>
              </a:ext>
            </a:extLst>
          </p:cNvPr>
          <p:cNvSpPr/>
          <p:nvPr/>
        </p:nvSpPr>
        <p:spPr>
          <a:xfrm>
            <a:off x="1366912" y="1955801"/>
            <a:ext cx="1539917" cy="38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Efficiency: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4B025-A3AD-4841-8F3A-C21E7007611F}"/>
              </a:ext>
            </a:extLst>
          </p:cNvPr>
          <p:cNvSpPr/>
          <p:nvPr/>
        </p:nvSpPr>
        <p:spPr>
          <a:xfrm>
            <a:off x="1666151" y="2338938"/>
            <a:ext cx="5025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Reduces time spent on manual claim processing.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AAEBF-CA65-42CA-812A-52C518124AF0}"/>
              </a:ext>
            </a:extLst>
          </p:cNvPr>
          <p:cNvSpPr/>
          <p:nvPr/>
        </p:nvSpPr>
        <p:spPr>
          <a:xfrm>
            <a:off x="1366912" y="2733669"/>
            <a:ext cx="1539917" cy="383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Accuracy:</a:t>
            </a:r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22A0A3-8DD4-4462-9CF0-1FC6FDEAACAF}"/>
              </a:ext>
            </a:extLst>
          </p:cNvPr>
          <p:cNvSpPr/>
          <p:nvPr/>
        </p:nvSpPr>
        <p:spPr>
          <a:xfrm>
            <a:off x="1666151" y="3142205"/>
            <a:ext cx="589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Minimizes human errors through automated validations.</a:t>
            </a:r>
            <a:endParaRPr lang="en-GB" b="0" i="0" dirty="0">
              <a:effectLst/>
              <a:latin typeface="__Inter_d65c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3489F-1B18-43ED-89B5-60482B20003F}"/>
              </a:ext>
            </a:extLst>
          </p:cNvPr>
          <p:cNvSpPr/>
          <p:nvPr/>
        </p:nvSpPr>
        <p:spPr>
          <a:xfrm>
            <a:off x="1366912" y="35369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latin typeface="__Inter_d65c78"/>
              </a:rPr>
              <a:t>Reduced Administrative Workload:</a:t>
            </a:r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3B4BF-2788-43C3-81EF-1857AEDC9605}"/>
              </a:ext>
            </a:extLst>
          </p:cNvPr>
          <p:cNvSpPr/>
          <p:nvPr/>
        </p:nvSpPr>
        <p:spPr>
          <a:xfrm>
            <a:off x="1666151" y="3957066"/>
            <a:ext cx="5628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__Inter_d65c78"/>
              </a:rPr>
              <a:t>Frees up HR resources to focus on more strategic tasks.</a:t>
            </a:r>
            <a:endParaRPr lang="en-GB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373016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70C-D353-48D6-9541-4E9E0AE7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28" y="2256817"/>
            <a:ext cx="4645671" cy="742191"/>
          </a:xfrm>
        </p:spPr>
        <p:txBody>
          <a:bodyPr>
            <a:normAutofit/>
          </a:bodyPr>
          <a:lstStyle/>
          <a:p>
            <a:r>
              <a:rPr lang="en-ZA" b="1" dirty="0"/>
              <a:t>Screenshots: 1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8A9943-F844-4D37-95D0-89BBAA13C7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1" r="36869" b="7073"/>
          <a:stretch/>
        </p:blipFill>
        <p:spPr>
          <a:xfrm>
            <a:off x="7783631" y="905103"/>
            <a:ext cx="3391300" cy="38016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3F8E9-1415-4892-A159-34BE57EC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Lecturer Submission Page:</a:t>
            </a:r>
          </a:p>
        </p:txBody>
      </p:sp>
    </p:spTree>
    <p:extLst>
      <p:ext uri="{BB962C8B-B14F-4D97-AF65-F5344CB8AC3E}">
        <p14:creationId xmlns:p14="http://schemas.microsoft.com/office/powerpoint/2010/main" val="158369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70C-D353-48D6-9541-4E9E0AE7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358189"/>
            <a:ext cx="2957165" cy="601908"/>
          </a:xfrm>
        </p:spPr>
        <p:txBody>
          <a:bodyPr/>
          <a:lstStyle/>
          <a:p>
            <a:r>
              <a:rPr lang="en-ZA" dirty="0"/>
              <a:t>screenshots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8A9943-F844-4D37-95D0-89BBAA13C7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1" r="36869" b="7073"/>
          <a:stretch/>
        </p:blipFill>
        <p:spPr>
          <a:xfrm>
            <a:off x="7783631" y="905103"/>
            <a:ext cx="3391300" cy="38016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3F8E9-1415-4892-A159-34BE57EC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Lecturer Submission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5D64-941B-48D3-8A9E-23DE56FB3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9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70C-D353-48D6-9541-4E9E0AE7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358189"/>
            <a:ext cx="2957165" cy="601908"/>
          </a:xfrm>
        </p:spPr>
        <p:txBody>
          <a:bodyPr/>
          <a:lstStyle/>
          <a:p>
            <a:r>
              <a:rPr lang="en-ZA" dirty="0"/>
              <a:t>screenshots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8A9943-F844-4D37-95D0-89BBAA13C7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1" r="36869" b="7073"/>
          <a:stretch/>
        </p:blipFill>
        <p:spPr>
          <a:xfrm>
            <a:off x="7783631" y="905103"/>
            <a:ext cx="3391300" cy="38016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3F8E9-1415-4892-A159-34BE57EC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Lecturer Submission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5D64-941B-48D3-8A9E-23DE56FB3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041F07-B3A1-4CF2-88E6-3D4080B76A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0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070C-D353-48D6-9541-4E9E0AE7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2358189"/>
            <a:ext cx="2957165" cy="601908"/>
          </a:xfrm>
        </p:spPr>
        <p:txBody>
          <a:bodyPr/>
          <a:lstStyle/>
          <a:p>
            <a:r>
              <a:rPr lang="en-ZA" dirty="0"/>
              <a:t>screenshots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F8A9943-F844-4D37-95D0-89BBAA13C7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01" r="36869" b="7073"/>
          <a:stretch/>
        </p:blipFill>
        <p:spPr>
          <a:xfrm>
            <a:off x="7783631" y="905103"/>
            <a:ext cx="3391300" cy="38016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3F8E9-1415-4892-A159-34BE57EC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ZA" b="1" dirty="0"/>
              <a:t>Lecturer Submission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5D64-941B-48D3-8A9E-23DE56FB3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041F07-B3A1-4CF2-88E6-3D4080B76A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448F7-97B8-4B23-9AE6-54D8D705A6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83"/>
          <a:stretch/>
        </p:blipFill>
        <p:spPr>
          <a:xfrm>
            <a:off x="0" y="0"/>
            <a:ext cx="12192000" cy="64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55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763</TotalTime>
  <Words>387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__Inter_d65c78</vt:lpstr>
      <vt:lpstr>Arial</vt:lpstr>
      <vt:lpstr>Gill Sans MT</vt:lpstr>
      <vt:lpstr>Gallery</vt:lpstr>
      <vt:lpstr>Contract Monthly Claim System</vt:lpstr>
      <vt:lpstr>Project Overview</vt:lpstr>
      <vt:lpstr>Features</vt:lpstr>
      <vt:lpstr>Technology Stack</vt:lpstr>
      <vt:lpstr>Key Benefits</vt:lpstr>
      <vt:lpstr>Screenshots: 1</vt:lpstr>
      <vt:lpstr>screenshots</vt:lpstr>
      <vt:lpstr>screenshots</vt:lpstr>
      <vt:lpstr>screenshots</vt:lpstr>
      <vt:lpstr>Screenshots: 2</vt:lpstr>
      <vt:lpstr>Screenshots: 2</vt:lpstr>
      <vt:lpstr>Screenshot: 3</vt:lpstr>
      <vt:lpstr>Screenshot: 3</vt:lpstr>
      <vt:lpstr>Screenshot: 3</vt:lpstr>
      <vt:lpstr>Screenshot: 3</vt:lpstr>
      <vt:lpstr>Screenshot: 3</vt:lpstr>
      <vt:lpstr>Future Enhancements</vt:lpstr>
      <vt:lpstr>GitHub Repository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Contract Monthly Claim System</dc:title>
  <dc:creator>sandile nxele</dc:creator>
  <cp:lastModifiedBy>sandile nxele</cp:lastModifiedBy>
  <cp:revision>5</cp:revision>
  <dcterms:created xsi:type="dcterms:W3CDTF">2024-11-22T06:55:19Z</dcterms:created>
  <dcterms:modified xsi:type="dcterms:W3CDTF">2024-12-21T04:51:47Z</dcterms:modified>
</cp:coreProperties>
</file>