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dirty="0" sz="2400" lang="en-IN"/>
              <a:t>42220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IN"/>
              <a:t>ISM) 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2024-03-28T17:07:22Z</dcterms:created>
  <dcterms:modified xsi:type="dcterms:W3CDTF">2024-09-05T04:32:25Z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6ac895aa77454cfeafacc1048b510734</vt:lpwstr>
  </property>
</Properties>
</file>