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9.xml.rels" ContentType="application/vnd.openxmlformats-package.relationships+xml"/>
  <Override PartName="/ppt/notesSlides/_rels/notesSlide21.xml.rels" ContentType="application/vnd.openxmlformats-package.relationships+xml"/>
  <Override PartName="/ppt/notesSlides/_rels/notesSlide3.xml.rels" ContentType="application/vnd.openxmlformats-package.relationships+xml"/>
  <Override PartName="/ppt/notesSlides/_rels/notesSlide20.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jpeg" ContentType="image/jpeg"/>
  <Override PartName="/ppt/media/image8.jpeg" ContentType="image/jpeg"/>
  <Override PartName="/ppt/media/image10.jpeg" ContentType="image/jpeg"/>
  <Override PartName="/ppt/media/image12.jpeg" ContentType="image/jpeg"/>
  <Override PartName="/ppt/media/image13.png" ContentType="image/png"/>
  <Override PartName="/ppt/media/image11.png" ContentType="image/png"/>
  <Override PartName="/ppt/media/image19.jpeg" ContentType="image/jpeg"/>
  <Override PartName="/ppt/media/image7.jpeg" ContentType="image/jpeg"/>
  <Override PartName="/ppt/media/image6.jpeg" ContentType="image/jpeg"/>
  <Override PartName="/ppt/media/image5.jpeg" ContentType="image/jpeg"/>
  <Override PartName="/ppt/media/image21.jpeg" ContentType="image/jpeg"/>
  <Override PartName="/ppt/media/image16.png" ContentType="image/png"/>
  <Override PartName="/ppt/media/image20.jpeg" ContentType="image/jpeg"/>
  <Override PartName="/ppt/media/image18.jpeg" ContentType="image/jpeg"/>
  <Override PartName="/ppt/media/image17.jpeg" ContentType="image/jpeg"/>
  <Override PartName="/ppt/media/image14.jpeg" ContentType="image/jpeg"/>
  <Override PartName="/ppt/media/image22.jpeg" ContentType="image/jpeg"/>
  <Override PartName="/ppt/media/image1.jpeg" ContentType="image/jpeg"/>
  <Override PartName="/ppt/media/image23.jpeg" ContentType="image/jpeg"/>
  <Override PartName="/ppt/media/image2.jpeg" ContentType="image/jpeg"/>
  <Override PartName="/ppt/media/image15.png" ContentType="image/png"/>
  <Override PartName="/ppt/media/image3.jpeg" ContentType="image/jpeg"/>
  <Override PartName="/ppt/media/image4.jpeg" ContentType="image/jpe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GB" sz="4400" spc="-1" strike="noStrike">
                <a:latin typeface="Arial"/>
              </a:rPr>
              <a:t>Cl</a:t>
            </a:r>
            <a:r>
              <a:rPr b="0" lang="en-GB" sz="4400" spc="-1" strike="noStrike">
                <a:latin typeface="Arial"/>
              </a:rPr>
              <a:t>ic</a:t>
            </a:r>
            <a:r>
              <a:rPr b="0" lang="en-GB" sz="4400" spc="-1" strike="noStrike">
                <a:latin typeface="Arial"/>
              </a:rPr>
              <a:t>k </a:t>
            </a:r>
            <a:r>
              <a:rPr b="0" lang="en-GB" sz="4400" spc="-1" strike="noStrike">
                <a:latin typeface="Arial"/>
              </a:rPr>
              <a:t>to </a:t>
            </a:r>
            <a:r>
              <a:rPr b="0" lang="en-GB" sz="4400" spc="-1" strike="noStrike">
                <a:latin typeface="Arial"/>
              </a:rPr>
              <a:t>m</a:t>
            </a:r>
            <a:r>
              <a:rPr b="0" lang="en-GB" sz="4400" spc="-1" strike="noStrike">
                <a:latin typeface="Arial"/>
              </a:rPr>
              <a:t>o</a:t>
            </a:r>
            <a:r>
              <a:rPr b="0" lang="en-GB" sz="4400" spc="-1" strike="noStrike">
                <a:latin typeface="Arial"/>
              </a:rPr>
              <a:t>v</a:t>
            </a:r>
            <a:r>
              <a:rPr b="0" lang="en-GB" sz="4400" spc="-1" strike="noStrike">
                <a:latin typeface="Arial"/>
              </a:rPr>
              <a:t>e </a:t>
            </a:r>
            <a:r>
              <a:rPr b="0" lang="en-GB" sz="4400" spc="-1" strike="noStrike">
                <a:latin typeface="Arial"/>
              </a:rPr>
              <a:t>th</a:t>
            </a:r>
            <a:r>
              <a:rPr b="0" lang="en-GB" sz="4400" spc="-1" strike="noStrike">
                <a:latin typeface="Arial"/>
              </a:rPr>
              <a:t>e </a:t>
            </a:r>
            <a:r>
              <a:rPr b="0" lang="en-GB" sz="4400" spc="-1" strike="noStrike">
                <a:latin typeface="Arial"/>
              </a:rPr>
              <a:t>sli</a:t>
            </a:r>
            <a:r>
              <a:rPr b="0" lang="en-GB" sz="4400" spc="-1" strike="noStrike">
                <a:latin typeface="Arial"/>
              </a:rPr>
              <a:t>d</a:t>
            </a:r>
            <a:r>
              <a:rPr b="0" lang="en-GB" sz="4400" spc="-1" strike="noStrike">
                <a:latin typeface="Arial"/>
              </a:rPr>
              <a:t>e</a:t>
            </a:r>
            <a:endParaRPr b="0" lang="en-GB" sz="4400" spc="-1" strike="noStrike">
              <a:latin typeface="Arial"/>
            </a:endParaRP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GB" sz="2000" spc="-1" strike="noStrike">
                <a:latin typeface="Arial"/>
              </a:rPr>
              <a:t>Click </a:t>
            </a:r>
            <a:r>
              <a:rPr b="0" lang="en-GB" sz="2000" spc="-1" strike="noStrike">
                <a:latin typeface="Arial"/>
              </a:rPr>
              <a:t>to </a:t>
            </a:r>
            <a:r>
              <a:rPr b="0" lang="en-GB" sz="2000" spc="-1" strike="noStrike">
                <a:latin typeface="Arial"/>
              </a:rPr>
              <a:t>edi</a:t>
            </a:r>
            <a:r>
              <a:rPr b="0" lang="en-GB" sz="2000" spc="-1" strike="noStrike">
                <a:latin typeface="Arial"/>
              </a:rPr>
              <a:t>t </a:t>
            </a:r>
            <a:r>
              <a:rPr b="0" lang="en-GB" sz="2000" spc="-1" strike="noStrike">
                <a:latin typeface="Arial"/>
              </a:rPr>
              <a:t>the </a:t>
            </a:r>
            <a:r>
              <a:rPr b="0" lang="en-GB" sz="2000" spc="-1" strike="noStrike">
                <a:latin typeface="Arial"/>
              </a:rPr>
              <a:t>not</a:t>
            </a:r>
            <a:r>
              <a:rPr b="0" lang="en-GB" sz="2000" spc="-1" strike="noStrike">
                <a:latin typeface="Arial"/>
              </a:rPr>
              <a:t>es' </a:t>
            </a:r>
            <a:r>
              <a:rPr b="0" lang="en-GB" sz="2000" spc="-1" strike="noStrike">
                <a:latin typeface="Arial"/>
              </a:rPr>
              <a:t>for</a:t>
            </a:r>
            <a:r>
              <a:rPr b="0" lang="en-GB" sz="2000" spc="-1" strike="noStrike">
                <a:latin typeface="Arial"/>
              </a:rPr>
              <a:t>ma</a:t>
            </a:r>
            <a:r>
              <a:rPr b="0" lang="en-GB" sz="2000" spc="-1" strike="noStrike">
                <a:latin typeface="Arial"/>
              </a:rPr>
              <a:t>t</a:t>
            </a:r>
            <a:endParaRPr b="0" lang="en-GB" sz="2000" spc="-1" strike="noStrike">
              <a:latin typeface="Arial"/>
            </a:endParaRPr>
          </a:p>
        </p:txBody>
      </p:sp>
      <p:sp>
        <p:nvSpPr>
          <p:cNvPr id="84"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GB" sz="1400" spc="-1" strike="noStrike">
                <a:latin typeface="Times New Roman"/>
              </a:rPr>
              <a:t>&lt;header&gt;</a:t>
            </a:r>
            <a:endParaRPr b="0" lang="en-GB" sz="1400" spc="-1" strike="noStrike">
              <a:latin typeface="Times New Roman"/>
            </a:endParaRPr>
          </a:p>
        </p:txBody>
      </p:sp>
      <p:sp>
        <p:nvSpPr>
          <p:cNvPr id="85"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GB" sz="1400" spc="-1" strike="noStrike">
                <a:latin typeface="Times New Roman"/>
              </a:defRPr>
            </a:lvl1pPr>
          </a:lstStyle>
          <a:p>
            <a:pPr algn="r">
              <a:buNone/>
            </a:pPr>
            <a:r>
              <a:rPr b="0" lang="en-GB" sz="1400" spc="-1" strike="noStrike">
                <a:latin typeface="Times New Roman"/>
              </a:rPr>
              <a:t>&lt;date/time&gt;</a:t>
            </a:r>
            <a:endParaRPr b="0" lang="en-GB" sz="1400" spc="-1" strike="noStrike">
              <a:latin typeface="Times New Roman"/>
            </a:endParaRPr>
          </a:p>
        </p:txBody>
      </p:sp>
      <p:sp>
        <p:nvSpPr>
          <p:cNvPr id="86"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GB" sz="1400" spc="-1" strike="noStrike">
                <a:latin typeface="Times New Roman"/>
              </a:defRPr>
            </a:lvl1pPr>
          </a:lstStyle>
          <a:p>
            <a:r>
              <a:rPr b="0" lang="en-GB" sz="1400" spc="-1" strike="noStrike">
                <a:latin typeface="Times New Roman"/>
              </a:rPr>
              <a:t>&lt;footer&gt;</a:t>
            </a:r>
            <a:endParaRPr b="0" lang="en-GB" sz="1400" spc="-1" strike="noStrike">
              <a:latin typeface="Times New Roman"/>
            </a:endParaRPr>
          </a:p>
        </p:txBody>
      </p:sp>
      <p:sp>
        <p:nvSpPr>
          <p:cNvPr id="87"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GB" sz="1400" spc="-1" strike="noStrike">
                <a:latin typeface="Times New Roman"/>
              </a:defRPr>
            </a:lvl1pPr>
          </a:lstStyle>
          <a:p>
            <a:pPr algn="r">
              <a:buNone/>
            </a:pPr>
            <a:fld id="{857533D3-ED83-4338-82BA-E4377BFE015C}"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sldNum" idx="10"/>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42091878-733F-4DA9-8E1A-735472F69774}" type="slidenum">
              <a:rPr b="0" lang="en-US" sz="1200" spc="-1" strike="noStrike">
                <a:latin typeface="Times New Roman"/>
              </a:rPr>
              <a:t>21</a:t>
            </a:fld>
            <a:endParaRPr b="0" lang="en-GB" sz="1200" spc="-1" strike="noStrike">
              <a:latin typeface="Times New Roman"/>
            </a:endParaRPr>
          </a:p>
        </p:txBody>
      </p:sp>
      <p:sp>
        <p:nvSpPr>
          <p:cNvPr id="173" name="PlaceHolder 2"/>
          <p:cNvSpPr>
            <a:spLocks noGrp="1"/>
          </p:cNvSpPr>
          <p:nvPr>
            <p:ph type="sldImg"/>
          </p:nvPr>
        </p:nvSpPr>
        <p:spPr>
          <a:xfrm>
            <a:off x="1143000" y="685800"/>
            <a:ext cx="4571280" cy="3428280"/>
          </a:xfrm>
          <a:prstGeom prst="rect">
            <a:avLst/>
          </a:prstGeom>
          <a:ln w="0">
            <a:noFill/>
          </a:ln>
        </p:spPr>
      </p:sp>
      <p:sp>
        <p:nvSpPr>
          <p:cNvPr id="174" name="PlaceHolder 3"/>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Kindly keep your Project title as the footer of each slide along with the slide no.</a:t>
            </a:r>
            <a:endParaRPr b="0" lang="en-GB" sz="2000" spc="-1" strike="noStrike">
              <a:latin typeface="Arial"/>
            </a:endParaRPr>
          </a:p>
        </p:txBody>
      </p:sp>
      <p:sp>
        <p:nvSpPr>
          <p:cNvPr id="175" name="PlaceHolder 4"/>
          <p:cNvSpPr>
            <a:spLocks noGrp="1"/>
          </p:cNvSpPr>
          <p:nvPr>
            <p:ph type="ftr" idx="11"/>
          </p:nvPr>
        </p:nvSpPr>
        <p:spPr>
          <a:xfrm>
            <a:off x="0" y="8685360"/>
            <a:ext cx="2971080" cy="456480"/>
          </a:xfrm>
          <a:prstGeom prst="rect">
            <a:avLst/>
          </a:prstGeom>
          <a:noFill/>
          <a:ln w="0">
            <a:noFill/>
          </a:ln>
        </p:spPr>
        <p:txBody>
          <a:bodyPr lIns="0" rIns="0" tIns="0" bIns="0" anchor="b">
            <a:noAutofit/>
          </a:bodyPr>
          <a:lstStyle>
            <a:lvl1pPr>
              <a:lnSpc>
                <a:spcPct val="100000"/>
              </a:lnSpc>
              <a:buNone/>
              <a:defRPr b="0" lang="en-US" sz="1200" spc="-1" strike="noStrike">
                <a:latin typeface="Times New Roman"/>
              </a:defRPr>
            </a:lvl1pPr>
          </a:lstStyle>
          <a:p>
            <a:pPr>
              <a:lnSpc>
                <a:spcPct val="100000"/>
              </a:lnSpc>
              <a:buNone/>
            </a:pPr>
            <a:r>
              <a:rPr b="0" lang="en-US" sz="1200" spc="-1" strike="noStrike">
                <a:latin typeface="Times New Roman"/>
              </a:rPr>
              <a:t>JSPM's BSIOTR , Computer Dept</a:t>
            </a:r>
            <a:endParaRPr b="0" lang="en-GB"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sldImg"/>
          </p:nvPr>
        </p:nvSpPr>
        <p:spPr>
          <a:xfrm>
            <a:off x="1143000" y="685800"/>
            <a:ext cx="4571280" cy="3428280"/>
          </a:xfrm>
          <a:prstGeom prst="rect">
            <a:avLst/>
          </a:prstGeom>
          <a:ln w="0">
            <a:noFill/>
          </a:ln>
        </p:spPr>
      </p:sp>
      <p:sp>
        <p:nvSpPr>
          <p:cNvPr id="183" name="PlaceHolder 2"/>
          <p:cNvSpPr>
            <a:spLocks noGrp="1"/>
          </p:cNvSpPr>
          <p:nvPr>
            <p:ph type="body"/>
          </p:nvPr>
        </p:nvSpPr>
        <p:spPr>
          <a:xfrm>
            <a:off x="685800" y="4343400"/>
            <a:ext cx="5485680" cy="4114080"/>
          </a:xfrm>
          <a:prstGeom prst="rect">
            <a:avLst/>
          </a:prstGeom>
          <a:noFill/>
          <a:ln w="0">
            <a:noFill/>
          </a:ln>
        </p:spPr>
        <p:txBody>
          <a:bodyPr lIns="0" rIns="0" tIns="0" bIns="0" anchor="t">
            <a:normAutofit/>
          </a:bodyPr>
          <a:p>
            <a:endParaRPr b="0" lang="en-GB" sz="2000" spc="-1" strike="noStrike">
              <a:latin typeface="Arial"/>
            </a:endParaRPr>
          </a:p>
        </p:txBody>
      </p:sp>
      <p:sp>
        <p:nvSpPr>
          <p:cNvPr id="184" name="PlaceHolder 3"/>
          <p:cNvSpPr>
            <a:spLocks noGrp="1"/>
          </p:cNvSpPr>
          <p:nvPr>
            <p:ph type="sldNum" idx="14"/>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7562A4EB-455B-4CBF-9B8B-0015F89312FF}" type="slidenum">
              <a:rPr b="0" lang="en-US" sz="1200" spc="-1" strike="noStrike">
                <a:solidFill>
                  <a:srgbClr val="000000"/>
                </a:solidFill>
                <a:latin typeface="+mn-lt"/>
                <a:ea typeface="+mn-ea"/>
              </a:rPr>
              <a:t>19</a:t>
            </a:fld>
            <a:endParaRPr b="0" lang="en-GB"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sldImg"/>
          </p:nvPr>
        </p:nvSpPr>
        <p:spPr>
          <a:xfrm>
            <a:off x="1143000" y="685800"/>
            <a:ext cx="4571280" cy="3428280"/>
          </a:xfrm>
          <a:prstGeom prst="rect">
            <a:avLst/>
          </a:prstGeom>
          <a:ln w="0">
            <a:noFill/>
          </a:ln>
        </p:spPr>
      </p:sp>
      <p:sp>
        <p:nvSpPr>
          <p:cNvPr id="177" name="PlaceHolder 2"/>
          <p:cNvSpPr>
            <a:spLocks noGrp="1"/>
          </p:cNvSpPr>
          <p:nvPr>
            <p:ph type="body"/>
          </p:nvPr>
        </p:nvSpPr>
        <p:spPr>
          <a:xfrm>
            <a:off x="685800" y="4343400"/>
            <a:ext cx="5485680" cy="4114080"/>
          </a:xfrm>
          <a:prstGeom prst="rect">
            <a:avLst/>
          </a:prstGeom>
          <a:noFill/>
          <a:ln w="0">
            <a:noFill/>
          </a:ln>
        </p:spPr>
        <p:txBody>
          <a:bodyPr lIns="0" rIns="0" tIns="0" bIns="0" anchor="t">
            <a:normAutofit/>
          </a:bodyPr>
          <a:p>
            <a:endParaRPr b="0" lang="en-GB" sz="2000" spc="-1" strike="noStrike">
              <a:latin typeface="Arial"/>
            </a:endParaRPr>
          </a:p>
        </p:txBody>
      </p:sp>
      <p:sp>
        <p:nvSpPr>
          <p:cNvPr id="178" name="PlaceHolder 3"/>
          <p:cNvSpPr>
            <a:spLocks noGrp="1"/>
          </p:cNvSpPr>
          <p:nvPr>
            <p:ph type="sldNum" idx="12"/>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03552039-E015-48DC-93E3-82E7178FE299}" type="slidenum">
              <a:rPr b="0" lang="en-US" sz="1200" spc="-1" strike="noStrike">
                <a:solidFill>
                  <a:srgbClr val="000000"/>
                </a:solidFill>
                <a:latin typeface="+mn-lt"/>
                <a:ea typeface="+mn-ea"/>
              </a:rPr>
              <a:t>2</a:t>
            </a:fld>
            <a:endParaRPr b="0" lang="en-GB"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sldImg"/>
          </p:nvPr>
        </p:nvSpPr>
        <p:spPr>
          <a:xfrm>
            <a:off x="1143000" y="685800"/>
            <a:ext cx="4571280" cy="3428280"/>
          </a:xfrm>
          <a:prstGeom prst="rect">
            <a:avLst/>
          </a:prstGeom>
          <a:ln w="0">
            <a:noFill/>
          </a:ln>
        </p:spPr>
      </p:sp>
      <p:sp>
        <p:nvSpPr>
          <p:cNvPr id="186" name="PlaceHolder 2"/>
          <p:cNvSpPr>
            <a:spLocks noGrp="1"/>
          </p:cNvSpPr>
          <p:nvPr>
            <p:ph type="body"/>
          </p:nvPr>
        </p:nvSpPr>
        <p:spPr>
          <a:xfrm>
            <a:off x="685800" y="4343400"/>
            <a:ext cx="5485680" cy="4114080"/>
          </a:xfrm>
          <a:prstGeom prst="rect">
            <a:avLst/>
          </a:prstGeom>
          <a:noFill/>
          <a:ln w="0">
            <a:noFill/>
          </a:ln>
        </p:spPr>
        <p:txBody>
          <a:bodyPr lIns="0" rIns="0" tIns="0" bIns="0" anchor="t">
            <a:normAutofit/>
          </a:bodyPr>
          <a:p>
            <a:endParaRPr b="0" lang="en-GB" sz="2000" spc="-1" strike="noStrike">
              <a:latin typeface="Arial"/>
            </a:endParaRPr>
          </a:p>
        </p:txBody>
      </p:sp>
      <p:sp>
        <p:nvSpPr>
          <p:cNvPr id="187" name="PlaceHolder 3"/>
          <p:cNvSpPr>
            <a:spLocks noGrp="1"/>
          </p:cNvSpPr>
          <p:nvPr>
            <p:ph type="sldNum" idx="15"/>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63AF2450-1CB9-4877-A3F3-1EEBE48424D9}" type="slidenum">
              <a:rPr b="0" lang="en-US" sz="1200" spc="-1" strike="noStrike">
                <a:solidFill>
                  <a:srgbClr val="000000"/>
                </a:solidFill>
                <a:latin typeface="+mn-lt"/>
                <a:ea typeface="+mn-ea"/>
              </a:rPr>
              <a:t>&lt;number&gt;</a:t>
            </a:fld>
            <a:endParaRPr b="0" lang="en-GB"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sldImg"/>
          </p:nvPr>
        </p:nvSpPr>
        <p:spPr>
          <a:xfrm>
            <a:off x="1143000" y="685800"/>
            <a:ext cx="4571280" cy="3428280"/>
          </a:xfrm>
          <a:prstGeom prst="rect">
            <a:avLst/>
          </a:prstGeom>
          <a:ln w="0">
            <a:noFill/>
          </a:ln>
        </p:spPr>
      </p:sp>
      <p:sp>
        <p:nvSpPr>
          <p:cNvPr id="189" name="PlaceHolder 2"/>
          <p:cNvSpPr>
            <a:spLocks noGrp="1"/>
          </p:cNvSpPr>
          <p:nvPr>
            <p:ph type="body"/>
          </p:nvPr>
        </p:nvSpPr>
        <p:spPr>
          <a:xfrm>
            <a:off x="685800" y="4343400"/>
            <a:ext cx="5485680" cy="4114080"/>
          </a:xfrm>
          <a:prstGeom prst="rect">
            <a:avLst/>
          </a:prstGeom>
          <a:noFill/>
          <a:ln w="0">
            <a:noFill/>
          </a:ln>
        </p:spPr>
        <p:txBody>
          <a:bodyPr lIns="0" rIns="0" tIns="0" bIns="0" anchor="t">
            <a:normAutofit/>
          </a:bodyPr>
          <a:p>
            <a:endParaRPr b="0" lang="en-GB" sz="2000" spc="-1" strike="noStrike">
              <a:latin typeface="Arial"/>
            </a:endParaRPr>
          </a:p>
        </p:txBody>
      </p:sp>
      <p:sp>
        <p:nvSpPr>
          <p:cNvPr id="190" name="PlaceHolder 3"/>
          <p:cNvSpPr>
            <a:spLocks noGrp="1"/>
          </p:cNvSpPr>
          <p:nvPr>
            <p:ph type="sldNum" idx="16"/>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FA7E02A2-39D7-4C4D-8225-CCEC5A363250}" type="slidenum">
              <a:rPr b="0" lang="en-US" sz="1200" spc="-1" strike="noStrike">
                <a:solidFill>
                  <a:srgbClr val="000000"/>
                </a:solidFill>
                <a:latin typeface="+mn-lt"/>
                <a:ea typeface="+mn-ea"/>
              </a:rPr>
              <a:t>&lt;number&gt;</a:t>
            </a:fld>
            <a:endParaRPr b="0" lang="en-GB"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sldImg"/>
          </p:nvPr>
        </p:nvSpPr>
        <p:spPr>
          <a:xfrm>
            <a:off x="1143000" y="685800"/>
            <a:ext cx="4571280" cy="3428280"/>
          </a:xfrm>
          <a:prstGeom prst="rect">
            <a:avLst/>
          </a:prstGeom>
          <a:ln w="0">
            <a:noFill/>
          </a:ln>
        </p:spPr>
      </p:sp>
      <p:sp>
        <p:nvSpPr>
          <p:cNvPr id="180" name="PlaceHolder 2"/>
          <p:cNvSpPr>
            <a:spLocks noGrp="1"/>
          </p:cNvSpPr>
          <p:nvPr>
            <p:ph type="body"/>
          </p:nvPr>
        </p:nvSpPr>
        <p:spPr>
          <a:xfrm>
            <a:off x="685800" y="4343400"/>
            <a:ext cx="5485680" cy="4114080"/>
          </a:xfrm>
          <a:prstGeom prst="rect">
            <a:avLst/>
          </a:prstGeom>
          <a:noFill/>
          <a:ln w="0">
            <a:noFill/>
          </a:ln>
        </p:spPr>
        <p:txBody>
          <a:bodyPr numCol="1" spcCol="0" lIns="0" rIns="0" tIns="0" bIns="0" anchor="t">
            <a:noAutofit/>
          </a:bodyPr>
          <a:p>
            <a:endParaRPr b="0" lang="en-GB" sz="2000" spc="-1" strike="noStrike">
              <a:latin typeface="Arial"/>
            </a:endParaRPr>
          </a:p>
        </p:txBody>
      </p:sp>
      <p:sp>
        <p:nvSpPr>
          <p:cNvPr id="181" name="PlaceHolder 3"/>
          <p:cNvSpPr>
            <a:spLocks noGrp="1"/>
          </p:cNvSpPr>
          <p:nvPr>
            <p:ph type="sldNum" idx="13"/>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318A332E-C107-4815-9416-4351E9018CF7}" type="slidenum">
              <a:rPr b="0" lang="en-US" sz="1200" spc="-1" strike="noStrike">
                <a:solidFill>
                  <a:srgbClr val="000000"/>
                </a:solidFill>
                <a:latin typeface="Calibri"/>
              </a:rPr>
              <a:t>2</a:t>
            </a:fld>
            <a:endParaRPr b="0" lang="en-GB"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CA6650F2-54AD-4497-8697-1CC6D1759E09}" type="slidenum">
              <a:t>&lt;#&gt;</a:t>
            </a:fld>
          </a:p>
        </p:txBody>
      </p:sp>
      <p:sp>
        <p:nvSpPr>
          <p:cNvPr id="4" name="PlaceHolder 3"/>
          <p:cNvSpPr>
            <a:spLocks noGrp="1"/>
          </p:cNvSpPr>
          <p:nvPr>
            <p:ph type="dt" idx="3"/>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2B66D4D-1C68-4F89-A80C-9EB034F483C8}"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D92D31A4-05DB-4E51-A6CB-6D7666D948A1}" type="slidenum">
              <a:t>&lt;#&gt;</a:t>
            </a:fld>
          </a:p>
        </p:txBody>
      </p:sp>
      <p:sp>
        <p:nvSpPr>
          <p:cNvPr id="9" name="PlaceHolder 8"/>
          <p:cNvSpPr>
            <a:spLocks noGrp="1"/>
          </p:cNvSpPr>
          <p:nvPr>
            <p:ph type="dt" idx="3"/>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63449B63-7D69-4239-B579-AF6658405488}" type="slidenum">
              <a:t>&lt;#&gt;</a:t>
            </a:fld>
          </a:p>
        </p:txBody>
      </p:sp>
      <p:sp>
        <p:nvSpPr>
          <p:cNvPr id="11" name="PlaceHolder 10"/>
          <p:cNvSpPr>
            <a:spLocks noGrp="1"/>
          </p:cNvSpPr>
          <p:nvPr>
            <p:ph type="dt" idx="3"/>
          </p:nvPr>
        </p:nvSpPr>
        <p:spPr/>
        <p:txBody>
          <a:bodyPr/>
          <a:p>
            <a:r>
              <a:rPr lang="en-GB"/>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4849F10C-BB84-4731-BEE8-6836C20F62B2}" type="slidenum">
              <a:t>&lt;#&gt;</a:t>
            </a:fld>
          </a:p>
        </p:txBody>
      </p:sp>
      <p:sp>
        <p:nvSpPr>
          <p:cNvPr id="4" name="PlaceHolder 3"/>
          <p:cNvSpPr>
            <a:spLocks noGrp="1"/>
          </p:cNvSpPr>
          <p:nvPr>
            <p:ph type="dt" idx="6"/>
          </p:nvPr>
        </p:nvSpPr>
        <p:spPr/>
        <p:txBody>
          <a:bodyPr/>
          <a:p>
            <a:r>
              <a:rPr lang="en-GB"/>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47"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94F4C3B-83DE-4A4E-85C0-618D9C672D5C}" type="slidenum">
              <a:t>&lt;#&gt;</a:t>
            </a:fld>
          </a:p>
        </p:txBody>
      </p:sp>
      <p:sp>
        <p:nvSpPr>
          <p:cNvPr id="6" name="PlaceHolder 5"/>
          <p:cNvSpPr>
            <a:spLocks noGrp="1"/>
          </p:cNvSpPr>
          <p:nvPr>
            <p:ph type="dt" idx="6"/>
          </p:nvPr>
        </p:nvSpPr>
        <p:spPr/>
        <p:txBody>
          <a:bodyPr/>
          <a:p>
            <a:r>
              <a:rPr lang="en-GB"/>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4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GB"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549BE0C0-B496-4A22-9324-0F117112EA73}" type="slidenum">
              <a:t>&lt;#&gt;</a:t>
            </a:fld>
          </a:p>
        </p:txBody>
      </p:sp>
      <p:sp>
        <p:nvSpPr>
          <p:cNvPr id="6" name="PlaceHolder 5"/>
          <p:cNvSpPr>
            <a:spLocks noGrp="1"/>
          </p:cNvSpPr>
          <p:nvPr>
            <p:ph type="dt" idx="6"/>
          </p:nvPr>
        </p:nvSpPr>
        <p:spPr/>
        <p:txBody>
          <a:bodyPr/>
          <a:p>
            <a:r>
              <a:rPr lang="en-GB"/>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5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5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E43989C-776A-4C41-A933-ECC94D59EB75}" type="slidenum">
              <a:t>&lt;#&gt;</a:t>
            </a:fld>
          </a:p>
        </p:txBody>
      </p:sp>
      <p:sp>
        <p:nvSpPr>
          <p:cNvPr id="7" name="PlaceHolder 6"/>
          <p:cNvSpPr>
            <a:spLocks noGrp="1"/>
          </p:cNvSpPr>
          <p:nvPr>
            <p:ph type="dt" idx="6"/>
          </p:nvPr>
        </p:nvSpPr>
        <p:spPr/>
        <p:txBody>
          <a:bodyPr/>
          <a:p>
            <a:r>
              <a:rPr lang="en-GB"/>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FBECCA75-4F36-4EF0-8012-88B6BA515558}" type="slidenum">
              <a:t>&lt;#&gt;</a:t>
            </a:fld>
          </a:p>
        </p:txBody>
      </p:sp>
      <p:sp>
        <p:nvSpPr>
          <p:cNvPr id="5" name="PlaceHolder 4"/>
          <p:cNvSpPr>
            <a:spLocks noGrp="1"/>
          </p:cNvSpPr>
          <p:nvPr>
            <p:ph type="dt" idx="6"/>
          </p:nvPr>
        </p:nvSpPr>
        <p:spPr/>
        <p:txBody>
          <a:bodyPr/>
          <a:p>
            <a:r>
              <a:rPr lang="en-GB"/>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ADC729BF-97A7-4FDC-B773-33D97AD61A70}" type="slidenum">
              <a:t>&lt;#&gt;</a:t>
            </a:fld>
          </a:p>
        </p:txBody>
      </p:sp>
      <p:sp>
        <p:nvSpPr>
          <p:cNvPr id="5" name="PlaceHolder 4"/>
          <p:cNvSpPr>
            <a:spLocks noGrp="1"/>
          </p:cNvSpPr>
          <p:nvPr>
            <p:ph type="dt" idx="6"/>
          </p:nvPr>
        </p:nvSpPr>
        <p:spPr/>
        <p:txBody>
          <a:bodyPr/>
          <a:p>
            <a:r>
              <a:rPr lang="en-GB"/>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5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5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5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6466EF3-407D-4576-AE90-A5BCA13F8DD2}"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3026C5B-FFFE-491B-985A-0D30017989B8}"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6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6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AF9078E-E262-47AE-B4A2-784ADBDF026B}"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6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6"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76D884F-E47D-4F46-AC40-BF7B063B6F7F}"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68"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9"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632C2305-D256-4588-BD89-F37DEB3096AF}" type="slidenum">
              <a:t>&lt;#&gt;</a:t>
            </a:fld>
          </a:p>
        </p:txBody>
      </p:sp>
      <p:sp>
        <p:nvSpPr>
          <p:cNvPr id="7" name="PlaceHolder 6"/>
          <p:cNvSpPr>
            <a:spLocks noGrp="1"/>
          </p:cNvSpPr>
          <p:nvPr>
            <p:ph type="dt" idx="6"/>
          </p:nvPr>
        </p:nvSpPr>
        <p:spPr/>
        <p:txBody>
          <a:bodyPr/>
          <a:p>
            <a:r>
              <a:rPr lang="en-GB"/>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7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4"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84D28E5A-48A5-41EC-8482-F6626E395FBC}" type="slidenum">
              <a:t>&lt;#&gt;</a:t>
            </a:fld>
          </a:p>
        </p:txBody>
      </p:sp>
      <p:sp>
        <p:nvSpPr>
          <p:cNvPr id="9" name="PlaceHolder 8"/>
          <p:cNvSpPr>
            <a:spLocks noGrp="1"/>
          </p:cNvSpPr>
          <p:nvPr>
            <p:ph type="dt" idx="6"/>
          </p:nvPr>
        </p:nvSpPr>
        <p:spPr/>
        <p:txBody>
          <a:bodyPr/>
          <a:p>
            <a:r>
              <a:rPr lang="en-GB"/>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76"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7"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8"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9"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80"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81"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C74162C2-DDBD-4EA7-8E27-FD03FF4EFE51}" type="slidenum">
              <a:t>&lt;#&gt;</a:t>
            </a:fld>
          </a:p>
        </p:txBody>
      </p:sp>
      <p:sp>
        <p:nvSpPr>
          <p:cNvPr id="11" name="PlaceHolder 10"/>
          <p:cNvSpPr>
            <a:spLocks noGrp="1"/>
          </p:cNvSpPr>
          <p:nvPr>
            <p:ph type="dt" idx="6"/>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GB"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BADB3CA-FCD4-4556-B298-76F1FE8553AE}"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8014EDA-F9DD-465B-A3F5-C26F5B150EA4}"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509723F-53D6-4DAE-BEF5-A93575D9E4D8}"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84FF702-253A-4002-99D4-317E585469CA}"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F9E944E-662F-4974-AEA6-AE74BE7B4CB4}"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BB8A594-A507-4811-AC3D-5BE1328D043F}"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0047E79-CE7B-438E-96F7-AD2647F399FE}" type="slidenum">
              <a:t>&lt;#&gt;</a:t>
            </a:fld>
          </a:p>
        </p:txBody>
      </p:sp>
      <p:sp>
        <p:nvSpPr>
          <p:cNvPr id="8" name="PlaceHolder 7"/>
          <p:cNvSpPr>
            <a:spLocks noGrp="1"/>
          </p:cNvSpPr>
          <p:nvPr>
            <p:ph type="dt" idx="3"/>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r>
              <a:rPr b="0" lang="en-GB" sz="1800" spc="-1" strike="noStrike">
                <a:latin typeface="Arial"/>
              </a:rPr>
              <a:t>Click to edit the title text format</a:t>
            </a:r>
            <a:endParaRPr b="0" lang="en-GB" sz="1800" spc="-1" strike="noStrike">
              <a:latin typeface="Arial"/>
            </a:endParaRPr>
          </a:p>
        </p:txBody>
      </p:sp>
      <p:sp>
        <p:nvSpPr>
          <p:cNvPr id="1" name="PlaceHolder 2"/>
          <p:cNvSpPr>
            <a:spLocks noGrp="1"/>
          </p:cNvSpPr>
          <p:nvPr>
            <p:ph type="ftr" idx="1"/>
          </p:nvPr>
        </p:nvSpPr>
        <p:spPr>
          <a:xfrm>
            <a:off x="3124080" y="6356520"/>
            <a:ext cx="2894760" cy="364320"/>
          </a:xfrm>
          <a:prstGeom prst="rect">
            <a:avLst/>
          </a:prstGeom>
          <a:noFill/>
          <a:ln w="0">
            <a:noFill/>
          </a:ln>
        </p:spPr>
        <p:txBody>
          <a:bodyPr lIns="90000" rIns="90000" tIns="45000" bIns="45000" anchor="ctr">
            <a:noAutofit/>
          </a:bodyPr>
          <a:lstStyle>
            <a:lvl1pPr algn="ctr">
              <a:lnSpc>
                <a:spcPct val="100000"/>
              </a:lnSpc>
              <a:buNone/>
              <a:defRPr b="0" lang="en-GB" sz="1400" spc="-1" strike="noStrike">
                <a:latin typeface="Times New Roman"/>
              </a:defRPr>
            </a:lvl1pPr>
          </a:lstStyle>
          <a:p>
            <a:pPr algn="ctr">
              <a:lnSpc>
                <a:spcPct val="100000"/>
              </a:lnSpc>
              <a:buNone/>
            </a:pPr>
            <a:r>
              <a:rPr b="0" lang="en-GB" sz="1400" spc="-1" strike="noStrike">
                <a:latin typeface="Times New Roman"/>
              </a:rPr>
              <a:t> </a:t>
            </a:r>
            <a:endParaRPr b="0" lang="en-GB" sz="1400" spc="-1" strike="noStrike">
              <a:latin typeface="Times New Roman"/>
            </a:endParaRPr>
          </a:p>
        </p:txBody>
      </p:sp>
      <p:sp>
        <p:nvSpPr>
          <p:cNvPr id="2" name="PlaceHolder 3"/>
          <p:cNvSpPr>
            <a:spLocks noGrp="1"/>
          </p:cNvSpPr>
          <p:nvPr>
            <p:ph type="sldNum" idx="2"/>
          </p:nvPr>
        </p:nvSpPr>
        <p:spPr>
          <a:xfrm>
            <a:off x="6553080" y="6356520"/>
            <a:ext cx="213300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48DF9AEA-E278-4126-B742-EBB08D3144EB}" type="slidenum">
              <a:rPr b="0" lang="en-US" sz="1200" spc="-1" strike="noStrike">
                <a:solidFill>
                  <a:srgbClr val="8b8b8b"/>
                </a:solidFill>
                <a:latin typeface="Calibri"/>
              </a:rPr>
              <a:t>12</a:t>
            </a:fld>
            <a:endParaRPr b="0" lang="en-GB" sz="1200" spc="-1" strike="noStrike">
              <a:latin typeface="Times New Roman"/>
            </a:endParaRPr>
          </a:p>
        </p:txBody>
      </p:sp>
      <p:sp>
        <p:nvSpPr>
          <p:cNvPr id="3" name="PlaceHolder 4"/>
          <p:cNvSpPr>
            <a:spLocks noGrp="1"/>
          </p:cNvSpPr>
          <p:nvPr>
            <p:ph type="dt" idx="3"/>
          </p:nvPr>
        </p:nvSpPr>
        <p:spPr>
          <a:xfrm>
            <a:off x="457200" y="6356520"/>
            <a:ext cx="2133000" cy="364320"/>
          </a:xfrm>
          <a:prstGeom prst="rect">
            <a:avLst/>
          </a:prstGeom>
          <a:noFill/>
          <a:ln w="0">
            <a:noFill/>
          </a:ln>
        </p:spPr>
        <p:txBody>
          <a:bodyPr lIns="90000" rIns="90000" tIns="45000" bIns="45000" anchor="ctr">
            <a:noAutofit/>
          </a:bodyPr>
          <a:lstStyle>
            <a:lvl1pPr>
              <a:defRPr b="0" lang="en-GB" sz="1400" spc="-1" strike="noStrike">
                <a:latin typeface="Times New Roman"/>
              </a:defRPr>
            </a:lvl1pPr>
          </a:lstStyle>
          <a:p>
            <a:r>
              <a:rPr b="0" lang="en-GB" sz="1400" spc="-1" strike="noStrike">
                <a:latin typeface="Times New Roman"/>
              </a:rPr>
              <a:t>25/11/2022</a:t>
            </a:r>
            <a:endParaRPr b="0" lang="en-GB" sz="14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124080" y="6356520"/>
            <a:ext cx="2894760" cy="364320"/>
          </a:xfrm>
          <a:prstGeom prst="rect">
            <a:avLst/>
          </a:prstGeom>
          <a:noFill/>
          <a:ln w="0">
            <a:noFill/>
          </a:ln>
        </p:spPr>
        <p:txBody>
          <a:bodyPr lIns="90000" rIns="90000" tIns="45000" bIns="45000" anchor="ctr">
            <a:noAutofit/>
          </a:bodyPr>
          <a:lstStyle>
            <a:lvl1pPr algn="ctr">
              <a:lnSpc>
                <a:spcPct val="100000"/>
              </a:lnSpc>
              <a:buNone/>
              <a:defRPr b="0" lang="en-GB" sz="1400" spc="-1" strike="noStrike">
                <a:latin typeface="Times New Roman"/>
              </a:defRPr>
            </a:lvl1pPr>
          </a:lstStyle>
          <a:p>
            <a:pPr algn="ctr">
              <a:lnSpc>
                <a:spcPct val="100000"/>
              </a:lnSpc>
              <a:buNone/>
            </a:pPr>
            <a:r>
              <a:rPr b="0" lang="en-GB" sz="1400" spc="-1" strike="noStrike">
                <a:latin typeface="Times New Roman"/>
              </a:rPr>
              <a:t>&lt;footer&gt;</a:t>
            </a:r>
            <a:endParaRPr b="0" lang="en-GB" sz="1400" spc="-1" strike="noStrike">
              <a:latin typeface="Times New Roman"/>
            </a:endParaRPr>
          </a:p>
        </p:txBody>
      </p:sp>
      <p:sp>
        <p:nvSpPr>
          <p:cNvPr id="42" name="PlaceHolder 2"/>
          <p:cNvSpPr>
            <a:spLocks noGrp="1"/>
          </p:cNvSpPr>
          <p:nvPr>
            <p:ph type="sldNum" idx="5"/>
          </p:nvPr>
        </p:nvSpPr>
        <p:spPr>
          <a:xfrm>
            <a:off x="6553080" y="6356520"/>
            <a:ext cx="213300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055E7C12-309D-4DF3-B73C-5CA5D28E3511}" type="slidenum">
              <a:rPr b="0" lang="en-US" sz="1200" spc="-1" strike="noStrike">
                <a:solidFill>
                  <a:srgbClr val="8b8b8b"/>
                </a:solidFill>
                <a:latin typeface="Calibri"/>
              </a:rPr>
              <a:t>&lt;number&gt;</a:t>
            </a:fld>
            <a:endParaRPr b="0" lang="en-GB" sz="1200" spc="-1" strike="noStrike">
              <a:latin typeface="Times New Roman"/>
            </a:endParaRPr>
          </a:p>
        </p:txBody>
      </p:sp>
      <p:sp>
        <p:nvSpPr>
          <p:cNvPr id="43" name="PlaceHolder 3"/>
          <p:cNvSpPr>
            <a:spLocks noGrp="1"/>
          </p:cNvSpPr>
          <p:nvPr>
            <p:ph type="dt" idx="6"/>
          </p:nvPr>
        </p:nvSpPr>
        <p:spPr>
          <a:xfrm>
            <a:off x="457200" y="6356520"/>
            <a:ext cx="2133000" cy="364320"/>
          </a:xfrm>
          <a:prstGeom prst="rect">
            <a:avLst/>
          </a:prstGeom>
          <a:noFill/>
          <a:ln w="0">
            <a:noFill/>
          </a:ln>
        </p:spPr>
        <p:txBody>
          <a:bodyPr lIns="90000" rIns="90000" tIns="45000" bIns="45000" anchor="ctr">
            <a:noAutofit/>
          </a:bodyPr>
          <a:lstStyle>
            <a:lvl1pPr>
              <a:defRPr b="0" lang="en-GB" sz="1400" spc="-1" strike="noStrike">
                <a:latin typeface="Times New Roman"/>
              </a:defRPr>
            </a:lvl1pPr>
          </a:lstStyle>
          <a:p>
            <a:r>
              <a:rPr b="0" lang="en-GB" sz="1400" spc="-1" strike="noStrike">
                <a:latin typeface="Times New Roman"/>
              </a:rPr>
              <a:t>&lt;date/time&gt;</a:t>
            </a:r>
            <a:endParaRPr b="0" lang="en-GB" sz="1400" spc="-1" strike="noStrike">
              <a:latin typeface="Times New Roman"/>
            </a:endParaRPr>
          </a:p>
        </p:txBody>
      </p:sp>
      <p:sp>
        <p:nvSpPr>
          <p:cNvPr id="44"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GB" sz="4400" spc="-1" strike="noStrike">
                <a:latin typeface="Arial"/>
              </a:rPr>
              <a:t>Click to edit the title text format</a:t>
            </a:r>
            <a:endParaRPr b="0" lang="en-GB" sz="4400" spc="-1" strike="noStrike">
              <a:latin typeface="Arial"/>
            </a:endParaRPr>
          </a:p>
        </p:txBody>
      </p:sp>
      <p:sp>
        <p:nvSpPr>
          <p:cNvPr id="45"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3.xml"/><Relationship Id="rId3" Type="http://schemas.openxmlformats.org/officeDocument/2006/relationships/notesSlide" Target="../notesSlides/notesSlide21.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Rectangle 2"/>
          <p:cNvSpPr/>
          <p:nvPr/>
        </p:nvSpPr>
        <p:spPr>
          <a:xfrm>
            <a:off x="228600" y="1828800"/>
            <a:ext cx="8686080" cy="75600"/>
          </a:xfrm>
          <a:prstGeom prst="rect">
            <a:avLst/>
          </a:prstGeom>
          <a:solidFill>
            <a:schemeClr val="accent6"/>
          </a:solidFill>
          <a:ln w="9525">
            <a:solidFill>
              <a:srgbClr val="000000"/>
            </a:solidFill>
            <a:miter/>
          </a:ln>
        </p:spPr>
        <p:style>
          <a:lnRef idx="0"/>
          <a:fillRef idx="0"/>
          <a:effectRef idx="0"/>
          <a:fontRef idx="minor"/>
        </p:style>
      </p:sp>
      <p:sp>
        <p:nvSpPr>
          <p:cNvPr id="89" name="Text Box 4"/>
          <p:cNvSpPr/>
          <p:nvPr/>
        </p:nvSpPr>
        <p:spPr>
          <a:xfrm>
            <a:off x="1219320" y="1905120"/>
            <a:ext cx="7390800" cy="33501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spcBef>
                <a:spcPts val="641"/>
              </a:spcBef>
              <a:buNone/>
            </a:pPr>
            <a:r>
              <a:rPr b="1" lang="en-US" sz="3200" spc="-1" strike="noStrike">
                <a:solidFill>
                  <a:srgbClr val="0066ff"/>
                </a:solidFill>
                <a:latin typeface="Calibri"/>
                <a:ea typeface="DejaVu Sans"/>
              </a:rPr>
              <a:t>“</a:t>
            </a:r>
            <a:r>
              <a:rPr b="1" lang="en-US" sz="3200" spc="-1" strike="noStrike">
                <a:solidFill>
                  <a:srgbClr val="0066ff"/>
                </a:solidFill>
                <a:latin typeface="Calibri"/>
                <a:ea typeface="DejaVu Sans"/>
              </a:rPr>
              <a:t>Department of Computer Engineering” </a:t>
            </a:r>
            <a:endParaRPr b="0" lang="en-GB" sz="3200" spc="-1" strike="noStrike">
              <a:latin typeface="Arial"/>
            </a:endParaRPr>
          </a:p>
          <a:p>
            <a:pPr algn="ctr">
              <a:lnSpc>
                <a:spcPct val="100000"/>
              </a:lnSpc>
              <a:buNone/>
            </a:pPr>
            <a:endParaRPr b="0" lang="en-GB" sz="2800" spc="-1" strike="noStrike">
              <a:latin typeface="Arial"/>
            </a:endParaRPr>
          </a:p>
          <a:p>
            <a:pPr algn="ctr">
              <a:lnSpc>
                <a:spcPct val="100000"/>
              </a:lnSpc>
              <a:buNone/>
            </a:pPr>
            <a:endParaRPr b="0" lang="en-GB" sz="4000" spc="-1" strike="noStrike">
              <a:latin typeface="Arial"/>
            </a:endParaRPr>
          </a:p>
          <a:p>
            <a:pPr>
              <a:lnSpc>
                <a:spcPct val="60000"/>
              </a:lnSpc>
              <a:spcBef>
                <a:spcPts val="479"/>
              </a:spcBef>
              <a:buNone/>
            </a:pPr>
            <a:endParaRPr b="0" lang="en-GB" sz="4800" spc="-1" strike="noStrike">
              <a:latin typeface="Arial"/>
            </a:endParaRPr>
          </a:p>
          <a:p>
            <a:pPr>
              <a:lnSpc>
                <a:spcPct val="60000"/>
              </a:lnSpc>
              <a:spcBef>
                <a:spcPts val="181"/>
              </a:spcBef>
              <a:buNone/>
            </a:pPr>
            <a:r>
              <a:rPr b="1" lang="en-US" sz="1800" spc="-1" strike="noStrike">
                <a:solidFill>
                  <a:srgbClr val="990033"/>
                </a:solidFill>
                <a:latin typeface="Calibri"/>
                <a:ea typeface="DejaVu Sans"/>
              </a:rPr>
              <a:t>                                     </a:t>
            </a:r>
            <a:endParaRPr b="0" lang="en-GB" sz="1800" spc="-1" strike="noStrike">
              <a:latin typeface="Arial"/>
            </a:endParaRPr>
          </a:p>
          <a:p>
            <a:pPr>
              <a:lnSpc>
                <a:spcPct val="60000"/>
              </a:lnSpc>
              <a:spcBef>
                <a:spcPts val="181"/>
              </a:spcBef>
              <a:buNone/>
            </a:pPr>
            <a:r>
              <a:rPr b="1" lang="en-US" sz="1800" spc="-1" strike="noStrike">
                <a:solidFill>
                  <a:srgbClr val="990033"/>
                </a:solidFill>
                <a:latin typeface="Calibri"/>
                <a:ea typeface="DejaVu Sans"/>
              </a:rPr>
              <a:t>                                        </a:t>
            </a:r>
            <a:endParaRPr b="0" lang="en-GB" sz="1800" spc="-1" strike="noStrike">
              <a:latin typeface="Arial"/>
            </a:endParaRPr>
          </a:p>
          <a:p>
            <a:pPr algn="ctr">
              <a:lnSpc>
                <a:spcPct val="60000"/>
              </a:lnSpc>
              <a:spcBef>
                <a:spcPts val="181"/>
              </a:spcBef>
              <a:buNone/>
            </a:pPr>
            <a:endParaRPr b="0" lang="en-GB" sz="1800" spc="-1" strike="noStrike">
              <a:latin typeface="Arial"/>
            </a:endParaRPr>
          </a:p>
          <a:p>
            <a:pPr>
              <a:lnSpc>
                <a:spcPct val="60000"/>
              </a:lnSpc>
              <a:spcBef>
                <a:spcPts val="181"/>
              </a:spcBef>
              <a:buNone/>
            </a:pPr>
            <a:r>
              <a:rPr b="1" lang="en-US" sz="1800" spc="-1" strike="noStrike">
                <a:solidFill>
                  <a:srgbClr val="ffff00"/>
                </a:solidFill>
                <a:latin typeface="Calibri"/>
                <a:ea typeface="DejaVu Sans"/>
              </a:rPr>
              <a:t>                           </a:t>
            </a:r>
            <a:endParaRPr b="0" lang="en-GB" sz="1800" spc="-1" strike="noStrike">
              <a:latin typeface="Arial"/>
            </a:endParaRPr>
          </a:p>
        </p:txBody>
      </p:sp>
      <p:sp>
        <p:nvSpPr>
          <p:cNvPr id="90" name="Rectangle 9"/>
          <p:cNvSpPr/>
          <p:nvPr/>
        </p:nvSpPr>
        <p:spPr>
          <a:xfrm>
            <a:off x="228600" y="6629400"/>
            <a:ext cx="8686080" cy="75600"/>
          </a:xfrm>
          <a:prstGeom prst="rect">
            <a:avLst/>
          </a:prstGeom>
          <a:solidFill>
            <a:schemeClr val="accent6"/>
          </a:solidFill>
          <a:ln w="9525">
            <a:solidFill>
              <a:srgbClr val="000000"/>
            </a:solidFill>
            <a:miter/>
          </a:ln>
        </p:spPr>
        <p:style>
          <a:lnRef idx="0"/>
          <a:fillRef idx="0"/>
          <a:effectRef idx="0"/>
          <a:fontRef idx="minor"/>
        </p:style>
      </p:sp>
      <p:sp>
        <p:nvSpPr>
          <p:cNvPr id="91" name="TextBox 14"/>
          <p:cNvSpPr/>
          <p:nvPr/>
        </p:nvSpPr>
        <p:spPr>
          <a:xfrm>
            <a:off x="1752480" y="152280"/>
            <a:ext cx="5942880" cy="69948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buNone/>
            </a:pPr>
            <a:r>
              <a:rPr b="1" lang="en-US" sz="2000" spc="-1" strike="noStrike">
                <a:solidFill>
                  <a:srgbClr val="c00000"/>
                </a:solidFill>
                <a:latin typeface="Garamond"/>
                <a:ea typeface="DejaVu Sans"/>
              </a:rPr>
              <a:t>Parvatibai Genba Moze Colleg of Engineeing Wagholi,Pune.</a:t>
            </a:r>
            <a:endParaRPr b="0" lang="en-GB" sz="2000" spc="-1" strike="noStrike">
              <a:latin typeface="Arial"/>
            </a:endParaRPr>
          </a:p>
        </p:txBody>
      </p:sp>
      <p:sp>
        <p:nvSpPr>
          <p:cNvPr id="92" name="Title 1"/>
          <p:cNvSpPr/>
          <p:nvPr/>
        </p:nvSpPr>
        <p:spPr>
          <a:xfrm>
            <a:off x="685800" y="2470320"/>
            <a:ext cx="7771680" cy="3812400"/>
          </a:xfrm>
          <a:prstGeom prst="rect">
            <a:avLst/>
          </a:prstGeom>
          <a:solidFill>
            <a:schemeClr val="accent5">
              <a:lumMod val="60000"/>
              <a:lumOff val="40000"/>
            </a:schemeClr>
          </a:solidFill>
          <a:ln w="0">
            <a:noFill/>
          </a:ln>
        </p:spPr>
        <p:style>
          <a:lnRef idx="0"/>
          <a:fillRef idx="0"/>
          <a:effectRef idx="0"/>
          <a:fontRef idx="minor"/>
        </p:style>
        <p:txBody>
          <a:bodyPr lIns="90000" rIns="90000" tIns="45000" bIns="45000" anchor="ctr">
            <a:normAutofit fontScale="61000"/>
          </a:bodyPr>
          <a:p>
            <a:pPr algn="ctr">
              <a:lnSpc>
                <a:spcPct val="100000"/>
              </a:lnSpc>
              <a:buNone/>
            </a:pPr>
            <a:br>
              <a:rPr sz="1200"/>
            </a:br>
            <a:r>
              <a:rPr b="1" lang="en-US" sz="3200" spc="-1" strike="noStrike">
                <a:solidFill>
                  <a:srgbClr val="000000"/>
                </a:solidFill>
                <a:latin typeface="Times New Roman"/>
                <a:ea typeface="DejaVu Sans"/>
              </a:rPr>
              <a:t>Analysis and prediction of students Academic performance Based on educational Data mining</a:t>
            </a:r>
            <a:endParaRPr b="0" lang="en-GB" sz="3200" spc="-1" strike="noStrike">
              <a:latin typeface="Arial"/>
            </a:endParaRPr>
          </a:p>
          <a:p>
            <a:pPr algn="ctr">
              <a:lnSpc>
                <a:spcPct val="100000"/>
              </a:lnSpc>
              <a:buNone/>
            </a:pPr>
            <a:endParaRPr b="0" lang="en-GB" sz="3200" spc="-1" strike="noStrike">
              <a:latin typeface="Arial"/>
            </a:endParaRPr>
          </a:p>
          <a:p>
            <a:pPr algn="ctr">
              <a:lnSpc>
                <a:spcPct val="100000"/>
              </a:lnSpc>
              <a:buNone/>
            </a:pPr>
            <a:r>
              <a:rPr b="1" lang="en-US" sz="3200" spc="-1" strike="noStrike">
                <a:solidFill>
                  <a:srgbClr val="000000"/>
                </a:solidFill>
                <a:latin typeface="Times New Roman"/>
                <a:ea typeface="DejaVu Sans"/>
              </a:rPr>
              <a:t>Project Review II</a:t>
            </a:r>
            <a:endParaRPr b="0" lang="en-GB" sz="3200" spc="-1" strike="noStrike">
              <a:latin typeface="Arial"/>
            </a:endParaRPr>
          </a:p>
          <a:p>
            <a:pPr algn="ctr">
              <a:lnSpc>
                <a:spcPct val="100000"/>
              </a:lnSpc>
              <a:buNone/>
            </a:pPr>
            <a:endParaRPr b="0" lang="en-GB" sz="3200" spc="-1" strike="noStrike">
              <a:latin typeface="Arial"/>
            </a:endParaRPr>
          </a:p>
          <a:p>
            <a:pPr algn="ctr">
              <a:lnSpc>
                <a:spcPct val="100000"/>
              </a:lnSpc>
              <a:buNone/>
            </a:pPr>
            <a:r>
              <a:rPr b="1" lang="en-US" sz="3200" spc="-1" strike="noStrike">
                <a:solidFill>
                  <a:srgbClr val="000000"/>
                </a:solidFill>
                <a:latin typeface="Times New Roman"/>
                <a:ea typeface="DejaVu Sans"/>
              </a:rPr>
              <a:t>by</a:t>
            </a:r>
            <a:endParaRPr b="0" lang="en-GB" sz="3200" spc="-1" strike="noStrike">
              <a:latin typeface="Arial"/>
            </a:endParaRPr>
          </a:p>
          <a:p>
            <a:pPr algn="ctr">
              <a:lnSpc>
                <a:spcPct val="100000"/>
              </a:lnSpc>
              <a:buNone/>
            </a:pPr>
            <a:r>
              <a:rPr b="1" lang="en-US" sz="3200" spc="-1" strike="noStrike">
                <a:solidFill>
                  <a:srgbClr val="000000"/>
                </a:solidFill>
                <a:latin typeface="Times New Roman"/>
                <a:ea typeface="DejaVu Sans"/>
              </a:rPr>
              <a:t>1 Abhinav Chandurkar</a:t>
            </a:r>
            <a:endParaRPr b="0" lang="en-GB" sz="3200" spc="-1" strike="noStrike">
              <a:latin typeface="Arial"/>
            </a:endParaRPr>
          </a:p>
          <a:p>
            <a:pPr algn="ctr">
              <a:lnSpc>
                <a:spcPct val="100000"/>
              </a:lnSpc>
              <a:buNone/>
            </a:pPr>
            <a:r>
              <a:rPr b="1" lang="en-US" sz="3200" spc="-1" strike="noStrike">
                <a:solidFill>
                  <a:srgbClr val="000000"/>
                </a:solidFill>
                <a:latin typeface="Times New Roman"/>
                <a:ea typeface="DejaVu Sans"/>
              </a:rPr>
              <a:t>2 Mayur Chipade</a:t>
            </a:r>
            <a:endParaRPr b="0" lang="en-GB" sz="3200" spc="-1" strike="noStrike">
              <a:latin typeface="Arial"/>
            </a:endParaRPr>
          </a:p>
          <a:p>
            <a:pPr algn="ctr">
              <a:lnSpc>
                <a:spcPct val="100000"/>
              </a:lnSpc>
              <a:buNone/>
            </a:pPr>
            <a:r>
              <a:rPr b="1" lang="en-US" sz="3200" spc="-1" strike="noStrike">
                <a:solidFill>
                  <a:srgbClr val="000000"/>
                </a:solidFill>
                <a:latin typeface="Times New Roman"/>
                <a:ea typeface="DejaVu Sans"/>
              </a:rPr>
              <a:t>3 Sandip Jadhav </a:t>
            </a:r>
            <a:endParaRPr b="0" lang="en-GB" sz="3200" spc="-1" strike="noStrike">
              <a:latin typeface="Arial"/>
            </a:endParaRPr>
          </a:p>
          <a:p>
            <a:pPr algn="ctr">
              <a:lnSpc>
                <a:spcPct val="100000"/>
              </a:lnSpc>
              <a:buNone/>
            </a:pPr>
            <a:endParaRPr b="0" lang="en-GB" sz="3200" spc="-1" strike="noStrike">
              <a:latin typeface="Arial"/>
            </a:endParaRPr>
          </a:p>
          <a:p>
            <a:pPr algn="ctr">
              <a:lnSpc>
                <a:spcPct val="100000"/>
              </a:lnSpc>
              <a:buNone/>
              <a:tabLst>
                <a:tab algn="l" pos="0"/>
              </a:tabLst>
            </a:pPr>
            <a:r>
              <a:rPr b="1" lang="en-US" sz="3200" spc="-1" strike="noStrike">
                <a:solidFill>
                  <a:srgbClr val="000000"/>
                </a:solidFill>
                <a:latin typeface="Times New Roman"/>
                <a:ea typeface="DejaVu Sans"/>
              </a:rPr>
              <a:t>Guided By </a:t>
            </a:r>
            <a:endParaRPr b="0" lang="en-GB" sz="3200" spc="-1" strike="noStrike">
              <a:latin typeface="Arial"/>
            </a:endParaRPr>
          </a:p>
          <a:p>
            <a:pPr algn="ctr">
              <a:lnSpc>
                <a:spcPct val="100000"/>
              </a:lnSpc>
              <a:buNone/>
              <a:tabLst>
                <a:tab algn="l" pos="0"/>
              </a:tabLst>
            </a:pPr>
            <a:r>
              <a:rPr b="1" lang="en-US" sz="3200" spc="-1" strike="noStrike">
                <a:solidFill>
                  <a:srgbClr val="000000"/>
                </a:solidFill>
                <a:latin typeface="Times New Roman"/>
                <a:ea typeface="DejaVu Sans"/>
              </a:rPr>
              <a:t>Prof.</a:t>
            </a:r>
            <a:r>
              <a:rPr b="0" lang="en-US" sz="1800" spc="-1" strike="noStrike">
                <a:solidFill>
                  <a:srgbClr val="000000"/>
                </a:solidFill>
                <a:latin typeface="Times New Roman"/>
                <a:ea typeface="Times New Roman"/>
              </a:rPr>
              <a:t> </a:t>
            </a:r>
            <a:r>
              <a:rPr b="1" lang="en-US" sz="3200" spc="-1" strike="noStrike">
                <a:solidFill>
                  <a:srgbClr val="000000"/>
                </a:solidFill>
                <a:latin typeface="Times New Roman"/>
                <a:ea typeface="Times New Roman"/>
              </a:rPr>
              <a:t>Jaishri Shilpakar</a:t>
            </a:r>
            <a:endParaRPr b="0" lang="en-GB" sz="3200" spc="-1" strike="noStrike">
              <a:latin typeface="Arial"/>
            </a:endParaRPr>
          </a:p>
          <a:p>
            <a:pPr algn="ctr">
              <a:lnSpc>
                <a:spcPct val="100000"/>
              </a:lnSpc>
              <a:buNone/>
              <a:tabLst>
                <a:tab algn="l" pos="0"/>
              </a:tabLst>
            </a:pPr>
            <a:endParaRPr b="0" lang="en-GB" sz="3200" spc="-1" strike="noStrike">
              <a:latin typeface="Arial"/>
            </a:endParaRPr>
          </a:p>
        </p:txBody>
      </p:sp>
      <p:pic>
        <p:nvPicPr>
          <p:cNvPr id="93" name="Picture 2" descr=""/>
          <p:cNvPicPr/>
          <p:nvPr/>
        </p:nvPicPr>
        <p:blipFill>
          <a:blip r:embed="rId1"/>
          <a:stretch/>
        </p:blipFill>
        <p:spPr>
          <a:xfrm>
            <a:off x="46800" y="163800"/>
            <a:ext cx="1648800" cy="1099080"/>
          </a:xfrm>
          <a:prstGeom prst="rect">
            <a:avLst/>
          </a:prstGeom>
          <a:ln w="0">
            <a:noFill/>
          </a:ln>
        </p:spPr>
      </p:pic>
      <p:sp>
        <p:nvSpPr>
          <p:cNvPr id="2" name="PlaceHolder 1"/>
          <p:cNvSpPr>
            <a:spLocks noGrp="1"/>
          </p:cNvSpPr>
          <p:nvPr>
            <p:ph type="sldNum" idx="2"/>
          </p:nvPr>
        </p:nvSpPr>
        <p:spPr/>
        <p:txBody>
          <a:bodyPr/>
          <a:p>
            <a:fld id="{72482726-031D-4305-AE48-6587A60C0A76}" type="slidenum">
              <a:t>1</a:t>
            </a:fld>
          </a:p>
        </p:txBody>
      </p:sp>
      <p:sp>
        <p:nvSpPr>
          <p:cNvPr id="3" name="PlaceHolder 2"/>
          <p:cNvSpPr>
            <a:spLocks noGrp="1"/>
          </p:cNvSpPr>
          <p:nvPr>
            <p:ph type="dt" idx="3"/>
          </p:nvPr>
        </p:nvSpPr>
        <p:spPr/>
        <p:txBody>
          <a:bodyPr/>
          <a:p>
            <a:fld id="{CCF24075-1B34-492C-973F-8D20BBABF5E7}" type="datetime1">
              <a:rPr lang="en-GB"/>
              <a:t>25/11/2022</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algn="ctr">
              <a:lnSpc>
                <a:spcPct val="100000"/>
              </a:lnSpc>
              <a:buNone/>
            </a:pPr>
            <a:r>
              <a:rPr b="0" lang="en-US" sz="4400" spc="-1" strike="noStrike">
                <a:solidFill>
                  <a:srgbClr val="000000"/>
                </a:solidFill>
                <a:latin typeface="Calibri"/>
              </a:rPr>
              <a:t>      </a:t>
            </a:r>
            <a:r>
              <a:rPr b="0" lang="en-US" sz="4400" spc="-1" strike="noStrike">
                <a:solidFill>
                  <a:srgbClr val="000000"/>
                </a:solidFill>
                <a:latin typeface="Calibri"/>
              </a:rPr>
              <a:t>Proposed System Architecture</a:t>
            </a:r>
            <a:endParaRPr b="0" lang="en-GB" sz="4400" spc="-1" strike="noStrike">
              <a:latin typeface="Arial"/>
            </a:endParaRPr>
          </a:p>
        </p:txBody>
      </p:sp>
      <p:pic>
        <p:nvPicPr>
          <p:cNvPr id="133" name="Picture 2" descr=""/>
          <p:cNvPicPr/>
          <p:nvPr/>
        </p:nvPicPr>
        <p:blipFill>
          <a:blip r:embed="rId1"/>
          <a:stretch/>
        </p:blipFill>
        <p:spPr>
          <a:xfrm>
            <a:off x="46800" y="163800"/>
            <a:ext cx="1171440" cy="1099080"/>
          </a:xfrm>
          <a:prstGeom prst="rect">
            <a:avLst/>
          </a:prstGeom>
          <a:ln w="0">
            <a:noFill/>
          </a:ln>
        </p:spPr>
      </p:pic>
      <p:pic>
        <p:nvPicPr>
          <p:cNvPr id="134" name="Picture 3" descr=""/>
          <p:cNvPicPr/>
          <p:nvPr/>
        </p:nvPicPr>
        <p:blipFill>
          <a:blip r:embed="rId2"/>
          <a:stretch/>
        </p:blipFill>
        <p:spPr>
          <a:xfrm>
            <a:off x="1371600" y="1738440"/>
            <a:ext cx="6323760" cy="4128480"/>
          </a:xfrm>
          <a:prstGeom prst="rect">
            <a:avLst/>
          </a:prstGeom>
          <a:ln w="0">
            <a:noFill/>
          </a:ln>
        </p:spPr>
      </p:pic>
      <p:sp>
        <p:nvSpPr>
          <p:cNvPr id="3" name="PlaceHolder 2"/>
          <p:cNvSpPr>
            <a:spLocks noGrp="1"/>
          </p:cNvSpPr>
          <p:nvPr>
            <p:ph type="sldNum" idx="5"/>
          </p:nvPr>
        </p:nvSpPr>
        <p:spPr/>
        <p:txBody>
          <a:bodyPr/>
          <a:p>
            <a:fld id="{4D11C09C-CA73-4877-9BC1-2B1056CD5749}" type="slidenum">
              <a:t>10</a:t>
            </a:fld>
          </a:p>
        </p:txBody>
      </p:sp>
      <p:sp>
        <p:nvSpPr>
          <p:cNvPr id="4" name="PlaceHolder 3"/>
          <p:cNvSpPr>
            <a:spLocks noGrp="1"/>
          </p:cNvSpPr>
          <p:nvPr>
            <p:ph type="dt" idx="6"/>
          </p:nvPr>
        </p:nvSpPr>
        <p:spPr/>
        <p:txBody>
          <a:bodyPr/>
          <a:p>
            <a:fld id="{270B67A4-2BE6-487E-A993-AC30B9EE52A8}" type="datetime1">
              <a:rPr lang="en-GB"/>
              <a:t>25/11/2022</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5" name="Picture 2" descr=""/>
          <p:cNvPicPr/>
          <p:nvPr/>
        </p:nvPicPr>
        <p:blipFill>
          <a:blip r:embed="rId1"/>
          <a:stretch/>
        </p:blipFill>
        <p:spPr>
          <a:xfrm>
            <a:off x="0" y="0"/>
            <a:ext cx="1648800" cy="1099080"/>
          </a:xfrm>
          <a:prstGeom prst="rect">
            <a:avLst/>
          </a:prstGeom>
          <a:ln w="0">
            <a:noFill/>
          </a:ln>
        </p:spPr>
      </p:pic>
      <p:sp>
        <p:nvSpPr>
          <p:cNvPr id="136" name="PlaceHolder 1"/>
          <p:cNvSpPr>
            <a:spLocks noGrp="1"/>
          </p:cNvSpPr>
          <p:nvPr>
            <p:ph type="title"/>
          </p:nvPr>
        </p:nvSpPr>
        <p:spPr>
          <a:xfrm>
            <a:off x="900360" y="0"/>
            <a:ext cx="8228880" cy="1099080"/>
          </a:xfrm>
          <a:prstGeom prst="rect">
            <a:avLst/>
          </a:prstGeom>
          <a:noFill/>
          <a:ln w="0">
            <a:noFill/>
          </a:ln>
        </p:spPr>
        <p:txBody>
          <a:bodyPr lIns="90000" rIns="90000" tIns="45000" bIns="45000" anchor="ctr">
            <a:noAutofit/>
          </a:bodyPr>
          <a:p>
            <a:pPr algn="ctr">
              <a:lnSpc>
                <a:spcPct val="100000"/>
              </a:lnSpc>
              <a:buNone/>
            </a:pPr>
            <a:r>
              <a:rPr b="0" lang="en-US" sz="4400" spc="-1" strike="noStrike">
                <a:solidFill>
                  <a:srgbClr val="000000"/>
                </a:solidFill>
                <a:latin typeface="Calibri"/>
              </a:rPr>
              <a:t>Al</a:t>
            </a:r>
            <a:r>
              <a:rPr b="0" lang="en-US" sz="4400" spc="-1" strike="noStrike">
                <a:solidFill>
                  <a:srgbClr val="000000"/>
                </a:solidFill>
                <a:latin typeface="Calibri"/>
              </a:rPr>
              <a:t>g</a:t>
            </a:r>
            <a:r>
              <a:rPr b="0" lang="en-US" sz="4400" spc="-1" strike="noStrike">
                <a:solidFill>
                  <a:srgbClr val="000000"/>
                </a:solidFill>
                <a:latin typeface="Calibri"/>
              </a:rPr>
              <a:t>or</a:t>
            </a:r>
            <a:r>
              <a:rPr b="0" lang="en-US" sz="4400" spc="-1" strike="noStrike">
                <a:solidFill>
                  <a:srgbClr val="000000"/>
                </a:solidFill>
                <a:latin typeface="Calibri"/>
              </a:rPr>
              <a:t>it</a:t>
            </a:r>
            <a:r>
              <a:rPr b="0" lang="en-US" sz="4400" spc="-1" strike="noStrike">
                <a:solidFill>
                  <a:srgbClr val="000000"/>
                </a:solidFill>
                <a:latin typeface="Calibri"/>
              </a:rPr>
              <a:t>h</a:t>
            </a:r>
            <a:r>
              <a:rPr b="0" lang="en-US" sz="4400" spc="-1" strike="noStrike">
                <a:solidFill>
                  <a:srgbClr val="000000"/>
                </a:solidFill>
                <a:latin typeface="Calibri"/>
              </a:rPr>
              <a:t>m </a:t>
            </a:r>
            <a:endParaRPr b="0" lang="en-GB" sz="4400" spc="-1" strike="noStrike">
              <a:latin typeface="Arial"/>
            </a:endParaRPr>
          </a:p>
        </p:txBody>
      </p:sp>
      <p:sp>
        <p:nvSpPr>
          <p:cNvPr id="137" name="PlaceHolder 2"/>
          <p:cNvSpPr>
            <a:spLocks noGrp="1"/>
          </p:cNvSpPr>
          <p:nvPr>
            <p:ph/>
          </p:nvPr>
        </p:nvSpPr>
        <p:spPr>
          <a:xfrm>
            <a:off x="0" y="1099800"/>
            <a:ext cx="9129240" cy="5757480"/>
          </a:xfrm>
          <a:prstGeom prst="rect">
            <a:avLst/>
          </a:prstGeom>
          <a:noFill/>
          <a:ln w="0">
            <a:noFill/>
          </a:ln>
        </p:spPr>
        <p:txBody>
          <a:bodyPr lIns="90000" rIns="90000" tIns="45000" bIns="45000" anchor="t">
            <a:normAutofit/>
          </a:bodyPr>
          <a:p>
            <a:pPr>
              <a:lnSpc>
                <a:spcPct val="100000"/>
              </a:lnSpc>
              <a:spcBef>
                <a:spcPts val="641"/>
              </a:spcBef>
              <a:buNone/>
            </a:pPr>
            <a:r>
              <a:rPr b="1" lang="en-US" sz="3200" spc="-1" strike="noStrike">
                <a:solidFill>
                  <a:srgbClr val="000000"/>
                </a:solidFill>
                <a:latin typeface="Calibri"/>
              </a:rPr>
              <a:t>Naive Bayes</a:t>
            </a:r>
            <a:endParaRPr b="0" lang="en-GB" sz="3200" spc="-1" strike="noStrike">
              <a:latin typeface="Arial"/>
            </a:endParaRPr>
          </a:p>
          <a:p>
            <a:pPr algn="just">
              <a:lnSpc>
                <a:spcPct val="100000"/>
              </a:lnSpc>
              <a:spcBef>
                <a:spcPts val="360"/>
              </a:spcBef>
              <a:buNone/>
            </a:pPr>
            <a:r>
              <a:rPr b="1" lang="en-US" sz="1800" spc="-1" strike="noStrike">
                <a:solidFill>
                  <a:srgbClr val="000000"/>
                </a:solidFill>
                <a:latin typeface="inter-bold"/>
              </a:rPr>
              <a:t>Naïve</a:t>
            </a:r>
            <a:r>
              <a:rPr b="0" lang="en-US" sz="1800" spc="-1" strike="noStrike">
                <a:solidFill>
                  <a:srgbClr val="000000"/>
                </a:solidFill>
                <a:latin typeface="inter-regular"/>
              </a:rPr>
              <a:t>: It is called Naïve because it assumes that the occurrence of a certain feature is independent of the occurrence of other features. Such as if the fruit is identified on the bases of color, shape, and taste, then red, spherical, and sweet fruit is recognized as an apple. Hence each feature individually contributes to identify that it is an apple without depending on each other.</a:t>
            </a:r>
            <a:endParaRPr b="0" lang="en-GB" sz="1800" spc="-1" strike="noStrike">
              <a:latin typeface="Arial"/>
            </a:endParaRPr>
          </a:p>
          <a:p>
            <a:pPr algn="just">
              <a:lnSpc>
                <a:spcPct val="100000"/>
              </a:lnSpc>
              <a:spcBef>
                <a:spcPts val="360"/>
              </a:spcBef>
              <a:buNone/>
            </a:pPr>
            <a:r>
              <a:rPr b="0" lang="en-US" sz="1800" spc="-1" strike="noStrike">
                <a:solidFill>
                  <a:srgbClr val="000000"/>
                </a:solidFill>
                <a:latin typeface="inter-regular"/>
              </a:rPr>
              <a:t>Bayes: It is called Bayes because it depends on the principle of Bayes' Theorem.</a:t>
            </a:r>
            <a:endParaRPr b="0" lang="en-GB" sz="1800" spc="-1" strike="noStrike">
              <a:latin typeface="Arial"/>
            </a:endParaRPr>
          </a:p>
          <a:p>
            <a:pPr algn="just">
              <a:lnSpc>
                <a:spcPct val="100000"/>
              </a:lnSpc>
              <a:spcBef>
                <a:spcPts val="360"/>
              </a:spcBef>
              <a:buNone/>
            </a:pPr>
            <a:r>
              <a:rPr b="0" lang="en-US" sz="1800" spc="-1" strike="noStrike">
                <a:solidFill>
                  <a:srgbClr val="000000"/>
                </a:solidFill>
                <a:latin typeface="inter-regular"/>
              </a:rPr>
              <a:t>Bayes' Theorem:</a:t>
            </a:r>
            <a:endParaRPr b="0" lang="en-GB" sz="1800" spc="-1" strike="noStrike">
              <a:latin typeface="Arial"/>
            </a:endParaRPr>
          </a:p>
          <a:p>
            <a:pPr marL="399960" algn="just">
              <a:lnSpc>
                <a:spcPct val="100000"/>
              </a:lnSpc>
              <a:spcBef>
                <a:spcPts val="360"/>
              </a:spcBef>
              <a:buNone/>
              <a:tabLst>
                <a:tab algn="l" pos="0"/>
              </a:tabLst>
            </a:pPr>
            <a:r>
              <a:rPr b="0" lang="en-US" sz="1800" spc="-1" strike="noStrike">
                <a:solidFill>
                  <a:srgbClr val="000000"/>
                </a:solidFill>
                <a:latin typeface="inter-regular"/>
              </a:rPr>
              <a:t>Bayes' theorem is also known as Bayes' Rule or Bayes' law, which is used to determine the probability of a hypothesis with prior knowledge. It depends on the conditional probability.</a:t>
            </a:r>
            <a:endParaRPr b="0" lang="en-GB" sz="1800" spc="-1" strike="noStrike">
              <a:latin typeface="Arial"/>
            </a:endParaRPr>
          </a:p>
          <a:p>
            <a:pPr marL="399960" algn="just">
              <a:lnSpc>
                <a:spcPct val="100000"/>
              </a:lnSpc>
              <a:spcBef>
                <a:spcPts val="360"/>
              </a:spcBef>
              <a:buNone/>
              <a:tabLst>
                <a:tab algn="l" pos="0"/>
              </a:tabLst>
            </a:pPr>
            <a:r>
              <a:rPr b="0" lang="en-US" sz="1800" spc="-1" strike="noStrike">
                <a:solidFill>
                  <a:srgbClr val="000000"/>
                </a:solidFill>
                <a:latin typeface="inter-regular"/>
              </a:rPr>
              <a:t>The formula for Bayes' theorem is given as:</a:t>
            </a:r>
            <a:endParaRPr b="0" lang="en-GB" sz="1800" spc="-1" strike="noStrike">
              <a:latin typeface="Arial"/>
            </a:endParaRPr>
          </a:p>
          <a:p>
            <a:pPr marL="399960" algn="just">
              <a:lnSpc>
                <a:spcPct val="100000"/>
              </a:lnSpc>
              <a:spcBef>
                <a:spcPts val="281"/>
              </a:spcBef>
              <a:buNone/>
              <a:tabLst>
                <a:tab algn="l" pos="0"/>
              </a:tabLst>
            </a:pPr>
            <a:r>
              <a:rPr b="0" lang="en-US" sz="1400" spc="-1" strike="noStrike">
                <a:solidFill>
                  <a:srgbClr val="000000"/>
                </a:solidFill>
                <a:latin typeface="inter-regular"/>
              </a:rPr>
              <a:t>Where,</a:t>
            </a:r>
            <a:endParaRPr b="0" lang="en-GB" sz="1400" spc="-1" strike="noStrike">
              <a:latin typeface="Arial"/>
            </a:endParaRPr>
          </a:p>
          <a:p>
            <a:pPr marL="399960" algn="just">
              <a:lnSpc>
                <a:spcPct val="100000"/>
              </a:lnSpc>
              <a:spcBef>
                <a:spcPts val="281"/>
              </a:spcBef>
              <a:buNone/>
              <a:tabLst>
                <a:tab algn="l" pos="0"/>
              </a:tabLst>
            </a:pPr>
            <a:r>
              <a:rPr b="1" lang="en-US" sz="1400" spc="-1" strike="noStrike">
                <a:solidFill>
                  <a:srgbClr val="000000"/>
                </a:solidFill>
                <a:latin typeface="inter-regular"/>
              </a:rPr>
              <a:t>P(A|B) is Posterior probability</a:t>
            </a:r>
            <a:r>
              <a:rPr b="0" lang="en-US" sz="1400" spc="-1" strike="noStrike">
                <a:solidFill>
                  <a:srgbClr val="000000"/>
                </a:solidFill>
                <a:latin typeface="inter-regular"/>
              </a:rPr>
              <a:t>: Probability of hypothesis A on the observed event B.</a:t>
            </a:r>
            <a:endParaRPr b="0" lang="en-GB" sz="1400" spc="-1" strike="noStrike">
              <a:latin typeface="Arial"/>
            </a:endParaRPr>
          </a:p>
          <a:p>
            <a:pPr marL="399960" algn="just">
              <a:lnSpc>
                <a:spcPct val="100000"/>
              </a:lnSpc>
              <a:spcBef>
                <a:spcPts val="281"/>
              </a:spcBef>
              <a:buNone/>
              <a:tabLst>
                <a:tab algn="l" pos="0"/>
              </a:tabLst>
            </a:pPr>
            <a:r>
              <a:rPr b="1" lang="en-US" sz="1400" spc="-1" strike="noStrike">
                <a:solidFill>
                  <a:srgbClr val="000000"/>
                </a:solidFill>
                <a:latin typeface="inter-regular"/>
              </a:rPr>
              <a:t>P(B|A) is Likelihood probability</a:t>
            </a:r>
            <a:r>
              <a:rPr b="0" lang="en-US" sz="1400" spc="-1" strike="noStrike">
                <a:solidFill>
                  <a:srgbClr val="000000"/>
                </a:solidFill>
                <a:latin typeface="inter-regular"/>
              </a:rPr>
              <a:t>: Probability of the evidence given that the probability of a hypothesis is true.</a:t>
            </a:r>
            <a:endParaRPr b="0" lang="en-GB" sz="1400" spc="-1" strike="noStrike">
              <a:latin typeface="Arial"/>
            </a:endParaRPr>
          </a:p>
          <a:p>
            <a:pPr marL="399960" algn="just">
              <a:lnSpc>
                <a:spcPct val="100000"/>
              </a:lnSpc>
              <a:spcBef>
                <a:spcPts val="281"/>
              </a:spcBef>
              <a:buNone/>
              <a:tabLst>
                <a:tab algn="l" pos="0"/>
              </a:tabLst>
            </a:pPr>
            <a:r>
              <a:rPr b="1" lang="en-US" sz="1400" spc="-1" strike="noStrike">
                <a:solidFill>
                  <a:srgbClr val="000000"/>
                </a:solidFill>
                <a:latin typeface="inter-regular"/>
              </a:rPr>
              <a:t>P(A) is Prior Probability</a:t>
            </a:r>
            <a:r>
              <a:rPr b="0" lang="en-US" sz="1400" spc="-1" strike="noStrike">
                <a:solidFill>
                  <a:srgbClr val="000000"/>
                </a:solidFill>
                <a:latin typeface="inter-regular"/>
              </a:rPr>
              <a:t>: Probability of hypothesis before observing the evidence.</a:t>
            </a:r>
            <a:endParaRPr b="0" lang="en-GB" sz="1400" spc="-1" strike="noStrike">
              <a:latin typeface="Arial"/>
            </a:endParaRPr>
          </a:p>
          <a:p>
            <a:pPr marL="399960" algn="just">
              <a:lnSpc>
                <a:spcPct val="100000"/>
              </a:lnSpc>
              <a:spcBef>
                <a:spcPts val="281"/>
              </a:spcBef>
              <a:buNone/>
              <a:tabLst>
                <a:tab algn="l" pos="0"/>
              </a:tabLst>
            </a:pPr>
            <a:r>
              <a:rPr b="1" lang="en-US" sz="1400" spc="-1" strike="noStrike">
                <a:solidFill>
                  <a:srgbClr val="000000"/>
                </a:solidFill>
                <a:latin typeface="inter-regular"/>
              </a:rPr>
              <a:t>P(B) is Marginal Probability</a:t>
            </a:r>
            <a:r>
              <a:rPr b="0" lang="en-US" sz="1400" spc="-1" strike="noStrike">
                <a:solidFill>
                  <a:srgbClr val="000000"/>
                </a:solidFill>
                <a:latin typeface="inter-regular"/>
              </a:rPr>
              <a:t>: Probability of Evidence.</a:t>
            </a:r>
            <a:endParaRPr b="0" lang="en-GB" sz="1400" spc="-1" strike="noStrike">
              <a:latin typeface="Arial"/>
            </a:endParaRPr>
          </a:p>
          <a:p>
            <a:pPr marL="399960" algn="just">
              <a:lnSpc>
                <a:spcPct val="100000"/>
              </a:lnSpc>
              <a:spcBef>
                <a:spcPts val="281"/>
              </a:spcBef>
              <a:buNone/>
              <a:tabLst>
                <a:tab algn="l" pos="0"/>
              </a:tabLst>
            </a:pPr>
            <a:endParaRPr b="0" lang="en-GB" sz="1400" spc="-1" strike="noStrike">
              <a:latin typeface="Arial"/>
            </a:endParaRPr>
          </a:p>
          <a:p>
            <a:pPr marL="399960">
              <a:lnSpc>
                <a:spcPct val="100000"/>
              </a:lnSpc>
              <a:spcBef>
                <a:spcPts val="360"/>
              </a:spcBef>
              <a:buNone/>
              <a:tabLst>
                <a:tab algn="l" pos="0"/>
              </a:tabLst>
            </a:pPr>
            <a:endParaRPr b="0" lang="en-GB" sz="1800" spc="-1" strike="noStrike">
              <a:latin typeface="Arial"/>
            </a:endParaRPr>
          </a:p>
        </p:txBody>
      </p:sp>
      <p:pic>
        <p:nvPicPr>
          <p:cNvPr id="138" name="Picture 8" descr=""/>
          <p:cNvPicPr/>
          <p:nvPr/>
        </p:nvPicPr>
        <p:blipFill>
          <a:blip r:embed="rId2"/>
          <a:stretch/>
        </p:blipFill>
        <p:spPr>
          <a:xfrm>
            <a:off x="6120000" y="4578120"/>
            <a:ext cx="2784960" cy="821520"/>
          </a:xfrm>
          <a:prstGeom prst="rect">
            <a:avLst/>
          </a:prstGeom>
          <a:ln w="0">
            <a:noFill/>
          </a:ln>
        </p:spPr>
      </p:pic>
      <p:sp>
        <p:nvSpPr>
          <p:cNvPr id="4" name="PlaceHolder 3"/>
          <p:cNvSpPr>
            <a:spLocks noGrp="1"/>
          </p:cNvSpPr>
          <p:nvPr>
            <p:ph type="sldNum" idx="5"/>
          </p:nvPr>
        </p:nvSpPr>
        <p:spPr/>
        <p:txBody>
          <a:bodyPr/>
          <a:p>
            <a:fld id="{A58D5054-290B-4A80-A54A-C627E8871CE3}" type="slidenum">
              <a:t>11</a:t>
            </a:fld>
          </a:p>
        </p:txBody>
      </p:sp>
      <p:sp>
        <p:nvSpPr>
          <p:cNvPr id="5" name="PlaceHolder 4"/>
          <p:cNvSpPr>
            <a:spLocks noGrp="1"/>
          </p:cNvSpPr>
          <p:nvPr>
            <p:ph type="dt" idx="6"/>
          </p:nvPr>
        </p:nvSpPr>
        <p:spPr/>
        <p:txBody>
          <a:bodyPr/>
          <a:p>
            <a:fld id="{F9E62605-0D4D-4A2C-914D-A968FC7C7FF0}" type="datetime1">
              <a:rPr lang="en-GB"/>
              <a:t>25/11/2022</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itle 2"/>
          <p:cNvSpPr txBox="1"/>
          <p:nvPr/>
        </p:nvSpPr>
        <p:spPr>
          <a:xfrm>
            <a:off x="457560" y="27504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Algorithm </a:t>
            </a:r>
            <a:endParaRPr b="0" lang="en-GB" sz="4400" spc="-1" strike="noStrike">
              <a:latin typeface="Arial"/>
            </a:endParaRPr>
          </a:p>
        </p:txBody>
      </p:sp>
      <p:sp>
        <p:nvSpPr>
          <p:cNvPr id="140" name="Content Placeholder 1"/>
          <p:cNvSpPr txBox="1"/>
          <p:nvPr/>
        </p:nvSpPr>
        <p:spPr>
          <a:xfrm>
            <a:off x="457560" y="1600560"/>
            <a:ext cx="8229240" cy="4525560"/>
          </a:xfrm>
          <a:prstGeom prst="rect">
            <a:avLst/>
          </a:prstGeom>
          <a:noFill/>
          <a:ln w="0">
            <a:noFill/>
          </a:ln>
        </p:spPr>
        <p:txBody>
          <a:bodyPr anchor="t">
            <a:normAutofit fontScale="35000"/>
          </a:bodyPr>
          <a:p>
            <a:pPr marL="343080" indent="-343080">
              <a:lnSpc>
                <a:spcPct val="100000"/>
              </a:lnSpc>
              <a:spcBef>
                <a:spcPts val="641"/>
              </a:spcBef>
              <a:buClr>
                <a:srgbClr val="000000"/>
              </a:buClr>
              <a:buFont typeface="Arial"/>
              <a:buChar char="•"/>
            </a:pPr>
            <a:r>
              <a:rPr b="1" lang="en-US" sz="3200" spc="-1" strike="noStrike">
                <a:solidFill>
                  <a:srgbClr val="000000"/>
                </a:solidFill>
                <a:latin typeface="Calibri"/>
              </a:rPr>
              <a:t>Naive Bayes</a:t>
            </a:r>
            <a:endParaRPr b="0" lang="en-GB" sz="3200" spc="-1" strike="noStrike">
              <a:latin typeface="Arial"/>
            </a:endParaRPr>
          </a:p>
          <a:p>
            <a:pPr marL="343080" indent="-343080">
              <a:lnSpc>
                <a:spcPct val="100000"/>
              </a:lnSpc>
              <a:spcBef>
                <a:spcPts val="641"/>
              </a:spcBef>
              <a:buClr>
                <a:srgbClr val="000000"/>
              </a:buClr>
              <a:buFont typeface="Arial"/>
              <a:buChar char="•"/>
            </a:pPr>
            <a:r>
              <a:rPr b="1" lang="en-US" sz="3200" spc="-1" strike="noStrike">
                <a:solidFill>
                  <a:srgbClr val="000000"/>
                </a:solidFill>
                <a:latin typeface="Calibri"/>
              </a:rPr>
              <a:t>Steps:</a:t>
            </a:r>
            <a:endParaRPr b="0" lang="en-GB" sz="3200" spc="-1" strike="noStrike">
              <a:latin typeface="Arial"/>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Given training dataset D which consists of documents belonging to different class say Class A and Class B</a:t>
            </a:r>
            <a:endParaRPr b="0" lang="en-GB" sz="3200" spc="-1" strike="noStrike">
              <a:latin typeface="Arial"/>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Calculate the prior probability of class A=number of objects of class A/total number of objects</a:t>
            </a:r>
            <a:endParaRPr b="0" lang="en-GB" sz="3200" spc="-1" strike="noStrike">
              <a:latin typeface="Arial"/>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Calculate the prior probability of class B=number of objects of class B/total number of objects</a:t>
            </a:r>
            <a:endParaRPr b="0" lang="en-GB" sz="3200" spc="-1" strike="noStrike">
              <a:latin typeface="Arial"/>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Find NI, the total no of frequency of each class</a:t>
            </a:r>
            <a:endParaRPr b="0" lang="en-GB" sz="3200" spc="-1" strike="noStrike">
              <a:latin typeface="Arial"/>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Na=the total no of frequency of class A</a:t>
            </a:r>
            <a:endParaRPr b="0" lang="en-GB" sz="3200" spc="-1" strike="noStrike">
              <a:latin typeface="Arial"/>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Nb=the total no of frequency of class B</a:t>
            </a:r>
            <a:endParaRPr b="0" lang="en-GB" sz="3200" spc="-1" strike="noStrike">
              <a:latin typeface="Arial"/>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Find conditional probability of keyword occurrence given a class:</a:t>
            </a:r>
            <a:endParaRPr b="0" lang="en-GB" sz="3200" spc="-1" strike="noStrike">
              <a:latin typeface="Arial"/>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P (value 1/Class A) =count/ni (A)</a:t>
            </a:r>
            <a:endParaRPr b="0" lang="en-GB" sz="3200" spc="-1" strike="noStrike">
              <a:latin typeface="Arial"/>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P (value 1/Class B) =count/ni (B)</a:t>
            </a:r>
            <a:endParaRPr b="0" lang="en-GB" sz="3200" spc="-1" strike="noStrike">
              <a:latin typeface="Arial"/>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P (value 2/Class A) =count/ni (A)</a:t>
            </a:r>
            <a:endParaRPr b="0" lang="en-GB" sz="3200" spc="-1" strike="noStrike">
              <a:latin typeface="Arial"/>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P (value 2/Class B) =count/ni (B)</a:t>
            </a:r>
            <a:endParaRPr b="0" lang="en-GB" sz="3200" spc="-1" strike="noStrike">
              <a:latin typeface="Arial"/>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t>
            </a:r>
            <a:r>
              <a:rPr b="0" lang="en-US" sz="3200" spc="-1" strike="noStrike">
                <a:solidFill>
                  <a:srgbClr val="000000"/>
                </a:solidFill>
                <a:latin typeface="Calibri"/>
              </a:rPr>
              <a:t>..</a:t>
            </a:r>
            <a:endParaRPr b="0" lang="en-GB" sz="3200" spc="-1" strike="noStrike">
              <a:latin typeface="Arial"/>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t>
            </a:r>
            <a:r>
              <a:rPr b="0" lang="en-US" sz="3200" spc="-1" strike="noStrike">
                <a:solidFill>
                  <a:srgbClr val="000000"/>
                </a:solidFill>
                <a:latin typeface="Calibri"/>
              </a:rPr>
              <a:t>..</a:t>
            </a:r>
            <a:endParaRPr b="0" lang="en-GB" sz="3200" spc="-1" strike="noStrike">
              <a:latin typeface="Arial"/>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t>
            </a:r>
            <a:r>
              <a:rPr b="0" lang="en-US" sz="3200" spc="-1" strike="noStrike">
                <a:solidFill>
                  <a:srgbClr val="000000"/>
                </a:solidFill>
                <a:latin typeface="Calibri"/>
              </a:rPr>
              <a:t>..</a:t>
            </a:r>
            <a:endParaRPr b="0" lang="en-GB" sz="3200" spc="-1" strike="noStrike">
              <a:latin typeface="Arial"/>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P (value n/Class B) =count/ni (B)</a:t>
            </a:r>
            <a:endParaRPr b="0" lang="en-GB" sz="3200" spc="-1" strike="noStrike">
              <a:latin typeface="Arial"/>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Avoid zero frequency problems by applying uniform distribution</a:t>
            </a:r>
            <a:endParaRPr b="0" lang="en-GB" sz="3200" spc="-1" strike="noStrike">
              <a:latin typeface="Arial"/>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Classify Document C based on the probability p(C/W)</a:t>
            </a:r>
            <a:endParaRPr b="0" lang="en-GB" sz="3200" spc="-1" strike="noStrike">
              <a:latin typeface="Arial"/>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Find P (A/W) =P (A)*P (value 1/Class A)* P (value 2/Class A)……. P(value n /Class A)</a:t>
            </a:r>
            <a:endParaRPr b="0" lang="en-GB" sz="3200" spc="-1" strike="noStrike">
              <a:latin typeface="Arial"/>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Find P (B/W) =P (B)*P (value 1/Class B)* P (value 2/Class B)……. P(value n /Class B)</a:t>
            </a:r>
            <a:endParaRPr b="0" lang="en-GB" sz="3200" spc="-1" strike="noStrike">
              <a:latin typeface="Arial"/>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Assign document to class that has higher probability.</a:t>
            </a:r>
            <a:endParaRPr b="0" lang="en-GB" sz="3200" spc="-1" strike="noStrike">
              <a:latin typeface="Arial"/>
            </a:endParaRPr>
          </a:p>
          <a:p>
            <a:pPr>
              <a:lnSpc>
                <a:spcPct val="100000"/>
              </a:lnSpc>
              <a:spcBef>
                <a:spcPts val="641"/>
              </a:spcBef>
              <a:buNone/>
            </a:pPr>
            <a:endParaRPr b="0" lang="en-GB" sz="3200" spc="-1" strike="noStrike">
              <a:latin typeface="Times New Roman"/>
            </a:endParaRPr>
          </a:p>
        </p:txBody>
      </p:sp>
      <p:pic>
        <p:nvPicPr>
          <p:cNvPr id="141" name="Picture 1" descr=""/>
          <p:cNvPicPr/>
          <p:nvPr/>
        </p:nvPicPr>
        <p:blipFill>
          <a:blip r:embed="rId1"/>
          <a:stretch/>
        </p:blipFill>
        <p:spPr>
          <a:xfrm>
            <a:off x="47160" y="164160"/>
            <a:ext cx="1649160" cy="1099440"/>
          </a:xfrm>
          <a:prstGeom prst="rect">
            <a:avLst/>
          </a:prstGeom>
          <a:ln w="0">
            <a:noFill/>
          </a:ln>
        </p:spPr>
      </p:pic>
      <p:sp>
        <p:nvSpPr>
          <p:cNvPr id="2" name="PlaceHolder 1"/>
          <p:cNvSpPr>
            <a:spLocks noGrp="1"/>
          </p:cNvSpPr>
          <p:nvPr>
            <p:ph type="sldNum" idx="5"/>
          </p:nvPr>
        </p:nvSpPr>
        <p:spPr/>
        <p:txBody>
          <a:bodyPr/>
          <a:p>
            <a:fld id="{41F18F56-C729-4F70-8E48-2E4DF38F6D55}" type="slidenum">
              <a:t>12</a:t>
            </a:fld>
          </a:p>
        </p:txBody>
      </p:sp>
      <p:sp>
        <p:nvSpPr>
          <p:cNvPr id="3" name="PlaceHolder 2"/>
          <p:cNvSpPr>
            <a:spLocks noGrp="1"/>
          </p:cNvSpPr>
          <p:nvPr>
            <p:ph type="dt" idx="6"/>
          </p:nvPr>
        </p:nvSpPr>
        <p:spPr/>
        <p:txBody>
          <a:bodyPr/>
          <a:p>
            <a:fld id="{E772B8CE-9CCA-48A0-A330-B7C947FDB95A}" type="datetime1">
              <a:rPr lang="en-GB"/>
              <a:t>25/11/2022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2" name="Content Placeholder 6" descr=""/>
          <p:cNvPicPr/>
          <p:nvPr/>
        </p:nvPicPr>
        <p:blipFill>
          <a:blip r:embed="rId1"/>
          <a:stretch/>
        </p:blipFill>
        <p:spPr>
          <a:xfrm>
            <a:off x="772200" y="1582200"/>
            <a:ext cx="7741800" cy="4608720"/>
          </a:xfrm>
          <a:prstGeom prst="rect">
            <a:avLst/>
          </a:prstGeom>
          <a:ln w="0">
            <a:solidFill>
              <a:srgbClr val="000000"/>
            </a:solidFill>
          </a:ln>
        </p:spPr>
      </p:pic>
      <p:sp>
        <p:nvSpPr>
          <p:cNvPr id="143"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algn="ctr">
              <a:lnSpc>
                <a:spcPct val="100000"/>
              </a:lnSpc>
              <a:buNone/>
            </a:pPr>
            <a:r>
              <a:rPr b="0" lang="en-US" sz="4400" spc="-1" strike="noStrike">
                <a:solidFill>
                  <a:srgbClr val="000000"/>
                </a:solidFill>
                <a:latin typeface="Calibri"/>
              </a:rPr>
              <a:t>DFD 0</a:t>
            </a:r>
            <a:endParaRPr b="0" lang="en-GB" sz="4400" spc="-1" strike="noStrike">
              <a:latin typeface="Arial"/>
            </a:endParaRPr>
          </a:p>
        </p:txBody>
      </p:sp>
      <p:pic>
        <p:nvPicPr>
          <p:cNvPr id="144" name="Picture 7" descr=""/>
          <p:cNvPicPr/>
          <p:nvPr/>
        </p:nvPicPr>
        <p:blipFill>
          <a:blip r:embed="rId2"/>
          <a:stretch/>
        </p:blipFill>
        <p:spPr>
          <a:xfrm>
            <a:off x="16200" y="0"/>
            <a:ext cx="1511280" cy="1416960"/>
          </a:xfrm>
          <a:prstGeom prst="rect">
            <a:avLst/>
          </a:prstGeom>
          <a:ln w="0">
            <a:noFill/>
          </a:ln>
        </p:spPr>
      </p:pic>
      <p:sp>
        <p:nvSpPr>
          <p:cNvPr id="3" name="PlaceHolder 2"/>
          <p:cNvSpPr>
            <a:spLocks noGrp="1"/>
          </p:cNvSpPr>
          <p:nvPr>
            <p:ph type="sldNum" idx="5"/>
          </p:nvPr>
        </p:nvSpPr>
        <p:spPr/>
        <p:txBody>
          <a:bodyPr/>
          <a:p>
            <a:fld id="{C33EE93E-7CAD-4640-92AB-49800DC66E03}" type="slidenum">
              <a:t>13</a:t>
            </a:fld>
          </a:p>
        </p:txBody>
      </p:sp>
      <p:sp>
        <p:nvSpPr>
          <p:cNvPr id="4" name="PlaceHolder 3"/>
          <p:cNvSpPr>
            <a:spLocks noGrp="1"/>
          </p:cNvSpPr>
          <p:nvPr>
            <p:ph type="dt" idx="6"/>
          </p:nvPr>
        </p:nvSpPr>
        <p:spPr/>
        <p:txBody>
          <a:bodyPr/>
          <a:p>
            <a:fld id="{C129C774-ECF6-4986-AFE3-254E5AA82E3B}" type="datetime1">
              <a:rPr lang="en-GB"/>
              <a:t>25/11/2022</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algn="ctr">
              <a:lnSpc>
                <a:spcPct val="100000"/>
              </a:lnSpc>
              <a:buNone/>
            </a:pPr>
            <a:r>
              <a:rPr b="0" lang="en-US" sz="4400" spc="-1" strike="noStrike">
                <a:solidFill>
                  <a:srgbClr val="000000"/>
                </a:solidFill>
                <a:latin typeface="Calibri"/>
              </a:rPr>
              <a:t>Advantages</a:t>
            </a:r>
            <a:endParaRPr b="0" lang="en-GB" sz="4400" spc="-1" strike="noStrike">
              <a:latin typeface="Arial"/>
            </a:endParaRPr>
          </a:p>
        </p:txBody>
      </p:sp>
      <p:sp>
        <p:nvSpPr>
          <p:cNvPr id="146"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Aims to contribute in the growing work on machine learning </a:t>
            </a:r>
            <a:endParaRPr b="0" lang="en-GB" sz="3200" spc="-1" strike="noStrike">
              <a:latin typeface="Arial"/>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To build student performance system</a:t>
            </a:r>
            <a:endParaRPr b="0" lang="en-GB" sz="3200" spc="-1" strike="noStrike">
              <a:latin typeface="Arial"/>
            </a:endParaRPr>
          </a:p>
        </p:txBody>
      </p:sp>
      <p:pic>
        <p:nvPicPr>
          <p:cNvPr id="147" name="Picture 2" descr=""/>
          <p:cNvPicPr/>
          <p:nvPr/>
        </p:nvPicPr>
        <p:blipFill>
          <a:blip r:embed="rId1"/>
          <a:stretch/>
        </p:blipFill>
        <p:spPr>
          <a:xfrm>
            <a:off x="46800" y="163800"/>
            <a:ext cx="1648800" cy="1099080"/>
          </a:xfrm>
          <a:prstGeom prst="rect">
            <a:avLst/>
          </a:prstGeom>
          <a:ln w="0">
            <a:noFill/>
          </a:ln>
        </p:spPr>
      </p:pic>
      <p:sp>
        <p:nvSpPr>
          <p:cNvPr id="4" name="PlaceHolder 3"/>
          <p:cNvSpPr>
            <a:spLocks noGrp="1"/>
          </p:cNvSpPr>
          <p:nvPr>
            <p:ph type="sldNum" idx="5"/>
          </p:nvPr>
        </p:nvSpPr>
        <p:spPr/>
        <p:txBody>
          <a:bodyPr/>
          <a:p>
            <a:fld id="{F6CA3394-4B23-4782-AD7F-E67A5B23F7B6}" type="slidenum">
              <a:t>14</a:t>
            </a:fld>
          </a:p>
        </p:txBody>
      </p:sp>
      <p:sp>
        <p:nvSpPr>
          <p:cNvPr id="5" name="PlaceHolder 4"/>
          <p:cNvSpPr>
            <a:spLocks noGrp="1"/>
          </p:cNvSpPr>
          <p:nvPr>
            <p:ph type="dt" idx="6"/>
          </p:nvPr>
        </p:nvSpPr>
        <p:spPr/>
        <p:txBody>
          <a:bodyPr/>
          <a:p>
            <a:fld id="{4989EC3C-4336-4F9F-AC67-1A5C42D055FF}" type="datetime1">
              <a:rPr lang="en-GB"/>
              <a:t>25/11/2022</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algn="ctr">
              <a:lnSpc>
                <a:spcPct val="100000"/>
              </a:lnSpc>
              <a:buNone/>
            </a:pPr>
            <a:r>
              <a:rPr b="0" lang="en-US" sz="4400" spc="-1" strike="noStrike">
                <a:solidFill>
                  <a:srgbClr val="000000"/>
                </a:solidFill>
                <a:latin typeface="Calibri"/>
              </a:rPr>
              <a:t>        </a:t>
            </a:r>
            <a:r>
              <a:rPr b="0" lang="en-US" sz="4400" spc="-1" strike="noStrike">
                <a:solidFill>
                  <a:srgbClr val="000000"/>
                </a:solidFill>
                <a:latin typeface="Calibri"/>
              </a:rPr>
              <a:t>Expected Results/Outcome</a:t>
            </a:r>
            <a:endParaRPr b="0" lang="en-GB" sz="4400" spc="-1" strike="noStrike">
              <a:latin typeface="Arial"/>
            </a:endParaRPr>
          </a:p>
        </p:txBody>
      </p:sp>
      <p:sp>
        <p:nvSpPr>
          <p:cNvPr id="149"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Student performance prediction</a:t>
            </a:r>
            <a:endParaRPr b="0" lang="en-GB" sz="3200" spc="-1" strike="noStrike">
              <a:latin typeface="Arial"/>
            </a:endParaRPr>
          </a:p>
          <a:p>
            <a:pPr marL="343080" indent="-343080">
              <a:lnSpc>
                <a:spcPct val="100000"/>
              </a:lnSpc>
              <a:spcBef>
                <a:spcPts val="641"/>
              </a:spcBef>
              <a:buClr>
                <a:srgbClr val="000000"/>
              </a:buClr>
              <a:buFont typeface="Wingdings" charset="2"/>
              <a:buChar char=""/>
            </a:pPr>
            <a:r>
              <a:rPr b="0" lang="en-US" sz="3200" spc="-1" strike="noStrike">
                <a:solidFill>
                  <a:srgbClr val="000000"/>
                </a:solidFill>
                <a:latin typeface="Calibri"/>
              </a:rPr>
              <a:t>	</a:t>
            </a:r>
            <a:r>
              <a:rPr b="0" lang="en-US" sz="3200" spc="-1" strike="noStrike">
                <a:solidFill>
                  <a:srgbClr val="000000"/>
                </a:solidFill>
                <a:latin typeface="Calibri"/>
              </a:rPr>
              <a:t>High performance</a:t>
            </a:r>
            <a:endParaRPr b="0" lang="en-GB" sz="3200" spc="-1" strike="noStrike">
              <a:latin typeface="Arial"/>
            </a:endParaRPr>
          </a:p>
          <a:p>
            <a:pPr marL="343080" indent="-343080">
              <a:lnSpc>
                <a:spcPct val="100000"/>
              </a:lnSpc>
              <a:spcBef>
                <a:spcPts val="641"/>
              </a:spcBef>
              <a:buClr>
                <a:srgbClr val="000000"/>
              </a:buClr>
              <a:buFont typeface="Wingdings" charset="2"/>
              <a:buChar char=""/>
            </a:pPr>
            <a:r>
              <a:rPr b="0" lang="en-US" sz="3200" spc="-1" strike="noStrike">
                <a:solidFill>
                  <a:srgbClr val="000000"/>
                </a:solidFill>
                <a:latin typeface="Calibri"/>
              </a:rPr>
              <a:t>	</a:t>
            </a:r>
            <a:r>
              <a:rPr b="0" lang="en-US" sz="3200" spc="-1" strike="noStrike">
                <a:solidFill>
                  <a:srgbClr val="000000"/>
                </a:solidFill>
                <a:latin typeface="Calibri"/>
              </a:rPr>
              <a:t>Low performance</a:t>
            </a:r>
            <a:endParaRPr b="0" lang="en-GB" sz="3200" spc="-1" strike="noStrike">
              <a:latin typeface="Arial"/>
            </a:endParaRPr>
          </a:p>
          <a:p>
            <a:pPr marL="343080" indent="-343080">
              <a:lnSpc>
                <a:spcPct val="100000"/>
              </a:lnSpc>
              <a:spcBef>
                <a:spcPts val="641"/>
              </a:spcBef>
              <a:buClr>
                <a:srgbClr val="000000"/>
              </a:buClr>
              <a:buFont typeface="Wingdings" charset="2"/>
              <a:buChar char=""/>
            </a:pPr>
            <a:r>
              <a:rPr b="0" lang="en-US" sz="3200" spc="-1" strike="noStrike">
                <a:solidFill>
                  <a:srgbClr val="000000"/>
                </a:solidFill>
                <a:latin typeface="Calibri"/>
              </a:rPr>
              <a:t>	</a:t>
            </a:r>
            <a:r>
              <a:rPr b="0" lang="en-US" sz="3200" spc="-1" strike="noStrike">
                <a:solidFill>
                  <a:srgbClr val="000000"/>
                </a:solidFill>
                <a:latin typeface="Calibri"/>
              </a:rPr>
              <a:t>Medium performance</a:t>
            </a:r>
            <a:endParaRPr b="0" lang="en-GB" sz="3200" spc="-1" strike="noStrike">
              <a:latin typeface="Arial"/>
            </a:endParaRPr>
          </a:p>
        </p:txBody>
      </p:sp>
      <p:pic>
        <p:nvPicPr>
          <p:cNvPr id="150" name="Picture 2" descr=""/>
          <p:cNvPicPr/>
          <p:nvPr/>
        </p:nvPicPr>
        <p:blipFill>
          <a:blip r:embed="rId1"/>
          <a:stretch/>
        </p:blipFill>
        <p:spPr>
          <a:xfrm>
            <a:off x="46800" y="163800"/>
            <a:ext cx="1648800" cy="1099080"/>
          </a:xfrm>
          <a:prstGeom prst="rect">
            <a:avLst/>
          </a:prstGeom>
          <a:ln w="0">
            <a:noFill/>
          </a:ln>
        </p:spPr>
      </p:pic>
      <p:sp>
        <p:nvSpPr>
          <p:cNvPr id="4" name="PlaceHolder 3"/>
          <p:cNvSpPr>
            <a:spLocks noGrp="1"/>
          </p:cNvSpPr>
          <p:nvPr>
            <p:ph type="sldNum" idx="5"/>
          </p:nvPr>
        </p:nvSpPr>
        <p:spPr/>
        <p:txBody>
          <a:bodyPr/>
          <a:p>
            <a:fld id="{7D92E298-1340-4B46-936E-D94C95116B82}" type="slidenum">
              <a:t>15</a:t>
            </a:fld>
          </a:p>
        </p:txBody>
      </p:sp>
      <p:sp>
        <p:nvSpPr>
          <p:cNvPr id="5" name="PlaceHolder 4"/>
          <p:cNvSpPr>
            <a:spLocks noGrp="1"/>
          </p:cNvSpPr>
          <p:nvPr>
            <p:ph type="dt" idx="6"/>
          </p:nvPr>
        </p:nvSpPr>
        <p:spPr/>
        <p:txBody>
          <a:bodyPr/>
          <a:p>
            <a:fld id="{34C59FBC-8B17-4E88-8FE3-15B4ABEC06D2}" type="datetime1">
              <a:rPr lang="en-GB"/>
              <a:t>25/11/2022</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rmAutofit/>
          </a:bodyPr>
          <a:p>
            <a:pPr algn="ctr">
              <a:lnSpc>
                <a:spcPct val="100000"/>
              </a:lnSpc>
              <a:buNone/>
            </a:pPr>
            <a:r>
              <a:rPr b="0" lang="en-US" sz="2800" spc="-1" strike="noStrike">
                <a:solidFill>
                  <a:srgbClr val="000000"/>
                </a:solidFill>
                <a:latin typeface="Calibri"/>
              </a:rPr>
              <a:t>Hardware and Software/Tools Required</a:t>
            </a:r>
            <a:endParaRPr b="0" lang="en-GB" sz="2800" spc="-1" strike="noStrike">
              <a:latin typeface="Arial"/>
            </a:endParaRPr>
          </a:p>
        </p:txBody>
      </p:sp>
      <p:sp>
        <p:nvSpPr>
          <p:cNvPr id="152" name="PlaceHolder 2"/>
          <p:cNvSpPr>
            <a:spLocks noGrp="1"/>
          </p:cNvSpPr>
          <p:nvPr>
            <p:ph/>
          </p:nvPr>
        </p:nvSpPr>
        <p:spPr>
          <a:xfrm>
            <a:off x="457200" y="1600200"/>
            <a:ext cx="8228880" cy="4525200"/>
          </a:xfrm>
          <a:prstGeom prst="rect">
            <a:avLst/>
          </a:prstGeom>
          <a:noFill/>
          <a:ln w="0">
            <a:noFill/>
          </a:ln>
        </p:spPr>
        <p:txBody>
          <a:bodyPr lIns="90000" rIns="90000" tIns="45000" bIns="45000" anchor="t">
            <a:normAutofit fontScale="52000"/>
          </a:bodyPr>
          <a:p>
            <a:pPr marL="343080" indent="-343080" algn="just">
              <a:lnSpc>
                <a:spcPct val="100000"/>
              </a:lnSpc>
              <a:spcBef>
                <a:spcPts val="641"/>
              </a:spcBef>
              <a:buNone/>
              <a:tabLst>
                <a:tab algn="l" pos="0"/>
              </a:tabLst>
            </a:pPr>
            <a:r>
              <a:rPr b="1" lang="en-IN" sz="3200" spc="-1" strike="noStrike">
                <a:solidFill>
                  <a:srgbClr val="000000"/>
                </a:solidFill>
                <a:latin typeface="Calibri"/>
              </a:rPr>
              <a:t>Hardware Requirements:</a:t>
            </a:r>
            <a:endParaRPr b="0" lang="en-GB" sz="3200" spc="-1" strike="noStrike">
              <a:latin typeface="Arial"/>
            </a:endParaRPr>
          </a:p>
          <a:p>
            <a:pPr marL="343080" indent="-343080" algn="just">
              <a:lnSpc>
                <a:spcPct val="100000"/>
              </a:lnSpc>
              <a:spcBef>
                <a:spcPts val="641"/>
              </a:spcBef>
              <a:buClr>
                <a:srgbClr val="000000"/>
              </a:buClr>
              <a:buFont typeface="Arial"/>
              <a:buChar char="•"/>
              <a:tabLst>
                <a:tab algn="l" pos="0"/>
              </a:tabLst>
            </a:pPr>
            <a:r>
              <a:rPr b="0" lang="en-IN" sz="3200" spc="-1" strike="noStrike">
                <a:solidFill>
                  <a:srgbClr val="000000"/>
                </a:solidFill>
                <a:latin typeface="Calibri"/>
              </a:rPr>
              <a:t>Operating System - Windows</a:t>
            </a:r>
            <a:endParaRPr b="0" lang="en-GB" sz="3200" spc="-1" strike="noStrike">
              <a:latin typeface="Arial"/>
            </a:endParaRPr>
          </a:p>
          <a:p>
            <a:pPr marL="343080" indent="-343080" algn="just">
              <a:lnSpc>
                <a:spcPct val="100000"/>
              </a:lnSpc>
              <a:spcBef>
                <a:spcPts val="641"/>
              </a:spcBef>
              <a:buClr>
                <a:srgbClr val="000000"/>
              </a:buClr>
              <a:buFont typeface="Arial"/>
              <a:buChar char="•"/>
              <a:tabLst>
                <a:tab algn="l" pos="0"/>
              </a:tabLst>
            </a:pPr>
            <a:r>
              <a:rPr b="0" lang="en-IN" sz="3200" spc="-1" strike="noStrike">
                <a:solidFill>
                  <a:srgbClr val="000000"/>
                </a:solidFill>
                <a:latin typeface="Calibri"/>
              </a:rPr>
              <a:t>Application Server - Apache Tomcat</a:t>
            </a:r>
            <a:endParaRPr b="0" lang="en-GB" sz="3200" spc="-1" strike="noStrike">
              <a:latin typeface="Arial"/>
            </a:endParaRPr>
          </a:p>
          <a:p>
            <a:pPr marL="343080" indent="-343080" algn="just">
              <a:lnSpc>
                <a:spcPct val="100000"/>
              </a:lnSpc>
              <a:spcBef>
                <a:spcPts val="641"/>
              </a:spcBef>
              <a:buClr>
                <a:srgbClr val="000000"/>
              </a:buClr>
              <a:buFont typeface="Arial"/>
              <a:buChar char="•"/>
              <a:tabLst>
                <a:tab algn="l" pos="0"/>
              </a:tabLst>
            </a:pPr>
            <a:r>
              <a:rPr b="0" lang="en-IN" sz="3200" spc="-1" strike="noStrike">
                <a:solidFill>
                  <a:srgbClr val="000000"/>
                </a:solidFill>
                <a:latin typeface="Calibri"/>
              </a:rPr>
              <a:t> </a:t>
            </a:r>
            <a:r>
              <a:rPr b="0" lang="en-IN" sz="3200" spc="-1" strike="noStrike">
                <a:solidFill>
                  <a:srgbClr val="000000"/>
                </a:solidFill>
                <a:latin typeface="Calibri"/>
              </a:rPr>
              <a:t>Front End - HTML, Bootstrap, js,CSS, JSP,  Servlet</a:t>
            </a:r>
            <a:endParaRPr b="0" lang="en-GB" sz="3200" spc="-1" strike="noStrike">
              <a:latin typeface="Arial"/>
            </a:endParaRPr>
          </a:p>
          <a:p>
            <a:pPr marL="343080" indent="-343080" algn="just">
              <a:lnSpc>
                <a:spcPct val="100000"/>
              </a:lnSpc>
              <a:spcBef>
                <a:spcPts val="641"/>
              </a:spcBef>
              <a:buClr>
                <a:srgbClr val="000000"/>
              </a:buClr>
              <a:buFont typeface="Arial"/>
              <a:buChar char="•"/>
              <a:tabLst>
                <a:tab algn="l" pos="0"/>
              </a:tabLst>
            </a:pPr>
            <a:r>
              <a:rPr b="0" lang="en-IN" sz="3200" spc="-1" strike="noStrike">
                <a:solidFill>
                  <a:srgbClr val="000000"/>
                </a:solidFill>
                <a:latin typeface="Calibri"/>
              </a:rPr>
              <a:t>Language - Java.</a:t>
            </a:r>
            <a:endParaRPr b="0" lang="en-GB" sz="3200" spc="-1" strike="noStrike">
              <a:latin typeface="Arial"/>
            </a:endParaRPr>
          </a:p>
          <a:p>
            <a:pPr marL="343080" indent="-343080" algn="just">
              <a:lnSpc>
                <a:spcPct val="100000"/>
              </a:lnSpc>
              <a:spcBef>
                <a:spcPts val="641"/>
              </a:spcBef>
              <a:buClr>
                <a:srgbClr val="000000"/>
              </a:buClr>
              <a:buFont typeface="Arial"/>
              <a:buChar char="•"/>
              <a:tabLst>
                <a:tab algn="l" pos="0"/>
              </a:tabLst>
            </a:pPr>
            <a:r>
              <a:rPr b="0" lang="en-IN" sz="3200" spc="-1" strike="noStrike">
                <a:solidFill>
                  <a:srgbClr val="000000"/>
                </a:solidFill>
                <a:latin typeface="Calibri"/>
              </a:rPr>
              <a:t>Database - My SQL</a:t>
            </a:r>
            <a:endParaRPr b="0" lang="en-GB" sz="3200" spc="-1" strike="noStrike">
              <a:latin typeface="Arial"/>
            </a:endParaRPr>
          </a:p>
          <a:p>
            <a:pPr marL="343080" indent="-343080" algn="just">
              <a:lnSpc>
                <a:spcPct val="100000"/>
              </a:lnSpc>
              <a:spcBef>
                <a:spcPts val="641"/>
              </a:spcBef>
              <a:buClr>
                <a:srgbClr val="000000"/>
              </a:buClr>
              <a:buFont typeface="Arial"/>
              <a:buChar char="•"/>
              <a:tabLst>
                <a:tab algn="l" pos="0"/>
              </a:tabLst>
            </a:pPr>
            <a:r>
              <a:rPr b="0" lang="en-IN" sz="3200" spc="-1" strike="noStrike">
                <a:solidFill>
                  <a:srgbClr val="000000"/>
                </a:solidFill>
                <a:latin typeface="Calibri"/>
              </a:rPr>
              <a:t>IDE – Eclipse</a:t>
            </a:r>
            <a:endParaRPr b="0" lang="en-GB" sz="3200" spc="-1" strike="noStrike">
              <a:latin typeface="Arial"/>
            </a:endParaRPr>
          </a:p>
          <a:p>
            <a:pPr marL="343080" indent="-343080" algn="just">
              <a:lnSpc>
                <a:spcPct val="100000"/>
              </a:lnSpc>
              <a:spcBef>
                <a:spcPts val="641"/>
              </a:spcBef>
              <a:buNone/>
              <a:tabLst>
                <a:tab algn="l" pos="0"/>
              </a:tabLst>
            </a:pPr>
            <a:r>
              <a:rPr b="1" lang="en-IN" sz="3200" spc="-1" strike="noStrike">
                <a:solidFill>
                  <a:srgbClr val="000000"/>
                </a:solidFill>
                <a:latin typeface="Calibri"/>
              </a:rPr>
              <a:t>Software Requirements:</a:t>
            </a:r>
            <a:endParaRPr b="0" lang="en-GB" sz="3200" spc="-1" strike="noStrike">
              <a:latin typeface="Arial"/>
            </a:endParaRPr>
          </a:p>
          <a:p>
            <a:pPr marL="343080" indent="-343080" algn="just">
              <a:lnSpc>
                <a:spcPct val="100000"/>
              </a:lnSpc>
              <a:spcBef>
                <a:spcPts val="641"/>
              </a:spcBef>
              <a:buClr>
                <a:srgbClr val="000000"/>
              </a:buClr>
              <a:buFont typeface="Arial"/>
              <a:buChar char="•"/>
              <a:tabLst>
                <a:tab algn="l" pos="0"/>
              </a:tabLst>
            </a:pPr>
            <a:r>
              <a:rPr b="0" lang="en-IN" sz="3200" spc="-1" strike="noStrike">
                <a:solidFill>
                  <a:srgbClr val="000000"/>
                </a:solidFill>
                <a:latin typeface="Calibri"/>
              </a:rPr>
              <a:t>Processor - Intel i3/i5/i7</a:t>
            </a:r>
            <a:endParaRPr b="0" lang="en-GB" sz="3200" spc="-1" strike="noStrike">
              <a:latin typeface="Arial"/>
            </a:endParaRPr>
          </a:p>
          <a:p>
            <a:pPr marL="343080" indent="-343080" algn="just">
              <a:lnSpc>
                <a:spcPct val="100000"/>
              </a:lnSpc>
              <a:spcBef>
                <a:spcPts val="641"/>
              </a:spcBef>
              <a:buClr>
                <a:srgbClr val="000000"/>
              </a:buClr>
              <a:buFont typeface="Arial"/>
              <a:buChar char="•"/>
              <a:tabLst>
                <a:tab algn="l" pos="0"/>
              </a:tabLst>
            </a:pPr>
            <a:r>
              <a:rPr b="0" lang="en-IN" sz="3200" spc="-1" strike="noStrike">
                <a:solidFill>
                  <a:srgbClr val="000000"/>
                </a:solidFill>
                <a:latin typeface="Calibri"/>
              </a:rPr>
              <a:t>Speed - 3.1 GHz</a:t>
            </a:r>
            <a:endParaRPr b="0" lang="en-GB" sz="3200" spc="-1" strike="noStrike">
              <a:latin typeface="Arial"/>
            </a:endParaRPr>
          </a:p>
          <a:p>
            <a:pPr marL="343080" indent="-343080" algn="just">
              <a:lnSpc>
                <a:spcPct val="100000"/>
              </a:lnSpc>
              <a:spcBef>
                <a:spcPts val="641"/>
              </a:spcBef>
              <a:buClr>
                <a:srgbClr val="000000"/>
              </a:buClr>
              <a:buFont typeface="Arial"/>
              <a:buChar char="•"/>
              <a:tabLst>
                <a:tab algn="l" pos="0"/>
              </a:tabLst>
            </a:pPr>
            <a:r>
              <a:rPr b="0" lang="en-IN" sz="3200" spc="-1" strike="noStrike">
                <a:solidFill>
                  <a:srgbClr val="000000"/>
                </a:solidFill>
                <a:latin typeface="Calibri"/>
              </a:rPr>
              <a:t>RAM - 4 GB(min)</a:t>
            </a:r>
            <a:endParaRPr b="0" lang="en-GB" sz="3200" spc="-1" strike="noStrike">
              <a:latin typeface="Arial"/>
            </a:endParaRPr>
          </a:p>
          <a:p>
            <a:pPr marL="343080" indent="-343080" algn="just">
              <a:lnSpc>
                <a:spcPct val="100000"/>
              </a:lnSpc>
              <a:spcBef>
                <a:spcPts val="641"/>
              </a:spcBef>
              <a:buClr>
                <a:srgbClr val="000000"/>
              </a:buClr>
              <a:buFont typeface="Arial"/>
              <a:buChar char="•"/>
              <a:tabLst>
                <a:tab algn="l" pos="0"/>
              </a:tabLst>
            </a:pPr>
            <a:r>
              <a:rPr b="0" lang="en-IN" sz="3200" spc="-1" strike="noStrike">
                <a:solidFill>
                  <a:srgbClr val="000000"/>
                </a:solidFill>
                <a:latin typeface="Calibri"/>
              </a:rPr>
              <a:t>Hard Disk - 20 GB</a:t>
            </a:r>
            <a:endParaRPr b="0" lang="en-GB" sz="3200" spc="-1" strike="noStrike">
              <a:latin typeface="Arial"/>
            </a:endParaRPr>
          </a:p>
          <a:p>
            <a:pPr marL="343080" indent="-343080" algn="just">
              <a:lnSpc>
                <a:spcPct val="100000"/>
              </a:lnSpc>
              <a:spcBef>
                <a:spcPts val="641"/>
              </a:spcBef>
              <a:buClr>
                <a:srgbClr val="000000"/>
              </a:buClr>
              <a:buFont typeface="Arial"/>
              <a:buChar char="•"/>
              <a:tabLst>
                <a:tab algn="l" pos="0"/>
              </a:tabLst>
            </a:pPr>
            <a:r>
              <a:rPr b="0" lang="en-IN" sz="3200" spc="-1" strike="noStrike">
                <a:solidFill>
                  <a:srgbClr val="000000"/>
                </a:solidFill>
                <a:latin typeface="Calibri"/>
              </a:rPr>
              <a:t>Key Board - Standard Windows Keyboard</a:t>
            </a:r>
            <a:endParaRPr b="0" lang="en-GB" sz="3200" spc="-1" strike="noStrike">
              <a:latin typeface="Arial"/>
            </a:endParaRPr>
          </a:p>
          <a:p>
            <a:pPr marL="343080" indent="-343080" algn="just">
              <a:lnSpc>
                <a:spcPct val="100000"/>
              </a:lnSpc>
              <a:spcBef>
                <a:spcPts val="641"/>
              </a:spcBef>
              <a:buClr>
                <a:srgbClr val="000000"/>
              </a:buClr>
              <a:buFont typeface="Arial"/>
              <a:buChar char="•"/>
              <a:tabLst>
                <a:tab algn="l" pos="0"/>
              </a:tabLst>
            </a:pPr>
            <a:r>
              <a:rPr b="0" lang="en-IN" sz="3200" spc="-1" strike="noStrike">
                <a:solidFill>
                  <a:srgbClr val="000000"/>
                </a:solidFill>
                <a:latin typeface="Calibri"/>
              </a:rPr>
              <a:t>Mouse - Two or Three Button Mouse</a:t>
            </a:r>
            <a:endParaRPr b="0" lang="en-GB" sz="3200" spc="-1" strike="noStrike">
              <a:latin typeface="Arial"/>
            </a:endParaRPr>
          </a:p>
          <a:p>
            <a:pPr marL="343080" indent="-343080" algn="just">
              <a:lnSpc>
                <a:spcPct val="100000"/>
              </a:lnSpc>
              <a:spcBef>
                <a:spcPts val="641"/>
              </a:spcBef>
              <a:buClr>
                <a:srgbClr val="000000"/>
              </a:buClr>
              <a:buFont typeface="Arial"/>
              <a:buChar char="•"/>
              <a:tabLst>
                <a:tab algn="l" pos="0"/>
              </a:tabLst>
            </a:pPr>
            <a:r>
              <a:rPr b="0" lang="en-IN" sz="3200" spc="-1" strike="noStrike">
                <a:solidFill>
                  <a:srgbClr val="000000"/>
                </a:solidFill>
                <a:latin typeface="Calibri"/>
              </a:rPr>
              <a:t>Monitor – SVGA</a:t>
            </a:r>
            <a:endParaRPr b="0" lang="en-GB" sz="3200" spc="-1" strike="noStrike">
              <a:latin typeface="Arial"/>
            </a:endParaRPr>
          </a:p>
          <a:p>
            <a:pPr>
              <a:lnSpc>
                <a:spcPct val="100000"/>
              </a:lnSpc>
              <a:spcBef>
                <a:spcPts val="641"/>
              </a:spcBef>
              <a:buNone/>
              <a:tabLst>
                <a:tab algn="l" pos="0"/>
              </a:tabLst>
            </a:pPr>
            <a:endParaRPr b="0" lang="en-GB" sz="3200" spc="-1" strike="noStrike">
              <a:latin typeface="Arial"/>
            </a:endParaRPr>
          </a:p>
        </p:txBody>
      </p:sp>
      <p:pic>
        <p:nvPicPr>
          <p:cNvPr id="153" name="Picture 2" descr=""/>
          <p:cNvPicPr/>
          <p:nvPr/>
        </p:nvPicPr>
        <p:blipFill>
          <a:blip r:embed="rId1"/>
          <a:stretch/>
        </p:blipFill>
        <p:spPr>
          <a:xfrm>
            <a:off x="46800" y="163800"/>
            <a:ext cx="1324080" cy="1099080"/>
          </a:xfrm>
          <a:prstGeom prst="rect">
            <a:avLst/>
          </a:prstGeom>
          <a:ln w="0">
            <a:noFill/>
          </a:ln>
        </p:spPr>
      </p:pic>
      <p:sp>
        <p:nvSpPr>
          <p:cNvPr id="4" name="PlaceHolder 3"/>
          <p:cNvSpPr>
            <a:spLocks noGrp="1"/>
          </p:cNvSpPr>
          <p:nvPr>
            <p:ph type="sldNum" idx="5"/>
          </p:nvPr>
        </p:nvSpPr>
        <p:spPr/>
        <p:txBody>
          <a:bodyPr/>
          <a:p>
            <a:fld id="{E40789F7-B883-4964-85B6-FF13D336BD2C}" type="slidenum">
              <a:t>16</a:t>
            </a:fld>
          </a:p>
        </p:txBody>
      </p:sp>
      <p:sp>
        <p:nvSpPr>
          <p:cNvPr id="5" name="PlaceHolder 4"/>
          <p:cNvSpPr>
            <a:spLocks noGrp="1"/>
          </p:cNvSpPr>
          <p:nvPr>
            <p:ph type="dt" idx="6"/>
          </p:nvPr>
        </p:nvSpPr>
        <p:spPr/>
        <p:txBody>
          <a:bodyPr/>
          <a:p>
            <a:fld id="{F5E0B08D-9AF5-4341-8599-04D0FF499E6C}" type="datetime1">
              <a:rPr lang="en-GB"/>
              <a:t>25/11/2022</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algn="ctr">
              <a:lnSpc>
                <a:spcPct val="100000"/>
              </a:lnSpc>
              <a:buNone/>
            </a:pPr>
            <a:r>
              <a:rPr b="0" lang="en-US" sz="4400" spc="-1" strike="noStrike">
                <a:solidFill>
                  <a:srgbClr val="000000"/>
                </a:solidFill>
                <a:latin typeface="Calibri"/>
              </a:rPr>
              <a:t>Different types of Risks</a:t>
            </a:r>
            <a:endParaRPr b="0" lang="en-GB" sz="4400" spc="-1" strike="noStrike">
              <a:latin typeface="Arial"/>
            </a:endParaRPr>
          </a:p>
        </p:txBody>
      </p:sp>
      <p:sp>
        <p:nvSpPr>
          <p:cNvPr id="155"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lvl="1" marL="285840" indent="-285840" algn="just">
              <a:lnSpc>
                <a:spcPct val="100000"/>
              </a:lnSpc>
              <a:spcBef>
                <a:spcPts val="1001"/>
              </a:spcBef>
              <a:buClr>
                <a:srgbClr val="212121"/>
              </a:buClr>
              <a:buFont typeface="Arial"/>
              <a:buChar char="–"/>
            </a:pPr>
            <a:r>
              <a:rPr b="0" lang="en-IN" sz="1800" spc="-1" strike="noStrike">
                <a:solidFill>
                  <a:srgbClr val="212121"/>
                </a:solidFill>
                <a:latin typeface="Times New Roman"/>
                <a:ea typeface="Times New Roman"/>
              </a:rPr>
              <a:t>Overall traffic load</a:t>
            </a:r>
            <a:endParaRPr b="0" lang="en-GB" sz="1800" spc="-1" strike="noStrike">
              <a:latin typeface="Arial"/>
            </a:endParaRPr>
          </a:p>
          <a:p>
            <a:pPr lvl="1" marL="285840" indent="-285840" algn="just">
              <a:lnSpc>
                <a:spcPct val="100000"/>
              </a:lnSpc>
              <a:spcBef>
                <a:spcPts val="1001"/>
              </a:spcBef>
              <a:buClr>
                <a:srgbClr val="212121"/>
              </a:buClr>
              <a:buFont typeface="Arial"/>
              <a:buChar char="–"/>
            </a:pPr>
            <a:r>
              <a:rPr b="0" lang="en-IN" sz="1800" spc="-1" strike="noStrike">
                <a:solidFill>
                  <a:srgbClr val="212121"/>
                </a:solidFill>
                <a:latin typeface="Times New Roman"/>
                <a:ea typeface="Times New Roman"/>
              </a:rPr>
              <a:t>Data loss, inaccuracy, inconsistency</a:t>
            </a:r>
            <a:endParaRPr b="0" lang="en-GB" sz="1800" spc="-1" strike="noStrike">
              <a:latin typeface="Arial"/>
            </a:endParaRPr>
          </a:p>
          <a:p>
            <a:pPr lvl="1" marL="285840" indent="-285840" algn="just">
              <a:lnSpc>
                <a:spcPct val="100000"/>
              </a:lnSpc>
              <a:spcBef>
                <a:spcPts val="1001"/>
              </a:spcBef>
              <a:buClr>
                <a:srgbClr val="212121"/>
              </a:buClr>
              <a:buFont typeface="Arial"/>
              <a:buChar char="–"/>
            </a:pPr>
            <a:r>
              <a:rPr b="0" lang="en-IN" sz="1800" spc="-1" strike="noStrike">
                <a:solidFill>
                  <a:srgbClr val="212121"/>
                </a:solidFill>
                <a:latin typeface="Times New Roman"/>
                <a:ea typeface="Times New Roman"/>
              </a:rPr>
              <a:t>Mathematical challenges</a:t>
            </a:r>
            <a:endParaRPr b="0" lang="en-GB" sz="1800" spc="-1" strike="noStrike">
              <a:latin typeface="Arial"/>
            </a:endParaRPr>
          </a:p>
          <a:p>
            <a:pPr lvl="1" marL="285840" indent="-285840" algn="just">
              <a:lnSpc>
                <a:spcPct val="100000"/>
              </a:lnSpc>
              <a:spcBef>
                <a:spcPts val="1001"/>
              </a:spcBef>
              <a:buClr>
                <a:srgbClr val="212121"/>
              </a:buClr>
              <a:buFont typeface="Arial"/>
              <a:buChar char="–"/>
            </a:pPr>
            <a:r>
              <a:rPr b="0" lang="en-IN" sz="1800" spc="-1" strike="noStrike">
                <a:solidFill>
                  <a:srgbClr val="212121"/>
                </a:solidFill>
                <a:latin typeface="Times New Roman"/>
                <a:ea typeface="Times New Roman"/>
              </a:rPr>
              <a:t>Information security and security on technical like network, device, OS etc.</a:t>
            </a:r>
            <a:endParaRPr b="0" lang="en-GB" sz="1800" spc="-1" strike="noStrike">
              <a:latin typeface="Arial"/>
            </a:endParaRPr>
          </a:p>
          <a:p>
            <a:pPr lvl="1" marL="285840" indent="-285840" algn="just">
              <a:lnSpc>
                <a:spcPct val="100000"/>
              </a:lnSpc>
              <a:spcBef>
                <a:spcPts val="1001"/>
              </a:spcBef>
              <a:buClr>
                <a:srgbClr val="212121"/>
              </a:buClr>
              <a:buFont typeface="Arial"/>
              <a:buChar char="–"/>
            </a:pPr>
            <a:r>
              <a:rPr b="0" lang="en-IN" sz="1800" spc="-1" strike="noStrike">
                <a:solidFill>
                  <a:srgbClr val="212121"/>
                </a:solidFill>
                <a:latin typeface="Times New Roman"/>
                <a:ea typeface="Times New Roman"/>
              </a:rPr>
              <a:t>Data damage</a:t>
            </a:r>
            <a:endParaRPr b="0" lang="en-GB" sz="1800" spc="-1" strike="noStrike">
              <a:latin typeface="Arial"/>
            </a:endParaRPr>
          </a:p>
          <a:p>
            <a:pPr lvl="1" marL="285840" indent="-285840" algn="just">
              <a:lnSpc>
                <a:spcPct val="100000"/>
              </a:lnSpc>
              <a:spcBef>
                <a:spcPts val="1001"/>
              </a:spcBef>
              <a:buClr>
                <a:srgbClr val="212121"/>
              </a:buClr>
              <a:buFont typeface="Arial"/>
              <a:buChar char="–"/>
            </a:pPr>
            <a:r>
              <a:rPr b="0" lang="en-IN" sz="1800" spc="-1" strike="noStrike">
                <a:solidFill>
                  <a:srgbClr val="212121"/>
                </a:solidFill>
                <a:latin typeface="Times New Roman"/>
                <a:ea typeface="Times New Roman"/>
              </a:rPr>
              <a:t>Qualitative and quantitative risks</a:t>
            </a:r>
            <a:endParaRPr b="0" lang="en-GB" sz="1800" spc="-1" strike="noStrike">
              <a:latin typeface="Arial"/>
            </a:endParaRPr>
          </a:p>
        </p:txBody>
      </p:sp>
      <p:pic>
        <p:nvPicPr>
          <p:cNvPr id="156" name="Picture 2" descr=""/>
          <p:cNvPicPr/>
          <p:nvPr/>
        </p:nvPicPr>
        <p:blipFill>
          <a:blip r:embed="rId1"/>
          <a:stretch/>
        </p:blipFill>
        <p:spPr>
          <a:xfrm>
            <a:off x="46800" y="163800"/>
            <a:ext cx="1648800" cy="1099080"/>
          </a:xfrm>
          <a:prstGeom prst="rect">
            <a:avLst/>
          </a:prstGeom>
          <a:ln w="0">
            <a:noFill/>
          </a:ln>
        </p:spPr>
      </p:pic>
      <p:sp>
        <p:nvSpPr>
          <p:cNvPr id="4" name="PlaceHolder 3"/>
          <p:cNvSpPr>
            <a:spLocks noGrp="1"/>
          </p:cNvSpPr>
          <p:nvPr>
            <p:ph type="sldNum" idx="5"/>
          </p:nvPr>
        </p:nvSpPr>
        <p:spPr/>
        <p:txBody>
          <a:bodyPr/>
          <a:p>
            <a:fld id="{8F2B75E6-E725-42CB-BEBB-0280AE4F7D98}" type="slidenum">
              <a:t>17</a:t>
            </a:fld>
          </a:p>
        </p:txBody>
      </p:sp>
      <p:sp>
        <p:nvSpPr>
          <p:cNvPr id="5" name="PlaceHolder 4"/>
          <p:cNvSpPr>
            <a:spLocks noGrp="1"/>
          </p:cNvSpPr>
          <p:nvPr>
            <p:ph type="dt" idx="6"/>
          </p:nvPr>
        </p:nvSpPr>
        <p:spPr/>
        <p:txBody>
          <a:bodyPr/>
          <a:p>
            <a:fld id="{1DBCEE7E-CC1A-4B0C-9B57-4E91BD682865}" type="datetime1">
              <a:rPr lang="en-GB"/>
              <a:t>25/11/2022</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algn="ctr">
              <a:lnSpc>
                <a:spcPct val="100000"/>
              </a:lnSpc>
              <a:buNone/>
            </a:pPr>
            <a:r>
              <a:rPr b="0" lang="en-US" sz="4400" spc="-1" strike="noStrike">
                <a:solidFill>
                  <a:srgbClr val="000000"/>
                </a:solidFill>
                <a:latin typeface="Calibri"/>
              </a:rPr>
              <a:t>	</a:t>
            </a:r>
            <a:r>
              <a:rPr b="1" lang="en-US" sz="4400" spc="-1" strike="noStrike">
                <a:solidFill>
                  <a:srgbClr val="000000"/>
                </a:solidFill>
                <a:latin typeface="Times New Roman"/>
              </a:rPr>
              <a:t> </a:t>
            </a:r>
            <a:r>
              <a:rPr b="1" lang="en-US" sz="4400" spc="-1" strike="noStrike">
                <a:solidFill>
                  <a:srgbClr val="000000"/>
                </a:solidFill>
                <a:latin typeface="Times New Roman"/>
              </a:rPr>
              <a:t>Project cost analysis</a:t>
            </a:r>
            <a:endParaRPr b="0" lang="en-GB" sz="4400" spc="-1" strike="noStrike">
              <a:latin typeface="Arial"/>
            </a:endParaRPr>
          </a:p>
        </p:txBody>
      </p:sp>
      <p:sp>
        <p:nvSpPr>
          <p:cNvPr id="158" name="Rectangle 4"/>
          <p:cNvSpPr/>
          <p:nvPr/>
        </p:nvSpPr>
        <p:spPr>
          <a:xfrm>
            <a:off x="875520" y="1752480"/>
            <a:ext cx="19062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tabLst>
                <a:tab algn="l" pos="0"/>
              </a:tabLst>
            </a:pPr>
            <a:r>
              <a:rPr b="1" lang="en-US" sz="1800" spc="-1" strike="noStrike">
                <a:solidFill>
                  <a:srgbClr val="000000"/>
                </a:solidFill>
                <a:latin typeface="Calibri"/>
                <a:ea typeface="DejaVu Sans"/>
              </a:rPr>
              <a:t>Effort</a:t>
            </a:r>
            <a:r>
              <a:rPr b="0" lang="en-US" sz="1800" spc="-1" strike="noStrike">
                <a:solidFill>
                  <a:srgbClr val="000000"/>
                </a:solidFill>
                <a:latin typeface="Calibri"/>
                <a:ea typeface="DejaVu Sans"/>
              </a:rPr>
              <a:t> = a*loc</a:t>
            </a:r>
            <a:r>
              <a:rPr b="0" lang="en-US" sz="1800" spc="-1" strike="noStrike" baseline="30000">
                <a:solidFill>
                  <a:srgbClr val="000000"/>
                </a:solidFill>
                <a:latin typeface="Calibri"/>
                <a:ea typeface="DejaVu Sans"/>
              </a:rPr>
              <a:t>b</a:t>
            </a:r>
            <a:endParaRPr b="0" lang="en-GB" sz="1800" spc="-1" strike="noStrike">
              <a:latin typeface="Arial"/>
            </a:endParaRPr>
          </a:p>
        </p:txBody>
      </p:sp>
      <p:sp>
        <p:nvSpPr>
          <p:cNvPr id="159" name="Rectangle 5"/>
          <p:cNvSpPr/>
          <p:nvPr/>
        </p:nvSpPr>
        <p:spPr>
          <a:xfrm>
            <a:off x="2631960" y="1752480"/>
            <a:ext cx="25909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tabLst>
                <a:tab algn="l" pos="0"/>
              </a:tabLst>
            </a:pPr>
            <a:r>
              <a:rPr b="1" lang="en-US" sz="1800" spc="-1" strike="noStrike">
                <a:solidFill>
                  <a:srgbClr val="000000"/>
                </a:solidFill>
                <a:latin typeface="Calibri"/>
                <a:ea typeface="DejaVu Sans"/>
              </a:rPr>
              <a:t>Duration</a:t>
            </a:r>
            <a:r>
              <a:rPr b="0" lang="en-US" sz="1800" spc="-1" strike="noStrike">
                <a:solidFill>
                  <a:srgbClr val="000000"/>
                </a:solidFill>
                <a:latin typeface="Calibri"/>
                <a:ea typeface="DejaVu Sans"/>
              </a:rPr>
              <a:t> = c*effort</a:t>
            </a:r>
            <a:r>
              <a:rPr b="0" lang="en-US" sz="1800" spc="-1" strike="noStrike" baseline="30000">
                <a:solidFill>
                  <a:srgbClr val="000000"/>
                </a:solidFill>
                <a:latin typeface="Calibri"/>
                <a:ea typeface="DejaVu Sans"/>
              </a:rPr>
              <a:t>d</a:t>
            </a:r>
            <a:endParaRPr b="0" lang="en-GB" sz="1800" spc="-1" strike="noStrike">
              <a:latin typeface="Arial"/>
            </a:endParaRPr>
          </a:p>
        </p:txBody>
      </p:sp>
      <p:sp>
        <p:nvSpPr>
          <p:cNvPr id="160" name="Rectangle 6"/>
          <p:cNvSpPr/>
          <p:nvPr/>
        </p:nvSpPr>
        <p:spPr>
          <a:xfrm>
            <a:off x="5120640" y="1738440"/>
            <a:ext cx="2840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tabLst>
                <a:tab algn="l" pos="0"/>
              </a:tabLst>
            </a:pPr>
            <a:r>
              <a:rPr b="1" lang="en-US" sz="1800" spc="-1" strike="noStrike">
                <a:solidFill>
                  <a:srgbClr val="000000"/>
                </a:solidFill>
                <a:latin typeface="Calibri"/>
                <a:ea typeface="DejaVu Sans"/>
              </a:rPr>
              <a:t>Staffing</a:t>
            </a:r>
            <a:r>
              <a:rPr b="0" lang="en-US" sz="1800" spc="-1" strike="noStrike">
                <a:solidFill>
                  <a:srgbClr val="000000"/>
                </a:solidFill>
                <a:latin typeface="Calibri"/>
                <a:ea typeface="DejaVu Sans"/>
              </a:rPr>
              <a:t> = effort/durat</a:t>
            </a:r>
            <a:endParaRPr b="0" lang="en-GB" sz="1800" spc="-1" strike="noStrike">
              <a:latin typeface="Arial"/>
            </a:endParaRPr>
          </a:p>
        </p:txBody>
      </p:sp>
      <p:graphicFrame>
        <p:nvGraphicFramePr>
          <p:cNvPr id="161" name="Table 7"/>
          <p:cNvGraphicFramePr/>
          <p:nvPr/>
        </p:nvGraphicFramePr>
        <p:xfrm>
          <a:off x="228600" y="2209680"/>
          <a:ext cx="8457480" cy="3371400"/>
        </p:xfrm>
        <a:graphic>
          <a:graphicData uri="http://schemas.openxmlformats.org/drawingml/2006/table">
            <a:tbl>
              <a:tblPr/>
              <a:tblGrid>
                <a:gridCol w="4228920"/>
                <a:gridCol w="4228920"/>
              </a:tblGrid>
              <a:tr h="561960">
                <a:tc>
                  <a:txBody>
                    <a:bodyPr anchor="t">
                      <a:noAutofit/>
                    </a:bodyPr>
                    <a:p>
                      <a:pPr>
                        <a:lnSpc>
                          <a:spcPct val="100000"/>
                        </a:lnSpc>
                        <a:buNone/>
                      </a:pPr>
                      <a:r>
                        <a:rPr b="0" lang="en-US" sz="1800" spc="-1" strike="noStrike">
                          <a:solidFill>
                            <a:srgbClr val="ffffff"/>
                          </a:solidFill>
                          <a:latin typeface="Calibri"/>
                        </a:rPr>
                        <a:t>Variable A</a:t>
                      </a:r>
                      <a:endParaRPr b="0" lang="en-GB"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anchor="t">
                      <a:noAutofit/>
                    </a:bodyPr>
                    <a:p>
                      <a:pPr>
                        <a:lnSpc>
                          <a:spcPct val="100000"/>
                        </a:lnSpc>
                        <a:buNone/>
                      </a:pPr>
                      <a:r>
                        <a:rPr b="0" lang="en-US" sz="1800" spc="-1" strike="noStrike">
                          <a:solidFill>
                            <a:srgbClr val="ffffff"/>
                          </a:solidFill>
                          <a:latin typeface="Calibri"/>
                        </a:rPr>
                        <a:t>1.5</a:t>
                      </a:r>
                      <a:endParaRPr b="0" lang="en-GB"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r>
              <a:tr h="561960">
                <a:tc>
                  <a:txBody>
                    <a:bodyPr anchor="t">
                      <a:noAutofit/>
                    </a:bodyPr>
                    <a:p>
                      <a:pPr>
                        <a:lnSpc>
                          <a:spcPct val="100000"/>
                        </a:lnSpc>
                        <a:buNone/>
                      </a:pPr>
                      <a:r>
                        <a:rPr b="0" lang="en-US" sz="1800" spc="-1" strike="noStrike">
                          <a:solidFill>
                            <a:srgbClr val="000000"/>
                          </a:solidFill>
                          <a:latin typeface="Calibri"/>
                        </a:rPr>
                        <a:t>Variable B</a:t>
                      </a:r>
                      <a:endParaRPr b="0" lang="en-GB"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t">
                      <a:noAutofit/>
                    </a:bodyPr>
                    <a:p>
                      <a:pPr>
                        <a:lnSpc>
                          <a:spcPct val="100000"/>
                        </a:lnSpc>
                        <a:buNone/>
                      </a:pPr>
                      <a:r>
                        <a:rPr b="0" lang="en-US" sz="1800" spc="-1" strike="noStrike">
                          <a:solidFill>
                            <a:srgbClr val="000000"/>
                          </a:solidFill>
                          <a:latin typeface="Calibri"/>
                        </a:rPr>
                        <a:t>1.05</a:t>
                      </a:r>
                      <a:endParaRPr b="0" lang="en-GB"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561960">
                <a:tc>
                  <a:txBody>
                    <a:bodyPr anchor="t">
                      <a:noAutofit/>
                    </a:bodyPr>
                    <a:p>
                      <a:pPr>
                        <a:lnSpc>
                          <a:spcPct val="100000"/>
                        </a:lnSpc>
                        <a:buNone/>
                      </a:pPr>
                      <a:r>
                        <a:rPr b="0" lang="en-US" sz="1800" spc="-1" strike="noStrike">
                          <a:solidFill>
                            <a:srgbClr val="000000"/>
                          </a:solidFill>
                          <a:latin typeface="Calibri"/>
                        </a:rPr>
                        <a:t>Variable C</a:t>
                      </a:r>
                      <a:endParaRPr b="0" lang="en-GB"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t">
                      <a:noAutofit/>
                    </a:bodyPr>
                    <a:p>
                      <a:pPr>
                        <a:lnSpc>
                          <a:spcPct val="100000"/>
                        </a:lnSpc>
                        <a:buNone/>
                      </a:pPr>
                      <a:r>
                        <a:rPr b="0" lang="en-US" sz="1800" spc="-1" strike="noStrike">
                          <a:solidFill>
                            <a:srgbClr val="000000"/>
                          </a:solidFill>
                          <a:latin typeface="Calibri"/>
                        </a:rPr>
                        <a:t>2.5</a:t>
                      </a:r>
                      <a:endParaRPr b="0" lang="en-GB"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561960">
                <a:tc>
                  <a:txBody>
                    <a:bodyPr anchor="t">
                      <a:noAutofit/>
                    </a:bodyPr>
                    <a:p>
                      <a:pPr>
                        <a:lnSpc>
                          <a:spcPct val="100000"/>
                        </a:lnSpc>
                        <a:buNone/>
                      </a:pPr>
                      <a:r>
                        <a:rPr b="0" lang="en-US" sz="1800" spc="-1" strike="noStrike">
                          <a:solidFill>
                            <a:srgbClr val="000000"/>
                          </a:solidFill>
                          <a:latin typeface="Calibri"/>
                        </a:rPr>
                        <a:t>KLOC</a:t>
                      </a:r>
                      <a:endParaRPr b="0" lang="en-GB"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t">
                      <a:noAutofit/>
                    </a:bodyPr>
                    <a:p>
                      <a:pPr>
                        <a:lnSpc>
                          <a:spcPct val="100000"/>
                        </a:lnSpc>
                        <a:buNone/>
                      </a:pPr>
                      <a:r>
                        <a:rPr b="0" lang="en-US" sz="1800" spc="-1" strike="noStrike">
                          <a:solidFill>
                            <a:srgbClr val="000000"/>
                          </a:solidFill>
                          <a:latin typeface="Calibri"/>
                        </a:rPr>
                        <a:t>15</a:t>
                      </a:r>
                      <a:endParaRPr b="0" lang="en-GB"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561960">
                <a:tc>
                  <a:txBody>
                    <a:bodyPr anchor="t">
                      <a:noAutofit/>
                    </a:bodyPr>
                    <a:p>
                      <a:pPr>
                        <a:lnSpc>
                          <a:spcPct val="100000"/>
                        </a:lnSpc>
                        <a:buNone/>
                      </a:pPr>
                      <a:r>
                        <a:rPr b="0" lang="en-US" sz="1800" spc="-1" strike="noStrike">
                          <a:solidFill>
                            <a:srgbClr val="000000"/>
                          </a:solidFill>
                          <a:latin typeface="Calibri"/>
                        </a:rPr>
                        <a:t>Effort (In Person / Month)</a:t>
                      </a:r>
                      <a:endParaRPr b="0" lang="en-GB"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t">
                      <a:noAutofit/>
                    </a:bodyPr>
                    <a:p>
                      <a:pPr>
                        <a:lnSpc>
                          <a:spcPct val="100000"/>
                        </a:lnSpc>
                        <a:buNone/>
                      </a:pPr>
                      <a:r>
                        <a:rPr b="0" lang="en-US" sz="1800" spc="-1" strike="noStrike">
                          <a:solidFill>
                            <a:srgbClr val="000000"/>
                          </a:solidFill>
                          <a:latin typeface="Calibri"/>
                        </a:rPr>
                        <a:t>41.21991232716921</a:t>
                      </a:r>
                      <a:endParaRPr b="0" lang="en-GB"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561960">
                <a:tc>
                  <a:txBody>
                    <a:bodyPr anchor="t">
                      <a:noAutofit/>
                    </a:bodyPr>
                    <a:p>
                      <a:pPr>
                        <a:lnSpc>
                          <a:spcPct val="100000"/>
                        </a:lnSpc>
                        <a:buNone/>
                      </a:pPr>
                      <a:r>
                        <a:rPr b="0" lang="en-US" sz="1800" spc="-1" strike="noStrike">
                          <a:solidFill>
                            <a:srgbClr val="000000"/>
                          </a:solidFill>
                          <a:latin typeface="Calibri"/>
                        </a:rPr>
                        <a:t>Duration (In months)</a:t>
                      </a:r>
                      <a:endParaRPr b="0" lang="en-GB"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t">
                      <a:noAutofit/>
                    </a:bodyPr>
                    <a:p>
                      <a:pPr>
                        <a:lnSpc>
                          <a:spcPct val="100000"/>
                        </a:lnSpc>
                        <a:buNone/>
                      </a:pPr>
                      <a:r>
                        <a:rPr b="0" lang="en-US" sz="1800" spc="-1" strike="noStrike">
                          <a:solidFill>
                            <a:srgbClr val="000000"/>
                          </a:solidFill>
                          <a:latin typeface="Calibri"/>
                        </a:rPr>
                        <a:t>10.272607456387178</a:t>
                      </a:r>
                      <a:endParaRPr b="0" lang="en-GB"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162" name="PlaceHolder 2"/>
          <p:cNvSpPr>
            <a:spLocks noGrp="1"/>
          </p:cNvSpPr>
          <p:nvPr>
            <p:ph/>
          </p:nvPr>
        </p:nvSpPr>
        <p:spPr>
          <a:xfrm>
            <a:off x="152280" y="1738440"/>
            <a:ext cx="8609760" cy="5042520"/>
          </a:xfrm>
          <a:prstGeom prst="rect">
            <a:avLst/>
          </a:prstGeom>
          <a:noFill/>
          <a:ln w="0">
            <a:noFill/>
          </a:ln>
        </p:spPr>
        <p:txBody>
          <a:bodyPr lIns="90000" rIns="90000" tIns="45000" bIns="45000" anchor="t">
            <a:noAutofit/>
          </a:bodyPr>
          <a:p>
            <a:pPr>
              <a:lnSpc>
                <a:spcPct val="100000"/>
              </a:lnSpc>
              <a:spcBef>
                <a:spcPts val="641"/>
              </a:spcBef>
              <a:buNone/>
              <a:tabLst>
                <a:tab algn="l" pos="0"/>
              </a:tabLst>
            </a:pPr>
            <a:r>
              <a:rPr b="0" lang="en-IN" sz="3200" spc="-1" strike="noStrike">
                <a:solidFill>
                  <a:srgbClr val="000000"/>
                </a:solidFill>
                <a:latin typeface="Calibri"/>
              </a:rPr>
              <a:t> </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rmAutofit/>
          </a:bodyPr>
          <a:p>
            <a:pPr algn="ctr">
              <a:lnSpc>
                <a:spcPct val="100000"/>
              </a:lnSpc>
              <a:buNone/>
            </a:pPr>
            <a:r>
              <a:rPr b="0" lang="en-US" sz="2800" spc="-1" strike="noStrike">
                <a:solidFill>
                  <a:srgbClr val="000000"/>
                </a:solidFill>
                <a:latin typeface="Calibri"/>
              </a:rPr>
              <a:t>Project’s End Users/ Applications </a:t>
            </a:r>
            <a:endParaRPr b="0" lang="en-GB" sz="2800" spc="-1" strike="noStrike">
              <a:latin typeface="Arial"/>
            </a:endParaRPr>
          </a:p>
        </p:txBody>
      </p:sp>
      <p:sp>
        <p:nvSpPr>
          <p:cNvPr id="164" name="PlaceHolder 2"/>
          <p:cNvSpPr>
            <a:spLocks noGrp="1"/>
          </p:cNvSpPr>
          <p:nvPr>
            <p:ph/>
          </p:nvPr>
        </p:nvSpPr>
        <p:spPr>
          <a:xfrm>
            <a:off x="457200" y="1600200"/>
            <a:ext cx="8228880" cy="4525200"/>
          </a:xfrm>
          <a:prstGeom prst="rect">
            <a:avLst/>
          </a:prstGeom>
          <a:noFill/>
          <a:ln w="0">
            <a:noFill/>
          </a:ln>
        </p:spPr>
        <p:txBody>
          <a:bodyPr lIns="90000" rIns="90000" tIns="45000" bIns="45000" anchor="t">
            <a:normAutofit/>
          </a:bodyPr>
          <a:p>
            <a:pPr marL="343080" indent="-343080">
              <a:lnSpc>
                <a:spcPct val="100000"/>
              </a:lnSpc>
              <a:spcBef>
                <a:spcPts val="641"/>
              </a:spcBef>
              <a:buClr>
                <a:srgbClr val="000000"/>
              </a:buClr>
              <a:buFont typeface="Arial"/>
              <a:buChar char="•"/>
            </a:pPr>
            <a:r>
              <a:rPr b="0" lang="en-IN" sz="3200" spc="-1" strike="noStrike">
                <a:solidFill>
                  <a:srgbClr val="000000"/>
                </a:solidFill>
                <a:latin typeface="Calibri"/>
              </a:rPr>
              <a:t>Colleges</a:t>
            </a:r>
            <a:endParaRPr b="0" lang="en-GB" sz="3200" spc="-1" strike="noStrike">
              <a:latin typeface="Arial"/>
            </a:endParaRPr>
          </a:p>
          <a:p>
            <a:pPr marL="343080" indent="-343080">
              <a:lnSpc>
                <a:spcPct val="100000"/>
              </a:lnSpc>
              <a:spcBef>
                <a:spcPts val="641"/>
              </a:spcBef>
              <a:buClr>
                <a:srgbClr val="000000"/>
              </a:buClr>
              <a:buFont typeface="Arial"/>
              <a:buChar char="•"/>
            </a:pPr>
            <a:r>
              <a:rPr b="0" lang="en-IN" sz="3200" spc="-1" strike="noStrike">
                <a:solidFill>
                  <a:srgbClr val="000000"/>
                </a:solidFill>
                <a:latin typeface="Calibri"/>
              </a:rPr>
              <a:t>Educational institutes</a:t>
            </a:r>
            <a:endParaRPr b="0" lang="en-GB" sz="3200" spc="-1" strike="noStrike">
              <a:latin typeface="Arial"/>
            </a:endParaRPr>
          </a:p>
        </p:txBody>
      </p:sp>
      <p:pic>
        <p:nvPicPr>
          <p:cNvPr id="165" name="Picture 2" descr=""/>
          <p:cNvPicPr/>
          <p:nvPr/>
        </p:nvPicPr>
        <p:blipFill>
          <a:blip r:embed="rId1"/>
          <a:stretch/>
        </p:blipFill>
        <p:spPr>
          <a:xfrm>
            <a:off x="46800" y="163800"/>
            <a:ext cx="1648800" cy="1099080"/>
          </a:xfrm>
          <a:prstGeom prst="rect">
            <a:avLst/>
          </a:prstGeom>
          <a:ln w="0">
            <a:noFill/>
          </a:ln>
        </p:spPr>
      </p:pic>
      <p:sp>
        <p:nvSpPr>
          <p:cNvPr id="4" name="PlaceHolder 3"/>
          <p:cNvSpPr>
            <a:spLocks noGrp="1"/>
          </p:cNvSpPr>
          <p:nvPr>
            <p:ph type="sldNum" idx="5"/>
          </p:nvPr>
        </p:nvSpPr>
        <p:spPr/>
        <p:txBody>
          <a:bodyPr/>
          <a:p>
            <a:fld id="{E0D4B954-A1F2-4B52-8D1E-C05438DFDF4F}" type="slidenum">
              <a:t>19</a:t>
            </a:fld>
          </a:p>
        </p:txBody>
      </p:sp>
      <p:sp>
        <p:nvSpPr>
          <p:cNvPr id="5" name="PlaceHolder 4"/>
          <p:cNvSpPr>
            <a:spLocks noGrp="1"/>
          </p:cNvSpPr>
          <p:nvPr>
            <p:ph type="dt" idx="6"/>
          </p:nvPr>
        </p:nvSpPr>
        <p:spPr/>
        <p:txBody>
          <a:bodyPr/>
          <a:p>
            <a:fld id="{5DF6BE5B-3F6A-4072-ACB0-D500802A6E1A}" type="datetime1">
              <a:rPr lang="en-GB"/>
              <a:t>25/11/2022</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algn="ctr">
              <a:lnSpc>
                <a:spcPct val="100000"/>
              </a:lnSpc>
              <a:buNone/>
            </a:pPr>
            <a:r>
              <a:rPr b="0" lang="en-US" sz="4400" spc="-1" strike="noStrike">
                <a:solidFill>
                  <a:srgbClr val="000000"/>
                </a:solidFill>
                <a:latin typeface="Calibri"/>
              </a:rPr>
              <a:t>Introduction</a:t>
            </a:r>
            <a:endParaRPr b="0" lang="en-GB" sz="4400" spc="-1" strike="noStrike">
              <a:latin typeface="Arial"/>
            </a:endParaRPr>
          </a:p>
        </p:txBody>
      </p:sp>
      <p:sp>
        <p:nvSpPr>
          <p:cNvPr id="95" name="PlaceHolder 2"/>
          <p:cNvSpPr>
            <a:spLocks noGrp="1"/>
          </p:cNvSpPr>
          <p:nvPr>
            <p:ph/>
          </p:nvPr>
        </p:nvSpPr>
        <p:spPr>
          <a:xfrm>
            <a:off x="457200" y="1600200"/>
            <a:ext cx="8228880" cy="4525200"/>
          </a:xfrm>
          <a:prstGeom prst="rect">
            <a:avLst/>
          </a:prstGeom>
          <a:noFill/>
          <a:ln w="0">
            <a:noFill/>
          </a:ln>
        </p:spPr>
        <p:txBody>
          <a:bodyPr lIns="90000" rIns="90000" tIns="45000" bIns="45000" anchor="t">
            <a:normAutofit fontScale="60000"/>
          </a:bodyPr>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In the past few decades, the application of data mining technology in the educational environment has become an active research field.</a:t>
            </a:r>
            <a:endParaRPr b="0" lang="en-GB" sz="3200" spc="-1" strike="noStrike">
              <a:latin typeface="Arial"/>
            </a:endParaRPr>
          </a:p>
          <a:p>
            <a:pPr algn="just">
              <a:lnSpc>
                <a:spcPct val="100000"/>
              </a:lnSpc>
              <a:spcBef>
                <a:spcPts val="641"/>
              </a:spcBef>
              <a:buNone/>
            </a:pPr>
            <a:endParaRPr b="0" lang="en-GB" sz="3200" spc="-1" strike="noStrike">
              <a:latin typeface="Arial"/>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Due to the availability of online datasets and learning systems, it has gained wide popularity in recent years. </a:t>
            </a:r>
            <a:endParaRPr b="0" lang="en-GB" sz="3200" spc="-1" strike="noStrike">
              <a:latin typeface="Arial"/>
            </a:endParaRPr>
          </a:p>
          <a:p>
            <a:pPr algn="just">
              <a:lnSpc>
                <a:spcPct val="100000"/>
              </a:lnSpc>
              <a:spcBef>
                <a:spcPts val="641"/>
              </a:spcBef>
              <a:buNone/>
            </a:pPr>
            <a:endParaRPr b="0" lang="en-GB" sz="3200" spc="-1" strike="noStrike">
              <a:latin typeface="Arial"/>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Educational data mining involves the development and realization of data mining methods, which facilitate the analysis of massive data from various educational backgrounds. </a:t>
            </a:r>
            <a:endParaRPr b="0" lang="en-GB" sz="3200" spc="-1" strike="noStrike">
              <a:latin typeface="Arial"/>
            </a:endParaRPr>
          </a:p>
          <a:p>
            <a:pPr algn="just">
              <a:lnSpc>
                <a:spcPct val="100000"/>
              </a:lnSpc>
              <a:spcBef>
                <a:spcPts val="641"/>
              </a:spcBef>
              <a:buNone/>
            </a:pPr>
            <a:endParaRPr b="0" lang="en-GB" sz="3200" spc="-1" strike="noStrike">
              <a:latin typeface="Arial"/>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Higher education institutions regard students’ academic performance as one of the most important criteria.</a:t>
            </a:r>
            <a:endParaRPr b="0" lang="en-GB" sz="3200" spc="-1" strike="noStrike">
              <a:latin typeface="Arial"/>
            </a:endParaRPr>
          </a:p>
          <a:p>
            <a:pPr>
              <a:lnSpc>
                <a:spcPct val="100000"/>
              </a:lnSpc>
              <a:spcBef>
                <a:spcPts val="641"/>
              </a:spcBef>
              <a:buNone/>
            </a:pPr>
            <a:endParaRPr b="0" lang="en-GB" sz="3200" spc="-1" strike="noStrike">
              <a:latin typeface="Arial"/>
            </a:endParaRPr>
          </a:p>
        </p:txBody>
      </p:sp>
      <p:pic>
        <p:nvPicPr>
          <p:cNvPr id="96" name="Picture 2" descr=""/>
          <p:cNvPicPr/>
          <p:nvPr/>
        </p:nvPicPr>
        <p:blipFill>
          <a:blip r:embed="rId1"/>
          <a:stretch/>
        </p:blipFill>
        <p:spPr>
          <a:xfrm>
            <a:off x="46800" y="163800"/>
            <a:ext cx="1648800" cy="1099080"/>
          </a:xfrm>
          <a:prstGeom prst="rect">
            <a:avLst/>
          </a:prstGeom>
          <a:ln w="0">
            <a:noFill/>
          </a:ln>
        </p:spPr>
      </p:pic>
      <p:sp>
        <p:nvSpPr>
          <p:cNvPr id="4" name="PlaceHolder 3"/>
          <p:cNvSpPr>
            <a:spLocks noGrp="1"/>
          </p:cNvSpPr>
          <p:nvPr>
            <p:ph type="sldNum" idx="5"/>
          </p:nvPr>
        </p:nvSpPr>
        <p:spPr/>
        <p:txBody>
          <a:bodyPr/>
          <a:p>
            <a:fld id="{BC55A233-ED60-4320-B65D-B14E65B210B5}" type="slidenum">
              <a:t>2</a:t>
            </a:fld>
          </a:p>
        </p:txBody>
      </p:sp>
      <p:sp>
        <p:nvSpPr>
          <p:cNvPr id="5" name="PlaceHolder 4"/>
          <p:cNvSpPr>
            <a:spLocks noGrp="1"/>
          </p:cNvSpPr>
          <p:nvPr>
            <p:ph type="dt" idx="6"/>
          </p:nvPr>
        </p:nvSpPr>
        <p:spPr/>
        <p:txBody>
          <a:bodyPr/>
          <a:p>
            <a:fld id="{C5DCD240-42EA-47BA-9197-094DA115B440}" type="datetime1">
              <a:rPr lang="en-GB"/>
              <a:t>25/11/2022</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rmAutofit/>
          </a:bodyPr>
          <a:p>
            <a:pPr algn="ctr">
              <a:lnSpc>
                <a:spcPct val="100000"/>
              </a:lnSpc>
              <a:buNone/>
            </a:pPr>
            <a:r>
              <a:rPr b="0" lang="en-US" sz="2800" spc="-1" strike="noStrike">
                <a:solidFill>
                  <a:srgbClr val="000000"/>
                </a:solidFill>
                <a:latin typeface="Calibri"/>
              </a:rPr>
              <a:t>Conclusion</a:t>
            </a:r>
            <a:endParaRPr b="0" lang="en-GB" sz="2800" spc="-1" strike="noStrike">
              <a:latin typeface="Arial"/>
            </a:endParaRPr>
          </a:p>
        </p:txBody>
      </p:sp>
      <p:sp>
        <p:nvSpPr>
          <p:cNvPr id="167"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marL="343080" indent="-343080" algn="just">
              <a:lnSpc>
                <a:spcPct val="100000"/>
              </a:lnSpc>
              <a:spcBef>
                <a:spcPts val="561"/>
              </a:spcBef>
              <a:buClr>
                <a:srgbClr val="000000"/>
              </a:buClr>
              <a:buFont typeface="Arial"/>
              <a:buChar char="•"/>
            </a:pPr>
            <a:r>
              <a:rPr b="0" lang="en-US" sz="2800" spc="-1" strike="noStrike">
                <a:solidFill>
                  <a:srgbClr val="000000"/>
                </a:solidFill>
                <a:latin typeface="Calibri"/>
              </a:rPr>
              <a:t>The system focuses on the student academic growth analysis using machine learning techniques. </a:t>
            </a:r>
            <a:endParaRPr b="0" lang="en-GB" sz="2800" spc="-1" strike="noStrike">
              <a:latin typeface="Arial"/>
            </a:endParaRPr>
          </a:p>
          <a:p>
            <a:pPr marL="343080" indent="-343080" algn="just">
              <a:lnSpc>
                <a:spcPct val="100000"/>
              </a:lnSpc>
              <a:spcBef>
                <a:spcPts val="561"/>
              </a:spcBef>
              <a:buClr>
                <a:srgbClr val="000000"/>
              </a:buClr>
              <a:buFont typeface="Arial"/>
              <a:buChar char="•"/>
            </a:pPr>
            <a:r>
              <a:rPr b="0" lang="en-US" sz="2800" spc="-1" strike="noStrike">
                <a:solidFill>
                  <a:srgbClr val="000000"/>
                </a:solidFill>
                <a:latin typeface="Calibri"/>
              </a:rPr>
              <a:t>For analysis Decision tree and KNN classifier are used. </a:t>
            </a:r>
            <a:endParaRPr b="0" lang="en-GB" sz="2800" spc="-1" strike="noStrike">
              <a:latin typeface="Arial"/>
            </a:endParaRPr>
          </a:p>
          <a:p>
            <a:pPr marL="343080" indent="-343080" algn="just">
              <a:lnSpc>
                <a:spcPct val="100000"/>
              </a:lnSpc>
              <a:spcBef>
                <a:spcPts val="561"/>
              </a:spcBef>
              <a:buClr>
                <a:srgbClr val="000000"/>
              </a:buClr>
              <a:buFont typeface="Arial"/>
              <a:buChar char="•"/>
            </a:pPr>
            <a:r>
              <a:rPr b="0" lang="en-US" sz="2800" spc="-1" strike="noStrike">
                <a:solidFill>
                  <a:srgbClr val="000000"/>
                </a:solidFill>
                <a:latin typeface="Calibri"/>
              </a:rPr>
              <a:t>This process can help the instructor to decide easily about performance of the students and schedule better method for improving their academics. </a:t>
            </a:r>
            <a:endParaRPr b="0" lang="en-GB" sz="2800" spc="-1" strike="noStrike">
              <a:latin typeface="Arial"/>
            </a:endParaRPr>
          </a:p>
          <a:p>
            <a:pPr marL="343080" indent="-343080" algn="just">
              <a:lnSpc>
                <a:spcPct val="100000"/>
              </a:lnSpc>
              <a:spcBef>
                <a:spcPts val="561"/>
              </a:spcBef>
              <a:buClr>
                <a:srgbClr val="000000"/>
              </a:buClr>
              <a:buFont typeface="Arial"/>
              <a:buChar char="•"/>
            </a:pPr>
            <a:r>
              <a:rPr b="0" lang="en-US" sz="2800" spc="-1" strike="noStrike">
                <a:solidFill>
                  <a:srgbClr val="000000"/>
                </a:solidFill>
                <a:latin typeface="Calibri"/>
              </a:rPr>
              <a:t>In future additional features are added to our dataset to acquire better accuracy.</a:t>
            </a:r>
            <a:endParaRPr b="0" lang="en-GB" sz="2800" spc="-1" strike="noStrike">
              <a:latin typeface="Arial"/>
            </a:endParaRPr>
          </a:p>
        </p:txBody>
      </p:sp>
      <p:pic>
        <p:nvPicPr>
          <p:cNvPr id="168" name="Picture 2" descr=""/>
          <p:cNvPicPr/>
          <p:nvPr/>
        </p:nvPicPr>
        <p:blipFill>
          <a:blip r:embed="rId1"/>
          <a:stretch/>
        </p:blipFill>
        <p:spPr>
          <a:xfrm>
            <a:off x="46800" y="163800"/>
            <a:ext cx="1648800" cy="1099080"/>
          </a:xfrm>
          <a:prstGeom prst="rect">
            <a:avLst/>
          </a:prstGeom>
          <a:ln w="0">
            <a:noFill/>
          </a:ln>
        </p:spPr>
      </p:pic>
      <p:sp>
        <p:nvSpPr>
          <p:cNvPr id="4" name="PlaceHolder 3"/>
          <p:cNvSpPr>
            <a:spLocks noGrp="1"/>
          </p:cNvSpPr>
          <p:nvPr>
            <p:ph type="sldNum" idx="5"/>
          </p:nvPr>
        </p:nvSpPr>
        <p:spPr/>
        <p:txBody>
          <a:bodyPr/>
          <a:p>
            <a:fld id="{ACD02679-E2DF-47AA-AF12-6F22EB839A86}" type="slidenum">
              <a:t>20</a:t>
            </a:fld>
          </a:p>
        </p:txBody>
      </p:sp>
      <p:sp>
        <p:nvSpPr>
          <p:cNvPr id="5" name="PlaceHolder 4"/>
          <p:cNvSpPr>
            <a:spLocks noGrp="1"/>
          </p:cNvSpPr>
          <p:nvPr>
            <p:ph type="dt" idx="6"/>
          </p:nvPr>
        </p:nvSpPr>
        <p:spPr/>
        <p:txBody>
          <a:bodyPr/>
          <a:p>
            <a:fld id="{CF196FDE-0391-4896-B775-40D29F4ED9EA}" type="datetime1">
              <a:rPr lang="en-GB"/>
              <a:t>25/11/2022</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rmAutofit/>
          </a:bodyPr>
          <a:p>
            <a:pPr algn="ctr">
              <a:lnSpc>
                <a:spcPct val="100000"/>
              </a:lnSpc>
              <a:buNone/>
            </a:pPr>
            <a:r>
              <a:rPr b="0" lang="en-US" sz="2800" spc="-1" strike="noStrike">
                <a:solidFill>
                  <a:srgbClr val="000000"/>
                </a:solidFill>
                <a:latin typeface="Calibri"/>
              </a:rPr>
              <a:t>References</a:t>
            </a:r>
            <a:endParaRPr b="0" lang="en-GB" sz="2800" spc="-1" strike="noStrike">
              <a:latin typeface="Arial"/>
            </a:endParaRPr>
          </a:p>
        </p:txBody>
      </p:sp>
      <p:sp>
        <p:nvSpPr>
          <p:cNvPr id="170" name="PlaceHolder 2"/>
          <p:cNvSpPr>
            <a:spLocks noGrp="1"/>
          </p:cNvSpPr>
          <p:nvPr>
            <p:ph/>
          </p:nvPr>
        </p:nvSpPr>
        <p:spPr>
          <a:xfrm>
            <a:off x="241200" y="1600200"/>
            <a:ext cx="8228880" cy="4525200"/>
          </a:xfrm>
          <a:prstGeom prst="rect">
            <a:avLst/>
          </a:prstGeom>
          <a:noFill/>
          <a:ln w="0">
            <a:noFill/>
          </a:ln>
        </p:spPr>
        <p:txBody>
          <a:bodyPr lIns="90000" rIns="90000" tIns="45000" bIns="45000" anchor="t">
            <a:normAutofit fontScale="53000"/>
          </a:bodyPr>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H. B. Antonio, H. F. Boris, T. David, and N. C. Borja, ‘‘A systematic review of deep learning approaches to educational data mining,’’ Complexity, vol. 2019, May 2019, Art. no. 1306039. </a:t>
            </a:r>
            <a:endParaRPr b="0" lang="en-GB" sz="3200" spc="-1" strike="noStrike">
              <a:latin typeface="Arial"/>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M. Tsiakmaki, G. Kostopoulos, S. Kotsiantis, and O. Ragos, ‘‘Implementing AutoML in educational data mining for prediction tasks,’’ Appl. Sci., vol. 10, no. 1, pp. 90–117, Jan. 2020.</a:t>
            </a:r>
            <a:endParaRPr b="0" lang="en-GB" sz="3200" spc="-1" strike="noStrike">
              <a:latin typeface="Arial"/>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S. Kausar, X. Huahu, I. Hussain, W. Zhu, and M. Zahid, ‘‘Integration of data mining clustering approach in the personalized E-learning system,’’ IEEE Access, vol. 6, pp. 72724–72734, 2018. </a:t>
            </a:r>
            <a:endParaRPr b="0" lang="en-GB" sz="3200" spc="-1" strike="noStrike">
              <a:latin typeface="Arial"/>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D. Buenaño-Fernandez, W. Villegas, and S. Luján-Mora, ‘‘The use of tools of data mining to decision making in engineering education—A systematic mapping study,’’ Comput. Appl. Eng. Educ., vol. 27, no. 3, pp. 744–758, May 2019. </a:t>
            </a:r>
            <a:endParaRPr b="0" lang="en-GB" sz="3200" spc="-1" strike="noStrike">
              <a:latin typeface="Arial"/>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C. Angeli, S. K. Howard, J. Ma, J. Yang, and P. A. Kirschner, ‘‘Data mining in educational technology classroom research: Can it make a contribution?’’ Comput. Educ., vol. 113, pp. 226–242, Oct. 2017. </a:t>
            </a:r>
            <a:endParaRPr b="0" lang="en-GB" sz="3200" spc="-1" strike="noStrike">
              <a:latin typeface="Arial"/>
            </a:endParaRPr>
          </a:p>
          <a:p>
            <a:pPr>
              <a:lnSpc>
                <a:spcPct val="100000"/>
              </a:lnSpc>
              <a:spcBef>
                <a:spcPts val="641"/>
              </a:spcBef>
              <a:buNone/>
            </a:pPr>
            <a:endParaRPr b="0" lang="en-GB" sz="3200" spc="-1" strike="noStrike">
              <a:latin typeface="Arial"/>
            </a:endParaRPr>
          </a:p>
        </p:txBody>
      </p:sp>
      <p:pic>
        <p:nvPicPr>
          <p:cNvPr id="171" name="Picture 2" descr=""/>
          <p:cNvPicPr/>
          <p:nvPr/>
        </p:nvPicPr>
        <p:blipFill>
          <a:blip r:embed="rId1"/>
          <a:stretch/>
        </p:blipFill>
        <p:spPr>
          <a:xfrm>
            <a:off x="46800" y="163800"/>
            <a:ext cx="1648800" cy="1099080"/>
          </a:xfrm>
          <a:prstGeom prst="rect">
            <a:avLst/>
          </a:prstGeom>
          <a:ln w="0">
            <a:noFill/>
          </a:ln>
        </p:spPr>
      </p:pic>
      <p:sp>
        <p:nvSpPr>
          <p:cNvPr id="4" name="PlaceHolder 3"/>
          <p:cNvSpPr>
            <a:spLocks noGrp="1"/>
          </p:cNvSpPr>
          <p:nvPr>
            <p:ph type="sldNum" idx="5"/>
          </p:nvPr>
        </p:nvSpPr>
        <p:spPr/>
        <p:txBody>
          <a:bodyPr/>
          <a:p>
            <a:fld id="{B53D9C48-8DC1-403D-88DC-77EFF0200B3B}" type="slidenum">
              <a:t>21</a:t>
            </a:fld>
          </a:p>
        </p:txBody>
      </p:sp>
      <p:sp>
        <p:nvSpPr>
          <p:cNvPr id="5" name="PlaceHolder 4"/>
          <p:cNvSpPr>
            <a:spLocks noGrp="1"/>
          </p:cNvSpPr>
          <p:nvPr>
            <p:ph type="dt" idx="6"/>
          </p:nvPr>
        </p:nvSpPr>
        <p:spPr/>
        <p:txBody>
          <a:bodyPr/>
          <a:p>
            <a:fld id="{EFF056F8-151E-4B86-9F48-CF2945101586}" type="datetime1">
              <a:rPr lang="en-GB"/>
              <a:t>25/11/2022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marL="343080" indent="-343080" algn="just">
              <a:lnSpc>
                <a:spcPct val="100000"/>
              </a:lnSpc>
              <a:spcBef>
                <a:spcPts val="400"/>
              </a:spcBef>
              <a:buClr>
                <a:srgbClr val="000000"/>
              </a:buClr>
              <a:buFont typeface="Arial"/>
              <a:buChar char="•"/>
            </a:pPr>
            <a:r>
              <a:rPr b="0" lang="en-US" sz="2000" spc="-1" strike="noStrike">
                <a:solidFill>
                  <a:srgbClr val="000000"/>
                </a:solidFill>
                <a:latin typeface="Calibri"/>
              </a:rPr>
              <a:t>The development of intelligent technologies gains popularity in the education field. </a:t>
            </a:r>
            <a:endParaRPr b="0" lang="en-GB" sz="2000" spc="-1" strike="noStrike">
              <a:latin typeface="Arial"/>
            </a:endParaRPr>
          </a:p>
          <a:p>
            <a:pPr marL="343080" indent="-343080" algn="just">
              <a:lnSpc>
                <a:spcPct val="100000"/>
              </a:lnSpc>
              <a:spcBef>
                <a:spcPts val="400"/>
              </a:spcBef>
              <a:buClr>
                <a:srgbClr val="000000"/>
              </a:buClr>
              <a:buFont typeface="Arial"/>
              <a:buChar char="•"/>
            </a:pPr>
            <a:r>
              <a:rPr b="0" lang="en-US" sz="2000" spc="-1" strike="noStrike">
                <a:solidFill>
                  <a:srgbClr val="000000"/>
                </a:solidFill>
                <a:latin typeface="Calibri"/>
              </a:rPr>
              <a:t>The rapid growth of educational data indicates traditional processing methods may have limitations and distortion. </a:t>
            </a:r>
            <a:endParaRPr b="0" lang="en-GB" sz="2000" spc="-1" strike="noStrike">
              <a:latin typeface="Arial"/>
            </a:endParaRPr>
          </a:p>
          <a:p>
            <a:pPr marL="343080" indent="-343080" algn="just">
              <a:lnSpc>
                <a:spcPct val="100000"/>
              </a:lnSpc>
              <a:spcBef>
                <a:spcPts val="400"/>
              </a:spcBef>
              <a:buClr>
                <a:srgbClr val="000000"/>
              </a:buClr>
              <a:buFont typeface="Arial"/>
              <a:buChar char="•"/>
            </a:pPr>
            <a:r>
              <a:rPr b="0" lang="en-US" sz="2000" spc="-1" strike="noStrike">
                <a:solidFill>
                  <a:srgbClr val="000000"/>
                </a:solidFill>
                <a:latin typeface="Calibri"/>
              </a:rPr>
              <a:t>Therefore, reconstructing the research technology of data mining in the education field has become increasingly prominent.</a:t>
            </a:r>
            <a:endParaRPr b="0" lang="en-GB" sz="2000" spc="-1" strike="noStrike">
              <a:latin typeface="Arial"/>
            </a:endParaRPr>
          </a:p>
          <a:p>
            <a:pPr marL="343080" indent="-343080" algn="just">
              <a:lnSpc>
                <a:spcPct val="100000"/>
              </a:lnSpc>
              <a:spcBef>
                <a:spcPts val="400"/>
              </a:spcBef>
              <a:buClr>
                <a:srgbClr val="000000"/>
              </a:buClr>
              <a:buFont typeface="Arial"/>
              <a:buChar char="•"/>
            </a:pPr>
            <a:r>
              <a:rPr b="0" lang="en-US" sz="2000" spc="-1" strike="noStrike">
                <a:solidFill>
                  <a:srgbClr val="000000"/>
                </a:solidFill>
                <a:latin typeface="Calibri"/>
              </a:rPr>
              <a:t> </a:t>
            </a:r>
            <a:r>
              <a:rPr b="0" lang="en-US" sz="2000" spc="-1" strike="noStrike">
                <a:solidFill>
                  <a:srgbClr val="000000"/>
                </a:solidFill>
                <a:latin typeface="Calibri"/>
              </a:rPr>
              <a:t>In order to avoid unreasonable evaluation results and monitor the students’ future performance</a:t>
            </a:r>
            <a:endParaRPr b="0" lang="en-GB" sz="2000" spc="-1" strike="noStrike">
              <a:latin typeface="Arial"/>
            </a:endParaRPr>
          </a:p>
        </p:txBody>
      </p:sp>
      <p:sp>
        <p:nvSpPr>
          <p:cNvPr id="98" name="Content Placeholder 2"/>
          <p:cNvSpPr/>
          <p:nvPr/>
        </p:nvSpPr>
        <p:spPr>
          <a:xfrm>
            <a:off x="714240" y="1000080"/>
            <a:ext cx="8228880" cy="4525200"/>
          </a:xfrm>
          <a:prstGeom prst="rect">
            <a:avLst/>
          </a:prstGeom>
          <a:noFill/>
          <a:ln w="0">
            <a:noFill/>
          </a:ln>
        </p:spPr>
        <p:style>
          <a:lnRef idx="0"/>
          <a:fillRef idx="0"/>
          <a:effectRef idx="0"/>
          <a:fontRef idx="minor"/>
        </p:style>
        <p:txBody>
          <a:bodyPr numCol="1" spcCol="0" lIns="90000" rIns="90000" tIns="45000" bIns="45000" anchor="t">
            <a:normAutofit/>
          </a:bodyPr>
          <a:p>
            <a:pPr marL="457200" algn="just">
              <a:lnSpc>
                <a:spcPct val="150000"/>
              </a:lnSpc>
              <a:spcBef>
                <a:spcPts val="281"/>
              </a:spcBef>
              <a:buNone/>
              <a:tabLst>
                <a:tab algn="l" pos="0"/>
              </a:tabLst>
            </a:pPr>
            <a:r>
              <a:rPr b="0" lang="en-US" sz="1400" spc="-1" strike="noStrike">
                <a:solidFill>
                  <a:srgbClr val="000000"/>
                </a:solidFill>
                <a:latin typeface="Times New Roman"/>
                <a:ea typeface="DejaVu Sans"/>
              </a:rPr>
              <a:t>	</a:t>
            </a:r>
            <a:endParaRPr b="0" lang="en-GB" sz="1400" spc="-1" strike="noStrike">
              <a:latin typeface="Arial"/>
            </a:endParaRPr>
          </a:p>
        </p:txBody>
      </p:sp>
      <p:pic>
        <p:nvPicPr>
          <p:cNvPr id="99" name="Picture 2" descr=""/>
          <p:cNvPicPr/>
          <p:nvPr/>
        </p:nvPicPr>
        <p:blipFill>
          <a:blip r:embed="rId1"/>
          <a:stretch/>
        </p:blipFill>
        <p:spPr>
          <a:xfrm>
            <a:off x="76320" y="34920"/>
            <a:ext cx="1648800" cy="10990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643040" y="285840"/>
            <a:ext cx="6683040" cy="1280160"/>
          </a:xfrm>
          <a:prstGeom prst="rect">
            <a:avLst/>
          </a:prstGeom>
          <a:noFill/>
          <a:ln w="0">
            <a:noFill/>
          </a:ln>
        </p:spPr>
        <p:txBody>
          <a:bodyPr lIns="90000" rIns="90000" tIns="45000" bIns="45000" anchor="ctr">
            <a:noAutofit/>
          </a:bodyPr>
          <a:p>
            <a:pPr algn="ctr">
              <a:lnSpc>
                <a:spcPct val="100000"/>
              </a:lnSpc>
              <a:buNone/>
            </a:pPr>
            <a:r>
              <a:rPr b="1" lang="en-US" sz="4400" spc="-1" strike="noStrike">
                <a:solidFill>
                  <a:srgbClr val="000000"/>
                </a:solidFill>
                <a:latin typeface="Times New Roman"/>
              </a:rPr>
              <a:t>MOTIVATION</a:t>
            </a:r>
            <a:endParaRPr b="0" lang="en-GB" sz="4400" spc="-1" strike="noStrike">
              <a:latin typeface="Arial"/>
            </a:endParaRPr>
          </a:p>
        </p:txBody>
      </p:sp>
      <p:sp>
        <p:nvSpPr>
          <p:cNvPr id="101" name="PlaceHolder 2"/>
          <p:cNvSpPr>
            <a:spLocks noGrp="1"/>
          </p:cNvSpPr>
          <p:nvPr>
            <p:ph/>
          </p:nvPr>
        </p:nvSpPr>
        <p:spPr>
          <a:xfrm>
            <a:off x="1486080" y="1280160"/>
            <a:ext cx="7047720" cy="5075280"/>
          </a:xfrm>
          <a:prstGeom prst="rect">
            <a:avLst/>
          </a:prstGeom>
          <a:noFill/>
          <a:ln w="0">
            <a:noFill/>
          </a:ln>
        </p:spPr>
        <p:txBody>
          <a:bodyPr lIns="90000" rIns="90000" tIns="45000" bIns="45000" anchor="t">
            <a:normAutofit/>
          </a:bodyPr>
          <a:p>
            <a:pPr marL="457200" algn="just">
              <a:lnSpc>
                <a:spcPct val="150000"/>
              </a:lnSpc>
              <a:spcBef>
                <a:spcPts val="281"/>
              </a:spcBef>
              <a:buNone/>
              <a:tabLst>
                <a:tab algn="l" pos="0"/>
              </a:tabLst>
            </a:pPr>
            <a:r>
              <a:rPr b="0" lang="en-US" sz="1400" spc="-1" strike="noStrike">
                <a:solidFill>
                  <a:srgbClr val="000000"/>
                </a:solidFill>
                <a:latin typeface="Times New Roman"/>
              </a:rPr>
              <a:t>	</a:t>
            </a:r>
            <a:endParaRPr b="0" lang="en-GB" sz="1400" spc="-1" strike="noStrike">
              <a:latin typeface="Arial"/>
            </a:endParaRPr>
          </a:p>
        </p:txBody>
      </p:sp>
      <p:sp>
        <p:nvSpPr>
          <p:cNvPr id="102" name="Oval 5"/>
          <p:cNvSpPr/>
          <p:nvPr/>
        </p:nvSpPr>
        <p:spPr>
          <a:xfrm>
            <a:off x="3861000" y="3176640"/>
            <a:ext cx="1521000" cy="1280160"/>
          </a:xfrm>
          <a:prstGeom prst="ellipse">
            <a:avLst/>
          </a:prstGeom>
          <a:gradFill rotWithShape="0">
            <a:gsLst>
              <a:gs pos="0">
                <a:srgbClr val="779637"/>
              </a:gs>
              <a:gs pos="100000">
                <a:srgbClr val="9bc348"/>
              </a:gs>
            </a:gsLst>
            <a:lin ang="16200000"/>
          </a:gradFill>
          <a:ln w="0">
            <a:noFill/>
          </a:ln>
          <a:effectLst>
            <a:outerShdw blurRad="39960" dir="5400000" dist="23040" rotWithShape="0">
              <a:srgbClr val="000000">
                <a:alpha val="35000"/>
              </a:srgbClr>
            </a:outerShdw>
          </a:effectLst>
        </p:spPr>
        <p:style>
          <a:lnRef idx="0">
            <a:schemeClr val="accent3"/>
          </a:lnRef>
          <a:fillRef idx="3">
            <a:schemeClr val="accent3"/>
          </a:fillRef>
          <a:effectRef idx="3">
            <a:schemeClr val="accent3"/>
          </a:effectRef>
          <a:fontRef idx="minor"/>
        </p:style>
      </p:sp>
      <p:sp>
        <p:nvSpPr>
          <p:cNvPr id="103" name="TextBox 4"/>
          <p:cNvSpPr/>
          <p:nvPr/>
        </p:nvSpPr>
        <p:spPr>
          <a:xfrm flipH="1">
            <a:off x="4204080" y="3494160"/>
            <a:ext cx="17060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IN" sz="1800" spc="-1" strike="noStrike">
                <a:solidFill>
                  <a:srgbClr val="ffffff"/>
                </a:solidFill>
                <a:latin typeface="Times New Roman"/>
                <a:ea typeface="DejaVu Sans"/>
              </a:rPr>
              <a:t>Real time</a:t>
            </a:r>
            <a:endParaRPr b="0" lang="en-GB" sz="1800" spc="-1" strike="noStrike">
              <a:latin typeface="Arial"/>
            </a:endParaRPr>
          </a:p>
          <a:p>
            <a:pPr>
              <a:lnSpc>
                <a:spcPct val="100000"/>
              </a:lnSpc>
              <a:buNone/>
            </a:pPr>
            <a:r>
              <a:rPr b="1" lang="en-IN" sz="1800" spc="-1" strike="noStrike">
                <a:solidFill>
                  <a:srgbClr val="ffffff"/>
                </a:solidFill>
                <a:latin typeface="Times New Roman"/>
                <a:ea typeface="DejaVu Sans"/>
              </a:rPr>
              <a:t> </a:t>
            </a:r>
            <a:r>
              <a:rPr b="1" lang="en-IN" sz="1800" spc="-1" strike="noStrike">
                <a:solidFill>
                  <a:srgbClr val="ffffff"/>
                </a:solidFill>
                <a:latin typeface="Times New Roman"/>
                <a:ea typeface="DejaVu Sans"/>
              </a:rPr>
              <a:t>problems</a:t>
            </a:r>
            <a:endParaRPr b="0" lang="en-GB" sz="1800" spc="-1" strike="noStrike">
              <a:latin typeface="Arial"/>
            </a:endParaRPr>
          </a:p>
        </p:txBody>
      </p:sp>
      <p:sp>
        <p:nvSpPr>
          <p:cNvPr id="104" name="Rectangle: Rounded Corners 8"/>
          <p:cNvSpPr/>
          <p:nvPr/>
        </p:nvSpPr>
        <p:spPr>
          <a:xfrm>
            <a:off x="1500120" y="2379960"/>
            <a:ext cx="1732320" cy="797040"/>
          </a:xfrm>
          <a:prstGeom prst="roundRect">
            <a:avLst>
              <a:gd name="adj" fmla="val 16667"/>
            </a:avLst>
          </a:prstGeom>
          <a:solidFill>
            <a:srgbClr val="49711d"/>
          </a:solidFill>
          <a:ln w="0">
            <a:noFill/>
          </a:ln>
          <a:effectLst>
            <a:outerShdw blurRad="39960" dir="5400000" dist="23040" rotWithShape="0">
              <a:srgbClr val="000000">
                <a:alpha val="35000"/>
              </a:srgbClr>
            </a:outerShdw>
          </a:effectLst>
        </p:spPr>
        <p:style>
          <a:lnRef idx="0">
            <a:schemeClr val="accent2"/>
          </a:lnRef>
          <a:fillRef idx="3">
            <a:schemeClr val="accent2"/>
          </a:fillRef>
          <a:effectRef idx="3">
            <a:schemeClr val="accent2"/>
          </a:effectRef>
          <a:fontRef idx="minor"/>
        </p:style>
      </p:sp>
      <p:sp>
        <p:nvSpPr>
          <p:cNvPr id="105" name="Rectangle: Rounded Corners 9"/>
          <p:cNvSpPr/>
          <p:nvPr/>
        </p:nvSpPr>
        <p:spPr>
          <a:xfrm>
            <a:off x="1357200" y="4616280"/>
            <a:ext cx="1875240" cy="1312200"/>
          </a:xfrm>
          <a:prstGeom prst="roundRect">
            <a:avLst>
              <a:gd name="adj" fmla="val 16667"/>
            </a:avLst>
          </a:prstGeom>
          <a:solidFill>
            <a:srgbClr val="ff3300"/>
          </a:solidFill>
          <a:ln w="0">
            <a:noFill/>
          </a:ln>
          <a:effectLst>
            <a:outerShdw blurRad="39960" dir="5400000" dist="23040" rotWithShape="0">
              <a:srgbClr val="000000">
                <a:alpha val="35000"/>
              </a:srgbClr>
            </a:outerShdw>
          </a:effectLst>
        </p:spPr>
        <p:style>
          <a:lnRef idx="0">
            <a:schemeClr val="accent5"/>
          </a:lnRef>
          <a:fillRef idx="3">
            <a:schemeClr val="accent5"/>
          </a:fillRef>
          <a:effectRef idx="3">
            <a:schemeClr val="accent5"/>
          </a:effectRef>
          <a:fontRef idx="minor"/>
        </p:style>
      </p:sp>
      <p:sp>
        <p:nvSpPr>
          <p:cNvPr id="106" name="Rectangle: Rounded Corners 10"/>
          <p:cNvSpPr/>
          <p:nvPr/>
        </p:nvSpPr>
        <p:spPr>
          <a:xfrm>
            <a:off x="6000840" y="4572000"/>
            <a:ext cx="2142360" cy="797040"/>
          </a:xfrm>
          <a:prstGeom prst="roundRect">
            <a:avLst>
              <a:gd name="adj" fmla="val 16667"/>
            </a:avLst>
          </a:prstGeom>
          <a:solidFill>
            <a:srgbClr val="f2b800"/>
          </a:solidFill>
          <a:ln w="0">
            <a:noFill/>
          </a:ln>
          <a:effectLst>
            <a:outerShdw blurRad="39960" dir="5400000" dist="23040" rotWithShape="0">
              <a:srgbClr val="000000">
                <a:alpha val="35000"/>
              </a:srgbClr>
            </a:outerShdw>
          </a:effectLst>
        </p:spPr>
        <p:style>
          <a:lnRef idx="0">
            <a:schemeClr val="accent1"/>
          </a:lnRef>
          <a:fillRef idx="3">
            <a:schemeClr val="accent1"/>
          </a:fillRef>
          <a:effectRef idx="3">
            <a:schemeClr val="accent1"/>
          </a:effectRef>
          <a:fontRef idx="minor"/>
        </p:style>
      </p:sp>
      <p:sp>
        <p:nvSpPr>
          <p:cNvPr id="107" name="Rectangle: Rounded Corners 11"/>
          <p:cNvSpPr/>
          <p:nvPr/>
        </p:nvSpPr>
        <p:spPr>
          <a:xfrm>
            <a:off x="6006240" y="2379960"/>
            <a:ext cx="1708200" cy="797040"/>
          </a:xfrm>
          <a:prstGeom prst="roundRect">
            <a:avLst>
              <a:gd name="adj" fmla="val 16667"/>
            </a:avLst>
          </a:prstGeom>
          <a:solidFill>
            <a:schemeClr val="accent4">
              <a:lumMod val="75000"/>
            </a:schemeClr>
          </a:solidFill>
          <a:ln w="0">
            <a:noFill/>
          </a:ln>
          <a:effectLst>
            <a:outerShdw blurRad="39960" dir="5400000" dist="23040" rotWithShape="0">
              <a:srgbClr val="000000">
                <a:alpha val="35000"/>
              </a:srgbClr>
            </a:outerShdw>
          </a:effectLst>
        </p:spPr>
        <p:style>
          <a:lnRef idx="0">
            <a:schemeClr val="accent4"/>
          </a:lnRef>
          <a:fillRef idx="3">
            <a:schemeClr val="accent4"/>
          </a:fillRef>
          <a:effectRef idx="3">
            <a:schemeClr val="accent4"/>
          </a:effectRef>
          <a:fontRef idx="minor"/>
        </p:style>
      </p:sp>
      <p:sp>
        <p:nvSpPr>
          <p:cNvPr id="108" name="Arrow: Down 12"/>
          <p:cNvSpPr/>
          <p:nvPr/>
        </p:nvSpPr>
        <p:spPr>
          <a:xfrm rot="7223400">
            <a:off x="3404880" y="2981520"/>
            <a:ext cx="325440" cy="765360"/>
          </a:xfrm>
          <a:prstGeom prst="downArrow">
            <a:avLst>
              <a:gd name="adj1" fmla="val 48633"/>
              <a:gd name="adj2" fmla="val 50000"/>
            </a:avLst>
          </a:prstGeom>
          <a:solidFill>
            <a:schemeClr val="tx1">
              <a:lumMod val="75000"/>
              <a:lumOff val="25000"/>
            </a:schemeClr>
          </a:solidFill>
          <a:ln w="0">
            <a:noFill/>
          </a:ln>
          <a:effectLst>
            <a:outerShdw blurRad="39960" dir="5400000" dist="23040" rotWithShape="0">
              <a:srgbClr val="000000">
                <a:alpha val="35000"/>
              </a:srgbClr>
            </a:outerShdw>
          </a:effectLst>
        </p:spPr>
        <p:style>
          <a:lnRef idx="0">
            <a:schemeClr val="accent3"/>
          </a:lnRef>
          <a:fillRef idx="3">
            <a:schemeClr val="accent3"/>
          </a:fillRef>
          <a:effectRef idx="3">
            <a:schemeClr val="accent3"/>
          </a:effectRef>
          <a:fontRef idx="minor"/>
        </p:style>
      </p:sp>
      <p:sp>
        <p:nvSpPr>
          <p:cNvPr id="109" name="TextBox 31"/>
          <p:cNvSpPr/>
          <p:nvPr/>
        </p:nvSpPr>
        <p:spPr>
          <a:xfrm>
            <a:off x="1643040" y="2571840"/>
            <a:ext cx="15210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IN" sz="1800" spc="-1" strike="noStrike">
                <a:solidFill>
                  <a:srgbClr val="ffffff"/>
                </a:solidFill>
                <a:latin typeface="Times New Roman"/>
                <a:ea typeface="DejaVu Sans"/>
              </a:rPr>
              <a:t>Education</a:t>
            </a:r>
            <a:endParaRPr b="0" lang="en-GB" sz="1800" spc="-1" strike="noStrike">
              <a:latin typeface="Arial"/>
            </a:endParaRPr>
          </a:p>
        </p:txBody>
      </p:sp>
      <p:sp>
        <p:nvSpPr>
          <p:cNvPr id="110" name="TextBox 32"/>
          <p:cNvSpPr/>
          <p:nvPr/>
        </p:nvSpPr>
        <p:spPr>
          <a:xfrm>
            <a:off x="1357200" y="4691880"/>
            <a:ext cx="1957320" cy="11869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a:solidFill>
                  <a:srgbClr val="000000"/>
                </a:solidFill>
                <a:latin typeface="Calibri"/>
                <a:ea typeface="DejaVu Sans"/>
              </a:rPr>
              <a:t>avoid unreasonable evaluation results</a:t>
            </a:r>
            <a:endParaRPr b="0" lang="en-GB" sz="1800" spc="-1" strike="noStrike">
              <a:latin typeface="Arial"/>
            </a:endParaRPr>
          </a:p>
        </p:txBody>
      </p:sp>
      <p:sp>
        <p:nvSpPr>
          <p:cNvPr id="111" name="TextBox 33"/>
          <p:cNvSpPr/>
          <p:nvPr/>
        </p:nvSpPr>
        <p:spPr>
          <a:xfrm>
            <a:off x="5824080" y="2428920"/>
            <a:ext cx="1819080" cy="638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IN" sz="1800" spc="-1" strike="noStrike">
                <a:solidFill>
                  <a:srgbClr val="000000"/>
                </a:solidFill>
                <a:latin typeface="Calibri"/>
                <a:ea typeface="DejaVu Sans"/>
              </a:rPr>
              <a:t> </a:t>
            </a:r>
            <a:r>
              <a:rPr b="1" lang="en-IN" sz="1800" spc="-1" strike="noStrike">
                <a:solidFill>
                  <a:srgbClr val="ffffff"/>
                </a:solidFill>
                <a:latin typeface="Times New Roman"/>
                <a:ea typeface="DejaVu Sans"/>
              </a:rPr>
              <a:t>Traditional Processing</a:t>
            </a:r>
            <a:endParaRPr b="0" lang="en-GB" sz="1800" spc="-1" strike="noStrike">
              <a:latin typeface="Arial"/>
            </a:endParaRPr>
          </a:p>
        </p:txBody>
      </p:sp>
      <p:sp>
        <p:nvSpPr>
          <p:cNvPr id="112" name="TextBox 34"/>
          <p:cNvSpPr/>
          <p:nvPr/>
        </p:nvSpPr>
        <p:spPr>
          <a:xfrm>
            <a:off x="6000840" y="4714920"/>
            <a:ext cx="21628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IN" sz="1800" spc="-1" strike="noStrike">
                <a:solidFill>
                  <a:srgbClr val="ffffff"/>
                </a:solidFill>
                <a:latin typeface="Times New Roman"/>
                <a:ea typeface="DejaVu Sans"/>
              </a:rPr>
              <a:t>Low Performance</a:t>
            </a:r>
            <a:endParaRPr b="0" lang="en-GB" sz="1800" spc="-1" strike="noStrike">
              <a:latin typeface="Arial"/>
            </a:endParaRPr>
          </a:p>
        </p:txBody>
      </p:sp>
      <p:sp>
        <p:nvSpPr>
          <p:cNvPr id="113" name="Arrow: Down 21"/>
          <p:cNvSpPr/>
          <p:nvPr/>
        </p:nvSpPr>
        <p:spPr>
          <a:xfrm rot="3172200">
            <a:off x="3409920" y="3966480"/>
            <a:ext cx="325440" cy="864360"/>
          </a:xfrm>
          <a:prstGeom prst="downArrow">
            <a:avLst>
              <a:gd name="adj1" fmla="val 48633"/>
              <a:gd name="adj2" fmla="val 50000"/>
            </a:avLst>
          </a:prstGeom>
          <a:solidFill>
            <a:schemeClr val="tx1">
              <a:lumMod val="75000"/>
              <a:lumOff val="25000"/>
            </a:schemeClr>
          </a:solidFill>
          <a:ln w="0">
            <a:noFill/>
          </a:ln>
          <a:effectLst>
            <a:outerShdw blurRad="39960" dir="5400000" dist="23040" rotWithShape="0">
              <a:srgbClr val="000000">
                <a:alpha val="35000"/>
              </a:srgbClr>
            </a:outerShdw>
          </a:effectLst>
        </p:spPr>
        <p:style>
          <a:lnRef idx="0">
            <a:schemeClr val="accent3"/>
          </a:lnRef>
          <a:fillRef idx="3">
            <a:schemeClr val="accent3"/>
          </a:fillRef>
          <a:effectRef idx="3">
            <a:schemeClr val="accent3"/>
          </a:effectRef>
          <a:fontRef idx="minor"/>
        </p:style>
      </p:sp>
      <p:sp>
        <p:nvSpPr>
          <p:cNvPr id="114" name="Arrow: Down 22"/>
          <p:cNvSpPr/>
          <p:nvPr/>
        </p:nvSpPr>
        <p:spPr>
          <a:xfrm rot="14112000">
            <a:off x="5474880" y="2914560"/>
            <a:ext cx="325440" cy="765360"/>
          </a:xfrm>
          <a:prstGeom prst="downArrow">
            <a:avLst>
              <a:gd name="adj1" fmla="val 48633"/>
              <a:gd name="adj2" fmla="val 50000"/>
            </a:avLst>
          </a:prstGeom>
          <a:solidFill>
            <a:schemeClr val="tx1">
              <a:lumMod val="75000"/>
              <a:lumOff val="25000"/>
            </a:schemeClr>
          </a:solidFill>
          <a:ln w="0">
            <a:noFill/>
          </a:ln>
          <a:effectLst>
            <a:outerShdw blurRad="39960" dir="5400000" dist="23040" rotWithShape="0">
              <a:srgbClr val="000000">
                <a:alpha val="35000"/>
              </a:srgbClr>
            </a:outerShdw>
          </a:effectLst>
        </p:spPr>
        <p:style>
          <a:lnRef idx="0">
            <a:schemeClr val="accent3"/>
          </a:lnRef>
          <a:fillRef idx="3">
            <a:schemeClr val="accent3"/>
          </a:fillRef>
          <a:effectRef idx="3">
            <a:schemeClr val="accent3"/>
          </a:effectRef>
          <a:fontRef idx="minor"/>
        </p:style>
      </p:sp>
      <p:sp>
        <p:nvSpPr>
          <p:cNvPr id="115" name="Arrow: Down 23"/>
          <p:cNvSpPr/>
          <p:nvPr/>
        </p:nvSpPr>
        <p:spPr>
          <a:xfrm rot="18294600">
            <a:off x="5536800" y="3898440"/>
            <a:ext cx="325440" cy="877320"/>
          </a:xfrm>
          <a:prstGeom prst="downArrow">
            <a:avLst>
              <a:gd name="adj1" fmla="val 48633"/>
              <a:gd name="adj2" fmla="val 50000"/>
            </a:avLst>
          </a:prstGeom>
          <a:solidFill>
            <a:schemeClr val="tx1">
              <a:lumMod val="75000"/>
              <a:lumOff val="25000"/>
            </a:schemeClr>
          </a:solidFill>
          <a:ln w="0">
            <a:noFill/>
          </a:ln>
          <a:effectLst>
            <a:outerShdw blurRad="39960" dir="5400000" dist="23040" rotWithShape="0">
              <a:srgbClr val="000000">
                <a:alpha val="35000"/>
              </a:srgbClr>
            </a:outerShdw>
          </a:effectLst>
        </p:spPr>
        <p:style>
          <a:lnRef idx="0">
            <a:schemeClr val="accent3"/>
          </a:lnRef>
          <a:fillRef idx="3">
            <a:schemeClr val="accent3"/>
          </a:fillRef>
          <a:effectRef idx="3">
            <a:schemeClr val="accent3"/>
          </a:effectRef>
          <a:fontRef idx="minor"/>
        </p:style>
      </p:sp>
      <p:pic>
        <p:nvPicPr>
          <p:cNvPr id="116" name="Picture 2" descr=""/>
          <p:cNvPicPr/>
          <p:nvPr/>
        </p:nvPicPr>
        <p:blipFill>
          <a:blip r:embed="rId1"/>
          <a:stretch/>
        </p:blipFill>
        <p:spPr>
          <a:xfrm>
            <a:off x="76320" y="120600"/>
            <a:ext cx="1648800" cy="1099080"/>
          </a:xfrm>
          <a:prstGeom prst="rect">
            <a:avLst/>
          </a:prstGeom>
          <a:ln w="0">
            <a:noFill/>
          </a:ln>
        </p:spPr>
      </p:pic>
      <p:sp>
        <p:nvSpPr>
          <p:cNvPr id="4" name="PlaceHolder 3"/>
          <p:cNvSpPr>
            <a:spLocks noGrp="1"/>
          </p:cNvSpPr>
          <p:nvPr>
            <p:ph type="sldNum" idx="5"/>
          </p:nvPr>
        </p:nvSpPr>
        <p:spPr/>
        <p:txBody>
          <a:bodyPr/>
          <a:p>
            <a:fld id="{56AC25A2-D0C0-4E25-929D-A29761B59A90}"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algn="ctr">
              <a:lnSpc>
                <a:spcPct val="100000"/>
              </a:lnSpc>
              <a:buNone/>
            </a:pPr>
            <a:r>
              <a:rPr b="0" lang="en-US" sz="4400" spc="-1" strike="noStrike">
                <a:solidFill>
                  <a:srgbClr val="000000"/>
                </a:solidFill>
                <a:latin typeface="Calibri"/>
              </a:rPr>
              <a:t>Problem Statement</a:t>
            </a:r>
            <a:endParaRPr b="0" lang="en-GB" sz="4400" spc="-1" strike="noStrike">
              <a:latin typeface="Arial"/>
            </a:endParaRPr>
          </a:p>
        </p:txBody>
      </p:sp>
      <p:sp>
        <p:nvSpPr>
          <p:cNvPr id="118"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We Build and Implement analysis and prediction of students academic performance based on educational data mining</a:t>
            </a:r>
            <a:endParaRPr b="0" lang="en-GB" sz="3200" spc="-1" strike="noStrike">
              <a:latin typeface="Arial"/>
            </a:endParaRPr>
          </a:p>
        </p:txBody>
      </p:sp>
      <p:pic>
        <p:nvPicPr>
          <p:cNvPr id="119" name="Picture 2" descr=""/>
          <p:cNvPicPr/>
          <p:nvPr/>
        </p:nvPicPr>
        <p:blipFill>
          <a:blip r:embed="rId1"/>
          <a:stretch/>
        </p:blipFill>
        <p:spPr>
          <a:xfrm>
            <a:off x="46800" y="163800"/>
            <a:ext cx="1648800" cy="1099080"/>
          </a:xfrm>
          <a:prstGeom prst="rect">
            <a:avLst/>
          </a:prstGeom>
          <a:ln w="0">
            <a:noFill/>
          </a:ln>
        </p:spPr>
      </p:pic>
      <p:sp>
        <p:nvSpPr>
          <p:cNvPr id="4" name="PlaceHolder 3"/>
          <p:cNvSpPr>
            <a:spLocks noGrp="1"/>
          </p:cNvSpPr>
          <p:nvPr>
            <p:ph type="sldNum" idx="5"/>
          </p:nvPr>
        </p:nvSpPr>
        <p:spPr/>
        <p:txBody>
          <a:bodyPr/>
          <a:p>
            <a:fld id="{2317CBC6-C9E9-471F-AA3E-3B5786B4D798}" type="slidenum">
              <a:t>5</a:t>
            </a:fld>
          </a:p>
        </p:txBody>
      </p:sp>
      <p:sp>
        <p:nvSpPr>
          <p:cNvPr id="5" name="PlaceHolder 4"/>
          <p:cNvSpPr>
            <a:spLocks noGrp="1"/>
          </p:cNvSpPr>
          <p:nvPr>
            <p:ph type="dt" idx="6"/>
          </p:nvPr>
        </p:nvSpPr>
        <p:spPr/>
        <p:txBody>
          <a:bodyPr/>
          <a:p>
            <a:fld id="{32D370B4-F947-4CFD-8FAE-E8A21776F2A8}" type="datetime1">
              <a:rPr lang="en-GB"/>
              <a:t>25/11/2022</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457200"/>
            <a:ext cx="8228880" cy="685080"/>
          </a:xfrm>
          <a:prstGeom prst="rect">
            <a:avLst/>
          </a:prstGeom>
          <a:noFill/>
          <a:ln w="0">
            <a:noFill/>
          </a:ln>
        </p:spPr>
        <p:txBody>
          <a:bodyPr lIns="90000" rIns="90000" tIns="45000" bIns="45000" anchor="ctr">
            <a:normAutofit fontScale="88000"/>
          </a:bodyPr>
          <a:p>
            <a:pPr algn="ctr">
              <a:lnSpc>
                <a:spcPct val="100000"/>
              </a:lnSpc>
              <a:buNone/>
            </a:pPr>
            <a:r>
              <a:rPr b="1" lang="en-US" sz="4400" spc="-1" strike="noStrike">
                <a:solidFill>
                  <a:srgbClr val="000000"/>
                </a:solidFill>
                <a:latin typeface="Times New Roman"/>
              </a:rPr>
              <a:t>Literature Survey (sample)</a:t>
            </a:r>
            <a:endParaRPr b="0" lang="en-GB" sz="4400" spc="-1" strike="noStrike">
              <a:latin typeface="Arial"/>
            </a:endParaRPr>
          </a:p>
        </p:txBody>
      </p:sp>
      <p:graphicFrame>
        <p:nvGraphicFramePr>
          <p:cNvPr id="121" name="Table 5"/>
          <p:cNvGraphicFramePr/>
          <p:nvPr/>
        </p:nvGraphicFramePr>
        <p:xfrm>
          <a:off x="152280" y="1945440"/>
          <a:ext cx="8686080" cy="3765240"/>
        </p:xfrm>
        <a:graphic>
          <a:graphicData uri="http://schemas.openxmlformats.org/drawingml/2006/table">
            <a:tbl>
              <a:tblPr/>
              <a:tblGrid>
                <a:gridCol w="748800"/>
                <a:gridCol w="2774880"/>
                <a:gridCol w="1343520"/>
                <a:gridCol w="3819240"/>
              </a:tblGrid>
              <a:tr h="631080">
                <a:tc>
                  <a:txBody>
                    <a:bodyPr anchor="t">
                      <a:noAutofit/>
                    </a:bodyPr>
                    <a:p>
                      <a:pPr algn="ctr">
                        <a:lnSpc>
                          <a:spcPct val="100000"/>
                        </a:lnSpc>
                        <a:buNone/>
                      </a:pPr>
                      <a:r>
                        <a:rPr b="1" lang="en-US" sz="1800" spc="-1" strike="noStrike">
                          <a:solidFill>
                            <a:srgbClr val="000000"/>
                          </a:solidFill>
                          <a:latin typeface="Times New Roman"/>
                        </a:rPr>
                        <a:t>Sr. No.</a:t>
                      </a:r>
                      <a:endParaRPr b="0" lang="en-GB" sz="1800" spc="-1" strike="noStrike">
                        <a:latin typeface="Arial"/>
                      </a:endParaRPr>
                    </a:p>
                  </a:txBody>
                  <a:tcPr anchor="t" marL="91440" marR="91440">
                    <a:lnL w="12240">
                      <a:solidFill>
                        <a:srgbClr val="bcbcbc"/>
                      </a:solidFill>
                    </a:lnL>
                    <a:lnR w="12240">
                      <a:solidFill>
                        <a:srgbClr val="000000"/>
                      </a:solidFill>
                    </a:lnR>
                    <a:lnT w="12240">
                      <a:solidFill>
                        <a:srgbClr val="bcbcbc"/>
                      </a:solidFill>
                    </a:lnT>
                    <a:lnB w="12240">
                      <a:solidFill>
                        <a:srgbClr val="000000"/>
                      </a:solidFill>
                    </a:lnB>
                    <a:noFill/>
                  </a:tcPr>
                </a:tc>
                <a:tc>
                  <a:txBody>
                    <a:bodyPr anchor="t">
                      <a:noAutofit/>
                    </a:bodyPr>
                    <a:p>
                      <a:pPr algn="ctr">
                        <a:lnSpc>
                          <a:spcPct val="100000"/>
                        </a:lnSpc>
                        <a:buNone/>
                      </a:pPr>
                      <a:r>
                        <a:rPr b="1" lang="en-US" sz="1800" spc="-1" strike="noStrike">
                          <a:solidFill>
                            <a:srgbClr val="000000"/>
                          </a:solidFill>
                          <a:latin typeface="Times New Roman"/>
                        </a:rPr>
                        <a:t>Paper Name</a:t>
                      </a:r>
                      <a:endParaRPr b="0" lang="en-GB" sz="1800" spc="-1" strike="noStrike">
                        <a:latin typeface="Arial"/>
                      </a:endParaRPr>
                    </a:p>
                  </a:txBody>
                  <a:tcPr anchor="t" marL="91440" marR="91440">
                    <a:lnL w="12240">
                      <a:solidFill>
                        <a:srgbClr val="000000"/>
                      </a:solidFill>
                    </a:lnL>
                    <a:lnR w="12240">
                      <a:solidFill>
                        <a:srgbClr val="000000"/>
                      </a:solidFill>
                    </a:lnR>
                    <a:lnT w="12240">
                      <a:solidFill>
                        <a:srgbClr val="bcbcbc"/>
                      </a:solidFill>
                    </a:lnT>
                    <a:lnB w="12240">
                      <a:solidFill>
                        <a:srgbClr val="000000"/>
                      </a:solidFill>
                    </a:lnB>
                    <a:noFill/>
                  </a:tcPr>
                </a:tc>
                <a:tc>
                  <a:txBody>
                    <a:bodyPr anchor="t">
                      <a:noAutofit/>
                    </a:bodyPr>
                    <a:p>
                      <a:pPr algn="ctr">
                        <a:lnSpc>
                          <a:spcPct val="100000"/>
                        </a:lnSpc>
                        <a:buNone/>
                      </a:pPr>
                      <a:r>
                        <a:rPr b="1" lang="en-US" sz="1800" spc="-1" strike="noStrike">
                          <a:solidFill>
                            <a:srgbClr val="000000"/>
                          </a:solidFill>
                          <a:latin typeface="Times New Roman"/>
                        </a:rPr>
                        <a:t>Publication Year</a:t>
                      </a:r>
                      <a:endParaRPr b="0" lang="en-GB" sz="1800" spc="-1" strike="noStrike">
                        <a:latin typeface="Arial"/>
                      </a:endParaRPr>
                    </a:p>
                  </a:txBody>
                  <a:tcPr anchor="t" marL="91440" marR="91440">
                    <a:lnL w="12240">
                      <a:solidFill>
                        <a:srgbClr val="000000"/>
                      </a:solidFill>
                    </a:lnL>
                    <a:lnR w="12240">
                      <a:solidFill>
                        <a:srgbClr val="000000"/>
                      </a:solidFill>
                    </a:lnR>
                    <a:lnT w="12240">
                      <a:solidFill>
                        <a:srgbClr val="bcbcbc"/>
                      </a:solidFill>
                    </a:lnT>
                    <a:lnB w="12240">
                      <a:solidFill>
                        <a:srgbClr val="000000"/>
                      </a:solidFill>
                    </a:lnB>
                    <a:noFill/>
                  </a:tcPr>
                </a:tc>
                <a:tc>
                  <a:txBody>
                    <a:bodyPr anchor="t">
                      <a:noAutofit/>
                    </a:bodyPr>
                    <a:p>
                      <a:pPr algn="ctr">
                        <a:lnSpc>
                          <a:spcPct val="100000"/>
                        </a:lnSpc>
                        <a:buNone/>
                      </a:pPr>
                      <a:r>
                        <a:rPr b="1" lang="en-US" sz="1800" spc="-1" strike="noStrike">
                          <a:solidFill>
                            <a:srgbClr val="000000"/>
                          </a:solidFill>
                          <a:latin typeface="Times New Roman"/>
                        </a:rPr>
                        <a:t>Conclusion</a:t>
                      </a:r>
                      <a:endParaRPr b="0" lang="en-GB" sz="1800" spc="-1" strike="noStrike">
                        <a:latin typeface="Arial"/>
                      </a:endParaRPr>
                    </a:p>
                  </a:txBody>
                  <a:tcPr anchor="t" marL="91440" marR="91440">
                    <a:lnL w="12240">
                      <a:solidFill>
                        <a:srgbClr val="000000"/>
                      </a:solidFill>
                    </a:lnL>
                    <a:lnR w="12240">
                      <a:solidFill>
                        <a:srgbClr val="bcbcbc"/>
                      </a:solidFill>
                    </a:lnR>
                    <a:lnT w="12240">
                      <a:solidFill>
                        <a:srgbClr val="bcbcbc"/>
                      </a:solidFill>
                    </a:lnT>
                    <a:lnB w="12240">
                      <a:solidFill>
                        <a:srgbClr val="000000"/>
                      </a:solidFill>
                    </a:lnB>
                    <a:noFill/>
                  </a:tcPr>
                </a:tc>
              </a:tr>
              <a:tr h="1271160">
                <a:tc>
                  <a:txBody>
                    <a:bodyPr anchor="t">
                      <a:noAutofit/>
                    </a:bodyPr>
                    <a:p>
                      <a:pPr algn="ctr">
                        <a:lnSpc>
                          <a:spcPct val="100000"/>
                        </a:lnSpc>
                        <a:buNone/>
                      </a:pPr>
                      <a:endParaRPr b="0" lang="en-GB" sz="1400" spc="-1" strike="noStrike">
                        <a:latin typeface="Arial"/>
                      </a:endParaRPr>
                    </a:p>
                    <a:p>
                      <a:pPr algn="ctr">
                        <a:lnSpc>
                          <a:spcPct val="100000"/>
                        </a:lnSpc>
                        <a:buNone/>
                      </a:pPr>
                      <a:r>
                        <a:rPr b="0" lang="en-US" sz="1400" spc="-1" strike="noStrike">
                          <a:solidFill>
                            <a:srgbClr val="000000"/>
                          </a:solidFill>
                          <a:latin typeface="Times New Roman"/>
                        </a:rPr>
                        <a:t>01</a:t>
                      </a:r>
                      <a:endParaRPr b="0" lang="en-GB" sz="1400" spc="-1" strike="noStrike">
                        <a:latin typeface="Arial"/>
                      </a:endParaRPr>
                    </a:p>
                  </a:txBody>
                  <a:tcPr anchor="t" marL="91440" marR="91440">
                    <a:lnL w="12240">
                      <a:solidFill>
                        <a:srgbClr val="bcbcbc"/>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endParaRPr b="0" lang="en-GB" sz="1400" spc="-1" strike="noStrike">
                        <a:latin typeface="Arial"/>
                      </a:endParaRPr>
                    </a:p>
                    <a:p>
                      <a:pPr algn="ctr">
                        <a:lnSpc>
                          <a:spcPct val="100000"/>
                        </a:lnSpc>
                        <a:buNone/>
                      </a:pPr>
                      <a:r>
                        <a:rPr b="0" lang="en-US" sz="1400" spc="-1" strike="noStrike">
                          <a:solidFill>
                            <a:srgbClr val="000000"/>
                          </a:solidFill>
                          <a:latin typeface="Times New Roman"/>
                        </a:rPr>
                        <a:t>A systematic review of deep learning approaches to educational data mining(IEEE)</a:t>
                      </a:r>
                      <a:endParaRPr b="0" lang="en-GB"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endParaRPr b="0" lang="en-GB" sz="1400" spc="-1" strike="noStrike">
                        <a:latin typeface="Arial"/>
                      </a:endParaRPr>
                    </a:p>
                    <a:p>
                      <a:pPr algn="ctr">
                        <a:lnSpc>
                          <a:spcPct val="100000"/>
                        </a:lnSpc>
                        <a:buNone/>
                      </a:pPr>
                      <a:r>
                        <a:rPr b="0" lang="en-US" sz="1400" spc="-1" strike="noStrike">
                          <a:solidFill>
                            <a:srgbClr val="000000"/>
                          </a:solidFill>
                          <a:latin typeface="Calibri"/>
                        </a:rPr>
                        <a:t>2019</a:t>
                      </a:r>
                      <a:endParaRPr b="0" lang="en-GB"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just">
                        <a:lnSpc>
                          <a:spcPct val="100000"/>
                        </a:lnSpc>
                        <a:buNone/>
                      </a:pPr>
                      <a:r>
                        <a:rPr b="0" lang="en-US" sz="1400" spc="-1" strike="noStrike">
                          <a:solidFill>
                            <a:srgbClr val="000000"/>
                          </a:solidFill>
                          <a:latin typeface="Times New Roman"/>
                        </a:rPr>
                        <a:t>Student’s performance in the educational process can literally be defined as something that is obtained from changes in the behavior of students based on their experiences, besides that learning outcomes are also a realization of the potential or capacity possessed by students</a:t>
                      </a:r>
                      <a:endParaRPr b="0" lang="en-GB" sz="1400" spc="-1" strike="noStrike">
                        <a:latin typeface="Arial"/>
                      </a:endParaRPr>
                    </a:p>
                  </a:txBody>
                  <a:tcPr anchor="t" marL="91440" marR="91440">
                    <a:lnL w="12240">
                      <a:solidFill>
                        <a:srgbClr val="000000"/>
                      </a:solidFill>
                    </a:lnL>
                    <a:lnR w="12240">
                      <a:solidFill>
                        <a:srgbClr val="bcbcbc"/>
                      </a:solidFill>
                    </a:lnR>
                    <a:lnT w="12240">
                      <a:solidFill>
                        <a:srgbClr val="000000"/>
                      </a:solidFill>
                    </a:lnT>
                    <a:lnB w="12240">
                      <a:solidFill>
                        <a:srgbClr val="000000"/>
                      </a:solidFill>
                    </a:lnB>
                    <a:noFill/>
                  </a:tcPr>
                </a:tc>
              </a:tr>
              <a:tr h="931680">
                <a:tc>
                  <a:txBody>
                    <a:bodyPr anchor="t">
                      <a:noAutofit/>
                    </a:bodyPr>
                    <a:p>
                      <a:pPr algn="ctr">
                        <a:lnSpc>
                          <a:spcPct val="100000"/>
                        </a:lnSpc>
                        <a:buNone/>
                      </a:pPr>
                      <a:endParaRPr b="0" lang="en-GB" sz="1400" spc="-1" strike="noStrike">
                        <a:latin typeface="Arial"/>
                      </a:endParaRPr>
                    </a:p>
                    <a:p>
                      <a:pPr algn="ctr">
                        <a:lnSpc>
                          <a:spcPct val="100000"/>
                        </a:lnSpc>
                        <a:buNone/>
                      </a:pPr>
                      <a:r>
                        <a:rPr b="0" lang="en-US" sz="1400" spc="-1" strike="noStrike">
                          <a:solidFill>
                            <a:srgbClr val="000000"/>
                          </a:solidFill>
                          <a:latin typeface="Times New Roman"/>
                        </a:rPr>
                        <a:t>02</a:t>
                      </a:r>
                      <a:endParaRPr b="0" lang="en-GB" sz="1400" spc="-1" strike="noStrike">
                        <a:latin typeface="Arial"/>
                      </a:endParaRPr>
                    </a:p>
                    <a:p>
                      <a:pPr algn="ctr">
                        <a:lnSpc>
                          <a:spcPct val="100000"/>
                        </a:lnSpc>
                        <a:buNone/>
                      </a:pPr>
                      <a:endParaRPr b="0" lang="en-GB" sz="1400" spc="-1" strike="noStrike">
                        <a:latin typeface="Arial"/>
                      </a:endParaRPr>
                    </a:p>
                  </a:txBody>
                  <a:tcPr anchor="t" marL="91440" marR="91440">
                    <a:lnL w="12240">
                      <a:solidFill>
                        <a:srgbClr val="bcbcbc"/>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endParaRPr b="0" lang="en-GB" sz="1400" spc="-1" strike="noStrike">
                        <a:latin typeface="Arial"/>
                      </a:endParaRPr>
                    </a:p>
                    <a:p>
                      <a:pPr algn="ctr">
                        <a:lnSpc>
                          <a:spcPct val="100000"/>
                        </a:lnSpc>
                        <a:buNone/>
                      </a:pPr>
                      <a:r>
                        <a:rPr b="0" lang="en-US" sz="1400" spc="-1" strike="noStrike">
                          <a:solidFill>
                            <a:srgbClr val="000000"/>
                          </a:solidFill>
                          <a:latin typeface="Times New Roman"/>
                        </a:rPr>
                        <a:t>Implementing AutoML in educational data mining for prediction tasks</a:t>
                      </a:r>
                      <a:endParaRPr b="0" lang="en-GB"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endParaRPr b="0" lang="en-GB" sz="1400" spc="-1" strike="noStrike">
                        <a:latin typeface="Arial"/>
                      </a:endParaRPr>
                    </a:p>
                    <a:p>
                      <a:pPr algn="ctr">
                        <a:lnSpc>
                          <a:spcPct val="100000"/>
                        </a:lnSpc>
                        <a:buNone/>
                      </a:pPr>
                      <a:r>
                        <a:rPr b="0" lang="en-US" sz="1400" spc="-1" strike="noStrike">
                          <a:solidFill>
                            <a:srgbClr val="000000"/>
                          </a:solidFill>
                          <a:latin typeface="Calibri"/>
                        </a:rPr>
                        <a:t>2020</a:t>
                      </a:r>
                      <a:endParaRPr b="0" lang="en-GB"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just">
                        <a:lnSpc>
                          <a:spcPct val="100000"/>
                        </a:lnSpc>
                        <a:buNone/>
                      </a:pPr>
                      <a:r>
                        <a:rPr b="0" lang="en-US" sz="1400" spc="-1" strike="noStrike">
                          <a:solidFill>
                            <a:srgbClr val="000000"/>
                          </a:solidFill>
                          <a:latin typeface="Times New Roman"/>
                        </a:rPr>
                        <a:t>These learning outcomes from students can be seen from their behavior, both behavior in the form of understanding knowledge, thinking skills, or motor skills</a:t>
                      </a:r>
                      <a:endParaRPr b="0" lang="en-GB" sz="1400" spc="-1" strike="noStrike">
                        <a:latin typeface="Arial"/>
                      </a:endParaRPr>
                    </a:p>
                  </a:txBody>
                  <a:tcPr anchor="t" marL="91440" marR="91440">
                    <a:lnL w="12240">
                      <a:solidFill>
                        <a:srgbClr val="000000"/>
                      </a:solidFill>
                    </a:lnL>
                    <a:lnR w="12240">
                      <a:solidFill>
                        <a:srgbClr val="bcbcbc"/>
                      </a:solidFill>
                    </a:lnR>
                    <a:lnT w="12240">
                      <a:solidFill>
                        <a:srgbClr val="000000"/>
                      </a:solidFill>
                    </a:lnT>
                    <a:lnB w="12240">
                      <a:solidFill>
                        <a:srgbClr val="000000"/>
                      </a:solidFill>
                    </a:lnB>
                    <a:noFill/>
                  </a:tcPr>
                </a:tc>
              </a:tr>
              <a:tr h="931680">
                <a:tc>
                  <a:txBody>
                    <a:bodyPr anchor="t">
                      <a:noAutofit/>
                    </a:bodyPr>
                    <a:p>
                      <a:pPr algn="ctr">
                        <a:lnSpc>
                          <a:spcPct val="100000"/>
                        </a:lnSpc>
                        <a:buNone/>
                      </a:pPr>
                      <a:endParaRPr b="0" lang="en-GB" sz="1400" spc="-1" strike="noStrike">
                        <a:latin typeface="Arial"/>
                      </a:endParaRPr>
                    </a:p>
                    <a:p>
                      <a:pPr algn="ctr">
                        <a:lnSpc>
                          <a:spcPct val="100000"/>
                        </a:lnSpc>
                        <a:buNone/>
                      </a:pPr>
                      <a:r>
                        <a:rPr b="0" lang="en-US" sz="1400" spc="-1" strike="noStrike">
                          <a:solidFill>
                            <a:srgbClr val="000000"/>
                          </a:solidFill>
                          <a:latin typeface="Times New Roman"/>
                        </a:rPr>
                        <a:t>03</a:t>
                      </a:r>
                      <a:endParaRPr b="0" lang="en-GB" sz="1400" spc="-1" strike="noStrike">
                        <a:latin typeface="Arial"/>
                      </a:endParaRPr>
                    </a:p>
                  </a:txBody>
                  <a:tcPr anchor="t" marL="91440" marR="91440">
                    <a:lnL w="12240">
                      <a:solidFill>
                        <a:srgbClr val="bcbcbc"/>
                      </a:solidFill>
                    </a:lnL>
                    <a:lnR w="12240">
                      <a:solidFill>
                        <a:srgbClr val="000000"/>
                      </a:solidFill>
                    </a:lnR>
                    <a:lnT w="12240">
                      <a:solidFill>
                        <a:srgbClr val="000000"/>
                      </a:solidFill>
                    </a:lnT>
                    <a:lnB w="12240">
                      <a:solidFill>
                        <a:srgbClr val="bcbcbc"/>
                      </a:solidFill>
                    </a:lnB>
                    <a:noFill/>
                  </a:tcPr>
                </a:tc>
                <a:tc>
                  <a:txBody>
                    <a:bodyPr anchor="t">
                      <a:noAutofit/>
                    </a:bodyPr>
                    <a:p>
                      <a:pPr algn="ctr">
                        <a:lnSpc>
                          <a:spcPct val="100000"/>
                        </a:lnSpc>
                        <a:buNone/>
                      </a:pPr>
                      <a:r>
                        <a:rPr b="0" lang="en-US" sz="1400" spc="-1" strike="noStrike">
                          <a:solidFill>
                            <a:srgbClr val="000000"/>
                          </a:solidFill>
                          <a:latin typeface="Times New Roman"/>
                        </a:rPr>
                        <a:t>Integration of data mining clustering approach in the personalized E-learning system</a:t>
                      </a:r>
                      <a:endParaRPr b="0" lang="en-GB"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bcbcbc"/>
                      </a:solidFill>
                    </a:lnB>
                    <a:noFill/>
                  </a:tcPr>
                </a:tc>
                <a:tc>
                  <a:txBody>
                    <a:bodyPr anchor="t">
                      <a:noAutofit/>
                    </a:bodyPr>
                    <a:p>
                      <a:pPr algn="ctr">
                        <a:lnSpc>
                          <a:spcPct val="100000"/>
                        </a:lnSpc>
                        <a:buNone/>
                      </a:pPr>
                      <a:endParaRPr b="0" lang="en-GB" sz="1400" spc="-1" strike="noStrike">
                        <a:latin typeface="Arial"/>
                      </a:endParaRPr>
                    </a:p>
                    <a:p>
                      <a:pPr algn="ctr">
                        <a:lnSpc>
                          <a:spcPct val="100000"/>
                        </a:lnSpc>
                        <a:buNone/>
                      </a:pPr>
                      <a:r>
                        <a:rPr b="0" lang="en-US" sz="1400" spc="-1" strike="noStrike">
                          <a:solidFill>
                            <a:srgbClr val="000000"/>
                          </a:solidFill>
                          <a:latin typeface="Calibri"/>
                        </a:rPr>
                        <a:t>2018</a:t>
                      </a:r>
                      <a:endParaRPr b="0" lang="en-GB"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bcbcbc"/>
                      </a:solidFill>
                    </a:lnB>
                    <a:noFill/>
                  </a:tcPr>
                </a:tc>
                <a:tc>
                  <a:txBody>
                    <a:bodyPr anchor="t">
                      <a:noAutofit/>
                    </a:bodyPr>
                    <a:p>
                      <a:pPr algn="ctr">
                        <a:lnSpc>
                          <a:spcPct val="100000"/>
                        </a:lnSpc>
                        <a:buNone/>
                      </a:pPr>
                      <a:endParaRPr b="0" lang="en-GB" sz="1400" spc="-1" strike="noStrike">
                        <a:latin typeface="Arial"/>
                      </a:endParaRPr>
                    </a:p>
                    <a:p>
                      <a:pPr algn="ctr">
                        <a:lnSpc>
                          <a:spcPct val="100000"/>
                        </a:lnSpc>
                        <a:buNone/>
                      </a:pPr>
                      <a:r>
                        <a:rPr b="0" lang="en-US" sz="1400" spc="-1" strike="noStrike">
                          <a:solidFill>
                            <a:srgbClr val="000000"/>
                          </a:solidFill>
                          <a:latin typeface="Calibri"/>
                        </a:rPr>
                        <a:t>an outcome of the process of changing student behavior after attending lessons</a:t>
                      </a:r>
                      <a:endParaRPr b="0" lang="en-GB" sz="1400" spc="-1" strike="noStrike">
                        <a:latin typeface="Arial"/>
                      </a:endParaRPr>
                    </a:p>
                  </a:txBody>
                  <a:tcPr anchor="t" marL="91440" marR="91440">
                    <a:lnL w="12240">
                      <a:solidFill>
                        <a:srgbClr val="000000"/>
                      </a:solidFill>
                    </a:lnL>
                    <a:lnR w="12240">
                      <a:solidFill>
                        <a:srgbClr val="bcbcbc"/>
                      </a:solidFill>
                    </a:lnR>
                    <a:lnT w="12240">
                      <a:solidFill>
                        <a:srgbClr val="000000"/>
                      </a:solidFill>
                    </a:lnT>
                    <a:lnB w="12240">
                      <a:solidFill>
                        <a:srgbClr val="bcbcbc"/>
                      </a:solidFill>
                    </a:lnB>
                    <a:noFill/>
                  </a:tcPr>
                </a:tc>
              </a:tr>
            </a:tbl>
          </a:graphicData>
        </a:graphic>
      </p:graphicFrame>
      <p:pic>
        <p:nvPicPr>
          <p:cNvPr id="122" name="Picture 2" descr=""/>
          <p:cNvPicPr/>
          <p:nvPr/>
        </p:nvPicPr>
        <p:blipFill>
          <a:blip r:embed="rId1"/>
          <a:stretch/>
        </p:blipFill>
        <p:spPr>
          <a:xfrm>
            <a:off x="46800" y="163800"/>
            <a:ext cx="1400040" cy="1099080"/>
          </a:xfrm>
          <a:prstGeom prst="rect">
            <a:avLst/>
          </a:prstGeom>
          <a:ln w="0">
            <a:noFill/>
          </a:ln>
        </p:spPr>
      </p:pic>
      <p:sp>
        <p:nvSpPr>
          <p:cNvPr id="3" name="PlaceHolder 2"/>
          <p:cNvSpPr>
            <a:spLocks noGrp="1"/>
          </p:cNvSpPr>
          <p:nvPr>
            <p:ph type="sldNum" idx="5"/>
          </p:nvPr>
        </p:nvSpPr>
        <p:spPr/>
        <p:txBody>
          <a:bodyPr/>
          <a:p>
            <a:fld id="{3B548534-D001-43DA-BE78-DF8F91F66DA7}"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457200"/>
            <a:ext cx="8228880" cy="685080"/>
          </a:xfrm>
          <a:prstGeom prst="rect">
            <a:avLst/>
          </a:prstGeom>
          <a:noFill/>
          <a:ln w="0">
            <a:noFill/>
          </a:ln>
        </p:spPr>
        <p:txBody>
          <a:bodyPr lIns="90000" rIns="90000" tIns="45000" bIns="45000" anchor="ctr">
            <a:normAutofit fontScale="88000"/>
          </a:bodyPr>
          <a:p>
            <a:pPr algn="ctr">
              <a:lnSpc>
                <a:spcPct val="100000"/>
              </a:lnSpc>
              <a:buNone/>
            </a:pPr>
            <a:r>
              <a:rPr b="1" lang="en-US" sz="4400" spc="-1" strike="noStrike">
                <a:solidFill>
                  <a:srgbClr val="000000"/>
                </a:solidFill>
                <a:latin typeface="Times New Roman"/>
              </a:rPr>
              <a:t>Li</a:t>
            </a:r>
            <a:r>
              <a:rPr b="1" lang="en-US" sz="4400" spc="-1" strike="noStrike">
                <a:solidFill>
                  <a:srgbClr val="000000"/>
                </a:solidFill>
                <a:latin typeface="Times New Roman"/>
              </a:rPr>
              <a:t>te</a:t>
            </a:r>
            <a:r>
              <a:rPr b="1" lang="en-US" sz="4400" spc="-1" strike="noStrike">
                <a:solidFill>
                  <a:srgbClr val="000000"/>
                </a:solidFill>
                <a:latin typeface="Times New Roman"/>
              </a:rPr>
              <a:t>ra</a:t>
            </a:r>
            <a:r>
              <a:rPr b="1" lang="en-US" sz="4400" spc="-1" strike="noStrike">
                <a:solidFill>
                  <a:srgbClr val="000000"/>
                </a:solidFill>
                <a:latin typeface="Times New Roman"/>
              </a:rPr>
              <a:t>tu</a:t>
            </a:r>
            <a:r>
              <a:rPr b="1" lang="en-US" sz="4400" spc="-1" strike="noStrike">
                <a:solidFill>
                  <a:srgbClr val="000000"/>
                </a:solidFill>
                <a:latin typeface="Times New Roman"/>
              </a:rPr>
              <a:t>re </a:t>
            </a:r>
            <a:r>
              <a:rPr b="1" lang="en-US" sz="4400" spc="-1" strike="noStrike">
                <a:solidFill>
                  <a:srgbClr val="000000"/>
                </a:solidFill>
                <a:latin typeface="Times New Roman"/>
              </a:rPr>
              <a:t>S</a:t>
            </a:r>
            <a:r>
              <a:rPr b="1" lang="en-US" sz="4400" spc="-1" strike="noStrike">
                <a:solidFill>
                  <a:srgbClr val="000000"/>
                </a:solidFill>
                <a:latin typeface="Times New Roman"/>
              </a:rPr>
              <a:t>ur</a:t>
            </a:r>
            <a:r>
              <a:rPr b="1" lang="en-US" sz="4400" spc="-1" strike="noStrike">
                <a:solidFill>
                  <a:srgbClr val="000000"/>
                </a:solidFill>
                <a:latin typeface="Times New Roman"/>
              </a:rPr>
              <a:t>ve</a:t>
            </a:r>
            <a:r>
              <a:rPr b="1" lang="en-US" sz="4400" spc="-1" strike="noStrike">
                <a:solidFill>
                  <a:srgbClr val="000000"/>
                </a:solidFill>
                <a:latin typeface="Times New Roman"/>
              </a:rPr>
              <a:t>y </a:t>
            </a:r>
            <a:r>
              <a:rPr b="1" lang="en-US" sz="4400" spc="-1" strike="noStrike">
                <a:solidFill>
                  <a:srgbClr val="000000"/>
                </a:solidFill>
                <a:latin typeface="Times New Roman"/>
              </a:rPr>
              <a:t>(s</a:t>
            </a:r>
            <a:r>
              <a:rPr b="1" lang="en-US" sz="4400" spc="-1" strike="noStrike">
                <a:solidFill>
                  <a:srgbClr val="000000"/>
                </a:solidFill>
                <a:latin typeface="Times New Roman"/>
              </a:rPr>
              <a:t>a</a:t>
            </a:r>
            <a:r>
              <a:rPr b="1" lang="en-US" sz="4400" spc="-1" strike="noStrike">
                <a:solidFill>
                  <a:srgbClr val="000000"/>
                </a:solidFill>
                <a:latin typeface="Times New Roman"/>
              </a:rPr>
              <a:t>m</a:t>
            </a:r>
            <a:r>
              <a:rPr b="1" lang="en-US" sz="4400" spc="-1" strike="noStrike">
                <a:solidFill>
                  <a:srgbClr val="000000"/>
                </a:solidFill>
                <a:latin typeface="Times New Roman"/>
              </a:rPr>
              <a:t>pl</a:t>
            </a:r>
            <a:r>
              <a:rPr b="1" lang="en-US" sz="4400" spc="-1" strike="noStrike">
                <a:solidFill>
                  <a:srgbClr val="000000"/>
                </a:solidFill>
                <a:latin typeface="Times New Roman"/>
              </a:rPr>
              <a:t>e)</a:t>
            </a:r>
            <a:endParaRPr b="0" lang="en-GB" sz="4400" spc="-1" strike="noStrike">
              <a:latin typeface="Arial"/>
            </a:endParaRPr>
          </a:p>
        </p:txBody>
      </p:sp>
      <p:graphicFrame>
        <p:nvGraphicFramePr>
          <p:cNvPr id="124" name="Table 5"/>
          <p:cNvGraphicFramePr/>
          <p:nvPr/>
        </p:nvGraphicFramePr>
        <p:xfrm>
          <a:off x="152280" y="1143000"/>
          <a:ext cx="8838360" cy="5914440"/>
        </p:xfrm>
        <a:graphic>
          <a:graphicData uri="http://schemas.openxmlformats.org/drawingml/2006/table">
            <a:tbl>
              <a:tblPr/>
              <a:tblGrid>
                <a:gridCol w="761760"/>
                <a:gridCol w="2823480"/>
                <a:gridCol w="1367280"/>
                <a:gridCol w="3886200"/>
              </a:tblGrid>
              <a:tr h="631080">
                <a:tc>
                  <a:txBody>
                    <a:bodyPr anchor="t">
                      <a:noAutofit/>
                    </a:bodyPr>
                    <a:p>
                      <a:pPr algn="ctr">
                        <a:lnSpc>
                          <a:spcPct val="100000"/>
                        </a:lnSpc>
                        <a:buNone/>
                      </a:pPr>
                      <a:r>
                        <a:rPr b="1" lang="en-US" sz="1800" spc="-1" strike="noStrike">
                          <a:solidFill>
                            <a:srgbClr val="000000"/>
                          </a:solidFill>
                          <a:latin typeface="Times New Roman"/>
                        </a:rPr>
                        <a:t>Sr. No.</a:t>
                      </a:r>
                      <a:endParaRPr b="0" lang="en-GB" sz="1800" spc="-1" strike="noStrike">
                        <a:latin typeface="Arial"/>
                      </a:endParaRPr>
                    </a:p>
                  </a:txBody>
                  <a:tcPr anchor="t" marL="91440" marR="91440">
                    <a:lnL w="12240">
                      <a:solidFill>
                        <a:srgbClr val="bcbcbc"/>
                      </a:solidFill>
                    </a:lnL>
                    <a:lnR w="12240">
                      <a:solidFill>
                        <a:srgbClr val="000000"/>
                      </a:solidFill>
                    </a:lnR>
                    <a:lnT w="12240">
                      <a:solidFill>
                        <a:srgbClr val="bcbcbc"/>
                      </a:solidFill>
                    </a:lnT>
                    <a:lnB w="12240">
                      <a:solidFill>
                        <a:srgbClr val="000000"/>
                      </a:solidFill>
                    </a:lnB>
                    <a:noFill/>
                  </a:tcPr>
                </a:tc>
                <a:tc>
                  <a:txBody>
                    <a:bodyPr anchor="t">
                      <a:noAutofit/>
                    </a:bodyPr>
                    <a:p>
                      <a:pPr algn="ctr">
                        <a:lnSpc>
                          <a:spcPct val="100000"/>
                        </a:lnSpc>
                        <a:buNone/>
                      </a:pPr>
                      <a:r>
                        <a:rPr b="1" lang="en-US" sz="1800" spc="-1" strike="noStrike">
                          <a:solidFill>
                            <a:srgbClr val="000000"/>
                          </a:solidFill>
                          <a:latin typeface="Times New Roman"/>
                        </a:rPr>
                        <a:t>Paper Name</a:t>
                      </a:r>
                      <a:endParaRPr b="0" lang="en-GB" sz="1800" spc="-1" strike="noStrike">
                        <a:latin typeface="Arial"/>
                      </a:endParaRPr>
                    </a:p>
                  </a:txBody>
                  <a:tcPr anchor="t" marL="91440" marR="91440">
                    <a:lnL w="12240">
                      <a:solidFill>
                        <a:srgbClr val="000000"/>
                      </a:solidFill>
                    </a:lnL>
                    <a:lnR w="12240">
                      <a:solidFill>
                        <a:srgbClr val="000000"/>
                      </a:solidFill>
                    </a:lnR>
                    <a:lnT w="12240">
                      <a:solidFill>
                        <a:srgbClr val="bcbcbc"/>
                      </a:solidFill>
                    </a:lnT>
                    <a:lnB w="12240">
                      <a:solidFill>
                        <a:srgbClr val="000000"/>
                      </a:solidFill>
                    </a:lnB>
                    <a:noFill/>
                  </a:tcPr>
                </a:tc>
                <a:tc>
                  <a:txBody>
                    <a:bodyPr anchor="t">
                      <a:noAutofit/>
                    </a:bodyPr>
                    <a:p>
                      <a:pPr algn="ctr">
                        <a:lnSpc>
                          <a:spcPct val="100000"/>
                        </a:lnSpc>
                        <a:buNone/>
                      </a:pPr>
                      <a:r>
                        <a:rPr b="1" lang="en-US" sz="1800" spc="-1" strike="noStrike">
                          <a:solidFill>
                            <a:srgbClr val="000000"/>
                          </a:solidFill>
                          <a:latin typeface="Times New Roman"/>
                        </a:rPr>
                        <a:t>Publication Year</a:t>
                      </a:r>
                      <a:endParaRPr b="0" lang="en-GB" sz="1800" spc="-1" strike="noStrike">
                        <a:latin typeface="Arial"/>
                      </a:endParaRPr>
                    </a:p>
                  </a:txBody>
                  <a:tcPr anchor="t" marL="91440" marR="91440">
                    <a:lnL w="12240">
                      <a:solidFill>
                        <a:srgbClr val="000000"/>
                      </a:solidFill>
                    </a:lnL>
                    <a:lnR w="12240">
                      <a:solidFill>
                        <a:srgbClr val="000000"/>
                      </a:solidFill>
                    </a:lnR>
                    <a:lnT w="12240">
                      <a:solidFill>
                        <a:srgbClr val="bcbcbc"/>
                      </a:solidFill>
                    </a:lnT>
                    <a:lnB w="12240">
                      <a:solidFill>
                        <a:srgbClr val="000000"/>
                      </a:solidFill>
                    </a:lnB>
                    <a:noFill/>
                  </a:tcPr>
                </a:tc>
                <a:tc>
                  <a:txBody>
                    <a:bodyPr anchor="t">
                      <a:noAutofit/>
                    </a:bodyPr>
                    <a:p>
                      <a:pPr algn="ctr">
                        <a:lnSpc>
                          <a:spcPct val="100000"/>
                        </a:lnSpc>
                        <a:buNone/>
                      </a:pPr>
                      <a:r>
                        <a:rPr b="1" lang="en-US" sz="1800" spc="-1" strike="noStrike">
                          <a:solidFill>
                            <a:srgbClr val="000000"/>
                          </a:solidFill>
                          <a:latin typeface="Times New Roman"/>
                        </a:rPr>
                        <a:t>Conclusion</a:t>
                      </a:r>
                      <a:endParaRPr b="0" lang="en-GB" sz="1800" spc="-1" strike="noStrike">
                        <a:latin typeface="Arial"/>
                      </a:endParaRPr>
                    </a:p>
                  </a:txBody>
                  <a:tcPr anchor="t" marL="91440" marR="91440">
                    <a:lnL w="12240">
                      <a:solidFill>
                        <a:srgbClr val="000000"/>
                      </a:solidFill>
                    </a:lnL>
                    <a:lnR w="12240">
                      <a:solidFill>
                        <a:srgbClr val="bcbcbc"/>
                      </a:solidFill>
                    </a:lnR>
                    <a:lnT w="12240">
                      <a:solidFill>
                        <a:srgbClr val="bcbcbc"/>
                      </a:solidFill>
                    </a:lnT>
                    <a:lnB w="12240">
                      <a:solidFill>
                        <a:srgbClr val="000000"/>
                      </a:solidFill>
                    </a:lnB>
                    <a:noFill/>
                  </a:tcPr>
                </a:tc>
              </a:tr>
              <a:tr h="1271160">
                <a:tc>
                  <a:txBody>
                    <a:bodyPr anchor="t">
                      <a:noAutofit/>
                    </a:bodyPr>
                    <a:p>
                      <a:pPr algn="ctr">
                        <a:lnSpc>
                          <a:spcPct val="100000"/>
                        </a:lnSpc>
                        <a:buNone/>
                      </a:pPr>
                      <a:endParaRPr b="0" lang="en-GB" sz="1400" spc="-1" strike="noStrike">
                        <a:latin typeface="Arial"/>
                      </a:endParaRPr>
                    </a:p>
                    <a:p>
                      <a:pPr algn="ctr">
                        <a:lnSpc>
                          <a:spcPct val="100000"/>
                        </a:lnSpc>
                        <a:buNone/>
                      </a:pPr>
                      <a:r>
                        <a:rPr b="0" lang="en-US" sz="1400" spc="-1" strike="noStrike">
                          <a:solidFill>
                            <a:srgbClr val="000000"/>
                          </a:solidFill>
                          <a:latin typeface="Times New Roman"/>
                        </a:rPr>
                        <a:t>01</a:t>
                      </a:r>
                      <a:endParaRPr b="0" lang="en-GB" sz="1400" spc="-1" strike="noStrike">
                        <a:latin typeface="Arial"/>
                      </a:endParaRPr>
                    </a:p>
                  </a:txBody>
                  <a:tcPr anchor="t" marL="91440" marR="91440">
                    <a:lnL w="12240">
                      <a:solidFill>
                        <a:srgbClr val="bcbcbc"/>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endParaRPr b="0" lang="en-GB" sz="1400" spc="-1" strike="noStrike">
                        <a:latin typeface="Arial"/>
                      </a:endParaRPr>
                    </a:p>
                    <a:p>
                      <a:pPr algn="ctr">
                        <a:lnSpc>
                          <a:spcPct val="100000"/>
                        </a:lnSpc>
                        <a:buNone/>
                      </a:pPr>
                      <a:r>
                        <a:rPr b="0" lang="en-US" sz="1400" spc="-1" strike="noStrike">
                          <a:solidFill>
                            <a:srgbClr val="000000"/>
                          </a:solidFill>
                          <a:latin typeface="Times New Roman"/>
                        </a:rPr>
                        <a:t>A systematic review of deep learning approaches to educational data mining(IEEE)</a:t>
                      </a:r>
                      <a:endParaRPr b="0" lang="en-GB"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endParaRPr b="0" lang="en-GB" sz="1400" spc="-1" strike="noStrike">
                        <a:latin typeface="Arial"/>
                      </a:endParaRPr>
                    </a:p>
                    <a:p>
                      <a:pPr algn="ctr">
                        <a:lnSpc>
                          <a:spcPct val="100000"/>
                        </a:lnSpc>
                        <a:buNone/>
                      </a:pPr>
                      <a:r>
                        <a:rPr b="0" lang="en-US" sz="1400" spc="-1" strike="noStrike">
                          <a:solidFill>
                            <a:srgbClr val="000000"/>
                          </a:solidFill>
                          <a:latin typeface="Calibri"/>
                        </a:rPr>
                        <a:t>2019</a:t>
                      </a:r>
                      <a:endParaRPr b="0" lang="en-GB"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just">
                        <a:lnSpc>
                          <a:spcPct val="100000"/>
                        </a:lnSpc>
                        <a:buNone/>
                      </a:pPr>
                      <a:r>
                        <a:rPr b="0" lang="en-US" sz="1400" spc="-1" strike="noStrike">
                          <a:solidFill>
                            <a:srgbClr val="000000"/>
                          </a:solidFill>
                          <a:latin typeface="Times New Roman"/>
                        </a:rPr>
                        <a:t>Student’s performance in the educational process can literally be defined as something that is obtained from changes in the behavior of students based on their experiences, besides that learning outcomes are also a realization of the potential or capacity possessed by students</a:t>
                      </a:r>
                      <a:endParaRPr b="0" lang="en-GB" sz="1400" spc="-1" strike="noStrike">
                        <a:latin typeface="Arial"/>
                      </a:endParaRPr>
                    </a:p>
                  </a:txBody>
                  <a:tcPr anchor="t" marL="91440" marR="91440">
                    <a:lnL w="12240">
                      <a:solidFill>
                        <a:srgbClr val="000000"/>
                      </a:solidFill>
                    </a:lnL>
                    <a:lnR w="12240">
                      <a:solidFill>
                        <a:srgbClr val="bcbcbc"/>
                      </a:solidFill>
                    </a:lnR>
                    <a:lnT w="12240">
                      <a:solidFill>
                        <a:srgbClr val="000000"/>
                      </a:solidFill>
                    </a:lnT>
                    <a:lnB w="12240">
                      <a:solidFill>
                        <a:srgbClr val="000000"/>
                      </a:solidFill>
                    </a:lnB>
                    <a:noFill/>
                  </a:tcPr>
                </a:tc>
              </a:tr>
              <a:tr h="931680">
                <a:tc>
                  <a:txBody>
                    <a:bodyPr anchor="t">
                      <a:noAutofit/>
                    </a:bodyPr>
                    <a:p>
                      <a:pPr algn="ctr">
                        <a:lnSpc>
                          <a:spcPct val="100000"/>
                        </a:lnSpc>
                        <a:buNone/>
                      </a:pPr>
                      <a:endParaRPr b="0" lang="en-GB" sz="1400" spc="-1" strike="noStrike">
                        <a:latin typeface="Arial"/>
                      </a:endParaRPr>
                    </a:p>
                    <a:p>
                      <a:pPr algn="ctr">
                        <a:lnSpc>
                          <a:spcPct val="100000"/>
                        </a:lnSpc>
                        <a:buNone/>
                      </a:pPr>
                      <a:r>
                        <a:rPr b="0" lang="en-US" sz="1400" spc="-1" strike="noStrike">
                          <a:solidFill>
                            <a:srgbClr val="000000"/>
                          </a:solidFill>
                          <a:latin typeface="Times New Roman"/>
                        </a:rPr>
                        <a:t>02</a:t>
                      </a:r>
                      <a:endParaRPr b="0" lang="en-GB" sz="1400" spc="-1" strike="noStrike">
                        <a:latin typeface="Arial"/>
                      </a:endParaRPr>
                    </a:p>
                    <a:p>
                      <a:pPr algn="ctr">
                        <a:lnSpc>
                          <a:spcPct val="100000"/>
                        </a:lnSpc>
                        <a:buNone/>
                      </a:pPr>
                      <a:endParaRPr b="0" lang="en-GB" sz="1400" spc="-1" strike="noStrike">
                        <a:latin typeface="Arial"/>
                      </a:endParaRPr>
                    </a:p>
                  </a:txBody>
                  <a:tcPr anchor="t" marL="91440" marR="91440">
                    <a:lnL w="12240">
                      <a:solidFill>
                        <a:srgbClr val="bcbcbc"/>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endParaRPr b="0" lang="en-GB" sz="1400" spc="-1" strike="noStrike">
                        <a:latin typeface="Arial"/>
                      </a:endParaRPr>
                    </a:p>
                    <a:p>
                      <a:pPr algn="ctr">
                        <a:lnSpc>
                          <a:spcPct val="100000"/>
                        </a:lnSpc>
                        <a:buNone/>
                      </a:pPr>
                      <a:r>
                        <a:rPr b="0" lang="en-US" sz="1400" spc="-1" strike="noStrike">
                          <a:solidFill>
                            <a:srgbClr val="000000"/>
                          </a:solidFill>
                          <a:latin typeface="Times New Roman"/>
                        </a:rPr>
                        <a:t>Implementing AutoML in educational data mining for prediction tasks</a:t>
                      </a:r>
                      <a:endParaRPr b="0" lang="en-GB"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endParaRPr b="0" lang="en-GB" sz="1400" spc="-1" strike="noStrike">
                        <a:latin typeface="Arial"/>
                      </a:endParaRPr>
                    </a:p>
                    <a:p>
                      <a:pPr algn="ctr">
                        <a:lnSpc>
                          <a:spcPct val="100000"/>
                        </a:lnSpc>
                        <a:buNone/>
                      </a:pPr>
                      <a:r>
                        <a:rPr b="0" lang="en-US" sz="1400" spc="-1" strike="noStrike">
                          <a:solidFill>
                            <a:srgbClr val="000000"/>
                          </a:solidFill>
                          <a:latin typeface="Calibri"/>
                        </a:rPr>
                        <a:t>2020</a:t>
                      </a:r>
                      <a:endParaRPr b="0" lang="en-GB"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just">
                        <a:lnSpc>
                          <a:spcPct val="100000"/>
                        </a:lnSpc>
                        <a:buNone/>
                      </a:pPr>
                      <a:r>
                        <a:rPr b="0" lang="en-US" sz="1400" spc="-1" strike="noStrike">
                          <a:solidFill>
                            <a:srgbClr val="000000"/>
                          </a:solidFill>
                          <a:latin typeface="Times New Roman"/>
                        </a:rPr>
                        <a:t>These learning outcomes from students can be seen from their behavior, both behavior in the form of understanding knowledge, thinking skills, or motor skills</a:t>
                      </a:r>
                      <a:endParaRPr b="0" lang="en-GB" sz="1400" spc="-1" strike="noStrike">
                        <a:latin typeface="Arial"/>
                      </a:endParaRPr>
                    </a:p>
                  </a:txBody>
                  <a:tcPr anchor="t" marL="91440" marR="91440">
                    <a:lnL w="12240">
                      <a:solidFill>
                        <a:srgbClr val="000000"/>
                      </a:solidFill>
                    </a:lnL>
                    <a:lnR w="12240">
                      <a:solidFill>
                        <a:srgbClr val="bcbcbc"/>
                      </a:solidFill>
                    </a:lnR>
                    <a:lnT w="12240">
                      <a:solidFill>
                        <a:srgbClr val="000000"/>
                      </a:solidFill>
                    </a:lnT>
                    <a:lnB w="12240">
                      <a:solidFill>
                        <a:srgbClr val="000000"/>
                      </a:solidFill>
                    </a:lnB>
                    <a:noFill/>
                  </a:tcPr>
                </a:tc>
              </a:tr>
              <a:tr h="931680">
                <a:tc>
                  <a:txBody>
                    <a:bodyPr anchor="t">
                      <a:noAutofit/>
                    </a:bodyPr>
                    <a:p>
                      <a:pPr algn="ctr">
                        <a:lnSpc>
                          <a:spcPct val="100000"/>
                        </a:lnSpc>
                        <a:buNone/>
                      </a:pPr>
                      <a:endParaRPr b="0" lang="en-GB" sz="1400" spc="-1" strike="noStrike">
                        <a:latin typeface="Arial"/>
                      </a:endParaRPr>
                    </a:p>
                    <a:p>
                      <a:pPr algn="ctr">
                        <a:lnSpc>
                          <a:spcPct val="100000"/>
                        </a:lnSpc>
                        <a:buNone/>
                      </a:pPr>
                      <a:r>
                        <a:rPr b="0" lang="en-US" sz="1400" spc="-1" strike="noStrike">
                          <a:solidFill>
                            <a:srgbClr val="000000"/>
                          </a:solidFill>
                          <a:latin typeface="Times New Roman"/>
                        </a:rPr>
                        <a:t>03</a:t>
                      </a:r>
                      <a:endParaRPr b="0" lang="en-GB" sz="1400" spc="-1" strike="noStrike">
                        <a:latin typeface="Arial"/>
                      </a:endParaRPr>
                    </a:p>
                  </a:txBody>
                  <a:tcPr anchor="t" marL="91440" marR="91440">
                    <a:lnL w="12240">
                      <a:solidFill>
                        <a:srgbClr val="bcbcbc"/>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0" lang="en-US" sz="1400" spc="-1" strike="noStrike">
                          <a:solidFill>
                            <a:srgbClr val="000000"/>
                          </a:solidFill>
                          <a:latin typeface="Times New Roman"/>
                        </a:rPr>
                        <a:t>Integration of data mining clustering approach in the personalized E-learning system</a:t>
                      </a:r>
                      <a:endParaRPr b="0" lang="en-GB"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endParaRPr b="0" lang="en-GB" sz="1400" spc="-1" strike="noStrike">
                        <a:latin typeface="Arial"/>
                      </a:endParaRPr>
                    </a:p>
                    <a:p>
                      <a:pPr algn="ctr">
                        <a:lnSpc>
                          <a:spcPct val="100000"/>
                        </a:lnSpc>
                        <a:buNone/>
                      </a:pPr>
                      <a:r>
                        <a:rPr b="0" lang="en-US" sz="1400" spc="-1" strike="noStrike">
                          <a:solidFill>
                            <a:srgbClr val="000000"/>
                          </a:solidFill>
                          <a:latin typeface="Calibri"/>
                        </a:rPr>
                        <a:t>2018</a:t>
                      </a:r>
                      <a:endParaRPr b="0" lang="en-GB"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endParaRPr b="0" lang="en-GB" sz="1400" spc="-1" strike="noStrike">
                        <a:latin typeface="Arial"/>
                      </a:endParaRPr>
                    </a:p>
                    <a:p>
                      <a:pPr algn="ctr">
                        <a:lnSpc>
                          <a:spcPct val="100000"/>
                        </a:lnSpc>
                        <a:buNone/>
                      </a:pPr>
                      <a:r>
                        <a:rPr b="0" lang="en-US" sz="1400" spc="-1" strike="noStrike">
                          <a:solidFill>
                            <a:srgbClr val="000000"/>
                          </a:solidFill>
                          <a:latin typeface="Calibri"/>
                        </a:rPr>
                        <a:t>an outcome of the process of changing student behavior after attending lessons</a:t>
                      </a:r>
                      <a:endParaRPr b="0" lang="en-GB" sz="1400" spc="-1" strike="noStrike">
                        <a:latin typeface="Arial"/>
                      </a:endParaRPr>
                    </a:p>
                  </a:txBody>
                  <a:tcPr anchor="t" marL="91440" marR="91440">
                    <a:lnL w="12240">
                      <a:solidFill>
                        <a:srgbClr val="000000"/>
                      </a:solidFill>
                    </a:lnL>
                    <a:lnR w="12240">
                      <a:solidFill>
                        <a:srgbClr val="bcbcbc"/>
                      </a:solidFill>
                    </a:lnR>
                    <a:lnT w="12240">
                      <a:solidFill>
                        <a:srgbClr val="000000"/>
                      </a:solidFill>
                    </a:lnT>
                    <a:lnB w="12240">
                      <a:solidFill>
                        <a:srgbClr val="000000"/>
                      </a:solidFill>
                    </a:lnB>
                    <a:noFill/>
                  </a:tcPr>
                </a:tc>
              </a:tr>
              <a:tr h="1074600">
                <a:tc>
                  <a:txBody>
                    <a:bodyPr anchor="t">
                      <a:noAutofit/>
                    </a:bodyPr>
                    <a:p>
                      <a:pPr algn="ctr">
                        <a:lnSpc>
                          <a:spcPct val="100000"/>
                        </a:lnSpc>
                        <a:buNone/>
                      </a:pPr>
                      <a:r>
                        <a:rPr b="0" lang="en-US" sz="1400" spc="-1" strike="noStrike">
                          <a:solidFill>
                            <a:srgbClr val="000000"/>
                          </a:solidFill>
                          <a:latin typeface="Times New Roman"/>
                        </a:rPr>
                        <a:t>04</a:t>
                      </a:r>
                      <a:endParaRPr b="0" lang="en-GB" sz="1400" spc="-1" strike="noStrike">
                        <a:latin typeface="Arial"/>
                      </a:endParaRPr>
                    </a:p>
                  </a:txBody>
                  <a:tcPr anchor="t" marL="91440" marR="91440">
                    <a:lnL w="12240">
                      <a:solidFill>
                        <a:srgbClr val="bcbcbc"/>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0" lang="en-US" sz="1400" spc="-1" strike="noStrike">
                          <a:solidFill>
                            <a:srgbClr val="000000"/>
                          </a:solidFill>
                          <a:latin typeface="Times New Roman"/>
                        </a:rPr>
                        <a:t>The use of tools of data mining to decision making in engineering education—A systematic mapping study</a:t>
                      </a:r>
                      <a:endParaRPr b="0" lang="en-GB"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endParaRPr b="0" lang="en-GB" sz="1400" spc="-1" strike="noStrike">
                        <a:latin typeface="Arial"/>
                      </a:endParaRPr>
                    </a:p>
                    <a:p>
                      <a:pPr algn="ctr">
                        <a:lnSpc>
                          <a:spcPct val="100000"/>
                        </a:lnSpc>
                        <a:buNone/>
                      </a:pPr>
                      <a:r>
                        <a:rPr b="0" lang="en-US" sz="1400" spc="-1" strike="noStrike">
                          <a:solidFill>
                            <a:srgbClr val="000000"/>
                          </a:solidFill>
                          <a:latin typeface="Calibri"/>
                        </a:rPr>
                        <a:t>2019</a:t>
                      </a:r>
                      <a:endParaRPr b="0" lang="en-GB"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0" lang="en-US" sz="1400" spc="-1" strike="noStrike">
                          <a:solidFill>
                            <a:srgbClr val="000000"/>
                          </a:solidFill>
                          <a:latin typeface="Times New Roman"/>
                        </a:rPr>
                        <a:t>The concrete form of student’s performance can be seen from their understanding of the knowledge being studied, their expertise in processing information and making decisions based on certain thoughts or motor skills</a:t>
                      </a:r>
                      <a:endParaRPr b="0" lang="en-GB" sz="1400" spc="-1" strike="noStrike">
                        <a:latin typeface="Arial"/>
                      </a:endParaRPr>
                    </a:p>
                  </a:txBody>
                  <a:tcPr anchor="t" marL="91440" marR="91440">
                    <a:lnL w="12240">
                      <a:solidFill>
                        <a:srgbClr val="000000"/>
                      </a:solidFill>
                    </a:lnL>
                    <a:lnR w="12240">
                      <a:solidFill>
                        <a:srgbClr val="bcbcbc"/>
                      </a:solidFill>
                    </a:lnR>
                    <a:lnT w="12240">
                      <a:solidFill>
                        <a:srgbClr val="000000"/>
                      </a:solidFill>
                    </a:lnT>
                    <a:lnB w="12240">
                      <a:solidFill>
                        <a:srgbClr val="000000"/>
                      </a:solidFill>
                    </a:lnB>
                    <a:noFill/>
                  </a:tcPr>
                </a:tc>
              </a:tr>
              <a:tr h="1074600">
                <a:tc>
                  <a:txBody>
                    <a:bodyPr anchor="t">
                      <a:noAutofit/>
                    </a:bodyPr>
                    <a:p>
                      <a:pPr algn="ctr">
                        <a:lnSpc>
                          <a:spcPct val="100000"/>
                        </a:lnSpc>
                        <a:buNone/>
                      </a:pPr>
                      <a:endParaRPr b="0" lang="en-GB" sz="1400" spc="-1" strike="noStrike">
                        <a:latin typeface="Arial"/>
                      </a:endParaRPr>
                    </a:p>
                    <a:p>
                      <a:pPr algn="ctr">
                        <a:lnSpc>
                          <a:spcPct val="100000"/>
                        </a:lnSpc>
                        <a:buNone/>
                      </a:pPr>
                      <a:r>
                        <a:rPr b="0" lang="en-US" sz="1400" spc="-1" strike="noStrike">
                          <a:solidFill>
                            <a:srgbClr val="000000"/>
                          </a:solidFill>
                          <a:latin typeface="Times New Roman"/>
                        </a:rPr>
                        <a:t>05</a:t>
                      </a:r>
                      <a:endParaRPr b="0" lang="en-GB" sz="1400" spc="-1" strike="noStrike">
                        <a:latin typeface="Arial"/>
                      </a:endParaRPr>
                    </a:p>
                  </a:txBody>
                  <a:tcPr anchor="t" marL="91440" marR="91440">
                    <a:lnL w="12240">
                      <a:solidFill>
                        <a:srgbClr val="bcbcbc"/>
                      </a:solidFill>
                    </a:lnL>
                    <a:lnR w="12240">
                      <a:solidFill>
                        <a:srgbClr val="000000"/>
                      </a:solidFill>
                    </a:lnR>
                    <a:lnT w="12240">
                      <a:solidFill>
                        <a:srgbClr val="000000"/>
                      </a:solidFill>
                    </a:lnT>
                    <a:lnB w="12240">
                      <a:solidFill>
                        <a:srgbClr val="bcbcbc"/>
                      </a:solidFill>
                    </a:lnB>
                    <a:noFill/>
                  </a:tcPr>
                </a:tc>
                <a:tc>
                  <a:txBody>
                    <a:bodyPr anchor="t">
                      <a:noAutofit/>
                    </a:bodyPr>
                    <a:p>
                      <a:pPr algn="ctr">
                        <a:lnSpc>
                          <a:spcPct val="100000"/>
                        </a:lnSpc>
                        <a:buNone/>
                      </a:pPr>
                      <a:r>
                        <a:rPr b="0" lang="en-US" sz="1400" spc="-1" strike="noStrike">
                          <a:solidFill>
                            <a:srgbClr val="000000"/>
                          </a:solidFill>
                          <a:latin typeface="Times New Roman"/>
                        </a:rPr>
                        <a:t>Data mining in educational technology classroom research: Can it make a contribution?</a:t>
                      </a:r>
                      <a:endParaRPr b="0" lang="en-GB"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bcbcbc"/>
                      </a:solidFill>
                    </a:lnB>
                    <a:noFill/>
                  </a:tcPr>
                </a:tc>
                <a:tc>
                  <a:txBody>
                    <a:bodyPr anchor="t">
                      <a:noAutofit/>
                    </a:bodyPr>
                    <a:p>
                      <a:pPr algn="ctr">
                        <a:lnSpc>
                          <a:spcPct val="100000"/>
                        </a:lnSpc>
                        <a:buNone/>
                      </a:pPr>
                      <a:endParaRPr b="0" lang="en-GB" sz="1400" spc="-1" strike="noStrike">
                        <a:latin typeface="Arial"/>
                      </a:endParaRPr>
                    </a:p>
                    <a:p>
                      <a:pPr algn="ctr">
                        <a:lnSpc>
                          <a:spcPct val="100000"/>
                        </a:lnSpc>
                        <a:buNone/>
                      </a:pPr>
                      <a:r>
                        <a:rPr b="0" lang="en-US" sz="1400" spc="-1" strike="noStrike">
                          <a:solidFill>
                            <a:srgbClr val="000000"/>
                          </a:solidFill>
                          <a:latin typeface="Calibri"/>
                        </a:rPr>
                        <a:t>2017</a:t>
                      </a:r>
                      <a:endParaRPr b="0" lang="en-GB"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bcbcbc"/>
                      </a:solidFill>
                    </a:lnB>
                    <a:noFill/>
                  </a:tcPr>
                </a:tc>
                <a:tc>
                  <a:txBody>
                    <a:bodyPr anchor="t">
                      <a:noAutofit/>
                    </a:bodyPr>
                    <a:p>
                      <a:pPr algn="ctr">
                        <a:lnSpc>
                          <a:spcPct val="100000"/>
                        </a:lnSpc>
                        <a:buNone/>
                      </a:pPr>
                      <a:endParaRPr b="0" lang="en-GB" sz="1400" spc="-1" strike="noStrike">
                        <a:latin typeface="Arial"/>
                      </a:endParaRPr>
                    </a:p>
                    <a:p>
                      <a:pPr algn="ctr">
                        <a:lnSpc>
                          <a:spcPct val="100000"/>
                        </a:lnSpc>
                        <a:buNone/>
                      </a:pPr>
                      <a:r>
                        <a:rPr b="0" lang="en-US" sz="1400" spc="-1" strike="noStrike">
                          <a:solidFill>
                            <a:srgbClr val="000000"/>
                          </a:solidFill>
                          <a:latin typeface="Times New Roman"/>
                        </a:rPr>
                        <a:t>. Giving a weight or rating for student’s achievement in learning requires the preparation of suitable assessment indicators, and needs to be ensured of the validity and the reliability</a:t>
                      </a:r>
                      <a:endParaRPr b="0" lang="en-GB" sz="1400" spc="-1" strike="noStrike">
                        <a:latin typeface="Arial"/>
                      </a:endParaRPr>
                    </a:p>
                  </a:txBody>
                  <a:tcPr anchor="t" marL="91440" marR="91440">
                    <a:lnL w="12240">
                      <a:solidFill>
                        <a:srgbClr val="000000"/>
                      </a:solidFill>
                    </a:lnL>
                    <a:lnR w="12240">
                      <a:solidFill>
                        <a:srgbClr val="bcbcbc"/>
                      </a:solidFill>
                    </a:lnR>
                    <a:lnT w="12240">
                      <a:solidFill>
                        <a:srgbClr val="000000"/>
                      </a:solidFill>
                    </a:lnT>
                    <a:lnB w="12240">
                      <a:solidFill>
                        <a:srgbClr val="bcbcbc"/>
                      </a:solidFill>
                    </a:lnB>
                    <a:noFill/>
                  </a:tcPr>
                </a:tc>
              </a:tr>
            </a:tbl>
          </a:graphicData>
        </a:graphic>
      </p:graphicFrame>
      <p:pic>
        <p:nvPicPr>
          <p:cNvPr id="125" name="Picture 2" descr=""/>
          <p:cNvPicPr/>
          <p:nvPr/>
        </p:nvPicPr>
        <p:blipFill>
          <a:blip r:embed="rId1"/>
          <a:stretch/>
        </p:blipFill>
        <p:spPr>
          <a:xfrm>
            <a:off x="46800" y="163800"/>
            <a:ext cx="1400040" cy="1099080"/>
          </a:xfrm>
          <a:prstGeom prst="rect">
            <a:avLst/>
          </a:prstGeom>
          <a:ln w="0">
            <a:noFill/>
          </a:ln>
        </p:spPr>
      </p:pic>
      <p:sp>
        <p:nvSpPr>
          <p:cNvPr id="3" name="PlaceHolder 2"/>
          <p:cNvSpPr>
            <a:spLocks noGrp="1"/>
          </p:cNvSpPr>
          <p:nvPr>
            <p:ph type="sldNum" idx="5"/>
          </p:nvPr>
        </p:nvSpPr>
        <p:spPr/>
        <p:txBody>
          <a:bodyPr/>
          <a:p>
            <a:fld id="{78882A42-2C1F-43EC-9580-46B509023707}"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algn="ctr">
              <a:lnSpc>
                <a:spcPct val="100000"/>
              </a:lnSpc>
              <a:buNone/>
            </a:pPr>
            <a:r>
              <a:rPr b="0" lang="en-US" sz="4400" spc="-1" strike="noStrike">
                <a:solidFill>
                  <a:srgbClr val="000000"/>
                </a:solidFill>
                <a:latin typeface="Calibri"/>
              </a:rPr>
              <a:t>    </a:t>
            </a:r>
            <a:r>
              <a:rPr b="0" lang="en-US" sz="4400" spc="-1" strike="noStrike">
                <a:solidFill>
                  <a:srgbClr val="000000"/>
                </a:solidFill>
                <a:latin typeface="Calibri"/>
              </a:rPr>
              <a:t>  </a:t>
            </a:r>
            <a:r>
              <a:rPr b="0" lang="en-US" sz="4400" spc="-1" strike="noStrike">
                <a:solidFill>
                  <a:srgbClr val="000000"/>
                </a:solidFill>
                <a:latin typeface="Calibri"/>
              </a:rPr>
              <a:t>Pr</a:t>
            </a:r>
            <a:r>
              <a:rPr b="0" lang="en-US" sz="4400" spc="-1" strike="noStrike">
                <a:solidFill>
                  <a:srgbClr val="000000"/>
                </a:solidFill>
                <a:latin typeface="Calibri"/>
              </a:rPr>
              <a:t>oj</a:t>
            </a:r>
            <a:r>
              <a:rPr b="0" lang="en-US" sz="4400" spc="-1" strike="noStrike">
                <a:solidFill>
                  <a:srgbClr val="000000"/>
                </a:solidFill>
                <a:latin typeface="Calibri"/>
              </a:rPr>
              <a:t>e</a:t>
            </a:r>
            <a:r>
              <a:rPr b="0" lang="en-US" sz="4400" spc="-1" strike="noStrike">
                <a:solidFill>
                  <a:srgbClr val="000000"/>
                </a:solidFill>
                <a:latin typeface="Calibri"/>
              </a:rPr>
              <a:t>ct </a:t>
            </a:r>
            <a:r>
              <a:rPr b="0" lang="en-US" sz="4400" spc="-1" strike="noStrike">
                <a:solidFill>
                  <a:srgbClr val="000000"/>
                </a:solidFill>
                <a:latin typeface="Calibri"/>
              </a:rPr>
              <a:t>S</a:t>
            </a:r>
            <a:r>
              <a:rPr b="0" lang="en-US" sz="4400" spc="-1" strike="noStrike">
                <a:solidFill>
                  <a:srgbClr val="000000"/>
                </a:solidFill>
                <a:latin typeface="Calibri"/>
              </a:rPr>
              <a:t>c</a:t>
            </a:r>
            <a:r>
              <a:rPr b="0" lang="en-US" sz="4400" spc="-1" strike="noStrike">
                <a:solidFill>
                  <a:srgbClr val="000000"/>
                </a:solidFill>
                <a:latin typeface="Calibri"/>
              </a:rPr>
              <a:t>o</a:t>
            </a:r>
            <a:r>
              <a:rPr b="0" lang="en-US" sz="4400" spc="-1" strike="noStrike">
                <a:solidFill>
                  <a:srgbClr val="000000"/>
                </a:solidFill>
                <a:latin typeface="Calibri"/>
              </a:rPr>
              <a:t>p</a:t>
            </a:r>
            <a:r>
              <a:rPr b="0" lang="en-US" sz="4400" spc="-1" strike="noStrike">
                <a:solidFill>
                  <a:srgbClr val="000000"/>
                </a:solidFill>
                <a:latin typeface="Calibri"/>
              </a:rPr>
              <a:t>e </a:t>
            </a:r>
            <a:r>
              <a:rPr b="0" lang="en-US" sz="4400" spc="-1" strike="noStrike">
                <a:solidFill>
                  <a:srgbClr val="000000"/>
                </a:solidFill>
                <a:latin typeface="Calibri"/>
              </a:rPr>
              <a:t>a</a:t>
            </a:r>
            <a:r>
              <a:rPr b="0" lang="en-US" sz="4400" spc="-1" strike="noStrike">
                <a:solidFill>
                  <a:srgbClr val="000000"/>
                </a:solidFill>
                <a:latin typeface="Calibri"/>
              </a:rPr>
              <a:t>n</a:t>
            </a:r>
            <a:r>
              <a:rPr b="0" lang="en-US" sz="4400" spc="-1" strike="noStrike">
                <a:solidFill>
                  <a:srgbClr val="000000"/>
                </a:solidFill>
                <a:latin typeface="Calibri"/>
              </a:rPr>
              <a:t>d </a:t>
            </a:r>
            <a:r>
              <a:rPr b="0" lang="en-US" sz="4000" spc="-1" strike="noStrike">
                <a:solidFill>
                  <a:srgbClr val="000000"/>
                </a:solidFill>
                <a:latin typeface="Calibri"/>
              </a:rPr>
              <a:t>F</a:t>
            </a:r>
            <a:r>
              <a:rPr b="0" lang="en-US" sz="4000" spc="-1" strike="noStrike">
                <a:solidFill>
                  <a:srgbClr val="000000"/>
                </a:solidFill>
                <a:latin typeface="Calibri"/>
              </a:rPr>
              <a:t>e</a:t>
            </a:r>
            <a:r>
              <a:rPr b="0" lang="en-US" sz="4000" spc="-1" strike="noStrike">
                <a:solidFill>
                  <a:srgbClr val="000000"/>
                </a:solidFill>
                <a:latin typeface="Calibri"/>
              </a:rPr>
              <a:t>as</a:t>
            </a:r>
            <a:r>
              <a:rPr b="0" lang="en-US" sz="4000" spc="-1" strike="noStrike">
                <a:solidFill>
                  <a:srgbClr val="000000"/>
                </a:solidFill>
                <a:latin typeface="Calibri"/>
              </a:rPr>
              <a:t>ib</a:t>
            </a:r>
            <a:r>
              <a:rPr b="0" lang="en-US" sz="4000" spc="-1" strike="noStrike">
                <a:solidFill>
                  <a:srgbClr val="000000"/>
                </a:solidFill>
                <a:latin typeface="Calibri"/>
              </a:rPr>
              <a:t>ili</a:t>
            </a:r>
            <a:r>
              <a:rPr b="0" lang="en-US" sz="4000" spc="-1" strike="noStrike">
                <a:solidFill>
                  <a:srgbClr val="000000"/>
                </a:solidFill>
                <a:latin typeface="Calibri"/>
              </a:rPr>
              <a:t>ty</a:t>
            </a:r>
            <a:endParaRPr b="0" lang="en-GB" sz="4000" spc="-1" strike="noStrike">
              <a:latin typeface="Arial"/>
            </a:endParaRPr>
          </a:p>
        </p:txBody>
      </p:sp>
      <p:sp>
        <p:nvSpPr>
          <p:cNvPr id="127" name="PlaceHolder 2"/>
          <p:cNvSpPr>
            <a:spLocks noGrp="1"/>
          </p:cNvSpPr>
          <p:nvPr>
            <p:ph/>
          </p:nvPr>
        </p:nvSpPr>
        <p:spPr>
          <a:xfrm>
            <a:off x="457200" y="1600200"/>
            <a:ext cx="8228880" cy="4525200"/>
          </a:xfrm>
          <a:prstGeom prst="rect">
            <a:avLst/>
          </a:prstGeom>
          <a:noFill/>
          <a:ln w="0">
            <a:noFill/>
          </a:ln>
        </p:spPr>
        <p:txBody>
          <a:bodyPr lIns="90000" rIns="90000" tIns="45000" bIns="45000" anchor="t">
            <a:normAutofit/>
          </a:bodyPr>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The research problem of this paper is to objectively evaluate students’ academic achievement from the perspective of clustering, and predict the future achievement based on the existing achievement.</a:t>
            </a:r>
            <a:endParaRPr b="0" lang="en-GB" sz="3200" spc="-1" strike="noStrike">
              <a:latin typeface="Arial"/>
            </a:endParaRPr>
          </a:p>
        </p:txBody>
      </p:sp>
      <p:pic>
        <p:nvPicPr>
          <p:cNvPr id="128" name="Picture 2" descr=""/>
          <p:cNvPicPr/>
          <p:nvPr/>
        </p:nvPicPr>
        <p:blipFill>
          <a:blip r:embed="rId1"/>
          <a:stretch/>
        </p:blipFill>
        <p:spPr>
          <a:xfrm>
            <a:off x="46800" y="163800"/>
            <a:ext cx="1400040" cy="1099080"/>
          </a:xfrm>
          <a:prstGeom prst="rect">
            <a:avLst/>
          </a:prstGeom>
          <a:ln w="0">
            <a:noFill/>
          </a:ln>
        </p:spPr>
      </p:pic>
      <p:sp>
        <p:nvSpPr>
          <p:cNvPr id="4" name="PlaceHolder 3"/>
          <p:cNvSpPr>
            <a:spLocks noGrp="1"/>
          </p:cNvSpPr>
          <p:nvPr>
            <p:ph type="sldNum" idx="5"/>
          </p:nvPr>
        </p:nvSpPr>
        <p:spPr/>
        <p:txBody>
          <a:bodyPr/>
          <a:p>
            <a:fld id="{FE0356AB-D368-4080-94CC-5ADC703A0870}" type="slidenum">
              <a:t>8</a:t>
            </a:fld>
          </a:p>
        </p:txBody>
      </p:sp>
      <p:sp>
        <p:nvSpPr>
          <p:cNvPr id="5" name="PlaceHolder 4"/>
          <p:cNvSpPr>
            <a:spLocks noGrp="1"/>
          </p:cNvSpPr>
          <p:nvPr>
            <p:ph type="dt" idx="6"/>
          </p:nvPr>
        </p:nvSpPr>
        <p:spPr/>
        <p:txBody>
          <a:bodyPr/>
          <a:p>
            <a:fld id="{E0EEC32A-2E3A-402C-AE72-2E920D89602F}" type="datetime1">
              <a:rPr lang="en-GB"/>
              <a:t>25/11/2022</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algn="ctr">
              <a:lnSpc>
                <a:spcPct val="100000"/>
              </a:lnSpc>
              <a:buNone/>
            </a:pPr>
            <a:r>
              <a:rPr b="0" lang="en-US" sz="4400" spc="-1" strike="noStrike">
                <a:solidFill>
                  <a:srgbClr val="000000"/>
                </a:solidFill>
                <a:latin typeface="Calibri"/>
              </a:rPr>
              <a:t>E</a:t>
            </a:r>
            <a:r>
              <a:rPr b="0" lang="en-US" sz="4400" spc="-1" strike="noStrike">
                <a:solidFill>
                  <a:srgbClr val="000000"/>
                </a:solidFill>
                <a:latin typeface="Calibri"/>
              </a:rPr>
              <a:t>xi</a:t>
            </a:r>
            <a:r>
              <a:rPr b="0" lang="en-US" sz="4400" spc="-1" strike="noStrike">
                <a:solidFill>
                  <a:srgbClr val="000000"/>
                </a:solidFill>
                <a:latin typeface="Calibri"/>
              </a:rPr>
              <a:t>st</a:t>
            </a:r>
            <a:r>
              <a:rPr b="0" lang="en-US" sz="4400" spc="-1" strike="noStrike">
                <a:solidFill>
                  <a:srgbClr val="000000"/>
                </a:solidFill>
                <a:latin typeface="Calibri"/>
              </a:rPr>
              <a:t>in</a:t>
            </a:r>
            <a:r>
              <a:rPr b="0" lang="en-US" sz="4400" spc="-1" strike="noStrike">
                <a:solidFill>
                  <a:srgbClr val="000000"/>
                </a:solidFill>
                <a:latin typeface="Calibri"/>
              </a:rPr>
              <a:t>g </a:t>
            </a:r>
            <a:r>
              <a:rPr b="0" lang="en-US" sz="4400" spc="-1" strike="noStrike">
                <a:solidFill>
                  <a:srgbClr val="000000"/>
                </a:solidFill>
                <a:latin typeface="Calibri"/>
              </a:rPr>
              <a:t>S</a:t>
            </a:r>
            <a:r>
              <a:rPr b="0" lang="en-US" sz="4400" spc="-1" strike="noStrike">
                <a:solidFill>
                  <a:srgbClr val="000000"/>
                </a:solidFill>
                <a:latin typeface="Calibri"/>
              </a:rPr>
              <a:t>y</a:t>
            </a:r>
            <a:r>
              <a:rPr b="0" lang="en-US" sz="4400" spc="-1" strike="noStrike">
                <a:solidFill>
                  <a:srgbClr val="000000"/>
                </a:solidFill>
                <a:latin typeface="Calibri"/>
              </a:rPr>
              <a:t>st</a:t>
            </a:r>
            <a:r>
              <a:rPr b="0" lang="en-US" sz="4400" spc="-1" strike="noStrike">
                <a:solidFill>
                  <a:srgbClr val="000000"/>
                </a:solidFill>
                <a:latin typeface="Calibri"/>
              </a:rPr>
              <a:t>e</a:t>
            </a:r>
            <a:r>
              <a:rPr b="0" lang="en-US" sz="4400" spc="-1" strike="noStrike">
                <a:solidFill>
                  <a:srgbClr val="000000"/>
                </a:solidFill>
                <a:latin typeface="Calibri"/>
              </a:rPr>
              <a:t>m</a:t>
            </a:r>
            <a:endParaRPr b="0" lang="en-GB" sz="4400" spc="-1" strike="noStrike">
              <a:latin typeface="Arial"/>
            </a:endParaRPr>
          </a:p>
        </p:txBody>
      </p:sp>
      <p:sp>
        <p:nvSpPr>
          <p:cNvPr id="130"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Limited dataset used</a:t>
            </a:r>
            <a:endParaRPr b="0" lang="en-GB" sz="3200" spc="-1" strike="noStrike">
              <a:latin typeface="Arial"/>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Low accuracy detected</a:t>
            </a:r>
            <a:endParaRPr b="0" lang="en-GB" sz="3200" spc="-1" strike="noStrike">
              <a:latin typeface="Arial"/>
            </a:endParaRPr>
          </a:p>
        </p:txBody>
      </p:sp>
      <p:pic>
        <p:nvPicPr>
          <p:cNvPr id="131" name="Picture 2" descr=""/>
          <p:cNvPicPr/>
          <p:nvPr/>
        </p:nvPicPr>
        <p:blipFill>
          <a:blip r:embed="rId1"/>
          <a:stretch/>
        </p:blipFill>
        <p:spPr>
          <a:xfrm>
            <a:off x="46800" y="163800"/>
            <a:ext cx="1648800" cy="1099080"/>
          </a:xfrm>
          <a:prstGeom prst="rect">
            <a:avLst/>
          </a:prstGeom>
          <a:ln w="0">
            <a:noFill/>
          </a:ln>
        </p:spPr>
      </p:pic>
      <p:sp>
        <p:nvSpPr>
          <p:cNvPr id="4" name="PlaceHolder 3"/>
          <p:cNvSpPr>
            <a:spLocks noGrp="1"/>
          </p:cNvSpPr>
          <p:nvPr>
            <p:ph type="sldNum" idx="5"/>
          </p:nvPr>
        </p:nvSpPr>
        <p:spPr/>
        <p:txBody>
          <a:bodyPr/>
          <a:p>
            <a:fld id="{C80C369B-12E4-4786-BC59-113114AB3F5B}" type="slidenum">
              <a:t>9</a:t>
            </a:fld>
          </a:p>
        </p:txBody>
      </p:sp>
      <p:sp>
        <p:nvSpPr>
          <p:cNvPr id="5" name="PlaceHolder 4"/>
          <p:cNvSpPr>
            <a:spLocks noGrp="1"/>
          </p:cNvSpPr>
          <p:nvPr>
            <p:ph type="dt" idx="6"/>
          </p:nvPr>
        </p:nvSpPr>
        <p:spPr/>
        <p:txBody>
          <a:bodyPr/>
          <a:p>
            <a:fld id="{0753CA47-E94D-465C-8282-94007230927E}" type="datetime1">
              <a:rPr lang="en-GB"/>
              <a:t>25/11/2022</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270</TotalTime>
  <Application>LibreOffice/7.3.7.2$Linux_X86_64 LibreOffice_project/30$Build-2</Application>
  <AppVersion>15.0000</AppVersion>
  <Words>1466</Words>
  <Paragraphs>230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2019-08-23T04:07:24Z</dcterms:created>
  <dc:creator>HL-02</dc:creator>
  <dc:description/>
  <dc:language>en-GB</dc:language>
  <cp:lastModifiedBy/>
  <dcterms:modified xsi:type="dcterms:W3CDTF">2022-11-25T10:16:27Z</dcterms:modified>
  <cp:revision>32</cp:revision>
  <dc:subject/>
  <dc:title>Project Review  (PR-II)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vt:i4>
  </property>
  <property fmtid="{D5CDD505-2E9C-101B-9397-08002B2CF9AE}" pid="3" name="PresentationFormat">
    <vt:lpwstr>On-screen Show (4:3)</vt:lpwstr>
  </property>
  <property fmtid="{D5CDD505-2E9C-101B-9397-08002B2CF9AE}" pid="4" name="Slides">
    <vt:i4>20</vt:i4>
  </property>
</Properties>
</file>