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60" r:id="rId1"/>
  </p:sldMasterIdLst>
  <p:notesMasterIdLst>
    <p:notesMasterId r:id="rId19"/>
  </p:notesMasterIdLst>
  <p:handoutMasterIdLst>
    <p:handoutMasterId r:id="rId20"/>
  </p:handoutMasterIdLst>
  <p:sldIdLst>
    <p:sldId id="267" r:id="rId2"/>
    <p:sldId id="270" r:id="rId3"/>
    <p:sldId id="269" r:id="rId4"/>
    <p:sldId id="291" r:id="rId5"/>
    <p:sldId id="294" r:id="rId6"/>
    <p:sldId id="299" r:id="rId7"/>
    <p:sldId id="302" r:id="rId8"/>
    <p:sldId id="298" r:id="rId9"/>
    <p:sldId id="296" r:id="rId10"/>
    <p:sldId id="292" r:id="rId11"/>
    <p:sldId id="303" r:id="rId12"/>
    <p:sldId id="304" r:id="rId13"/>
    <p:sldId id="306" r:id="rId14"/>
    <p:sldId id="305" r:id="rId15"/>
    <p:sldId id="295" r:id="rId16"/>
    <p:sldId id="293" r:id="rId17"/>
    <p:sldId id="289" r:id="rId18"/>
  </p:sldIdLst>
  <p:sldSz cx="9144000" cy="5143500" type="screen16x9"/>
  <p:notesSz cx="6858000" cy="9144000"/>
  <p:defaultTex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p:defaultTextStyle>
  <p:extLst>
    <p:ext uri="{EFAFB233-063F-42B5-8137-9DF3F51BA10A}">
      <p15:sldGuideLst xmlns:p15="http://schemas.microsoft.com/office/powerpoint/2012/main">
        <p15:guide id="1" orient="horz" pos="1597"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E35"/>
    <a:srgbClr val="203864"/>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showGuides="1">
      <p:cViewPr varScale="1">
        <p:scale>
          <a:sx n="104" d="100"/>
          <a:sy n="104" d="100"/>
        </p:scale>
        <p:origin x="778" y="58"/>
      </p:cViewPr>
      <p:guideLst>
        <p:guide orient="horz" pos="159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9062" name="页眉占位符 1"/>
          <p:cNvSpPr>
            <a:spLocks noGrp="1"/>
          </p:cNvSpPr>
          <p:nvPr>
            <p:ph type="hdr" sz="quarter" idx="4294967295"/>
          </p:nvPr>
        </p:nvSpPr>
        <p:spPr>
          <a:xfrm>
            <a:off x="0" y="0"/>
            <a:ext cx="2971800" cy="458787"/>
          </a:xfrm>
          <a:prstGeom prst="rect">
            <a:avLst/>
          </a:prstGeom>
          <a:noFill/>
          <a:ln>
            <a:noFill/>
          </a:ln>
        </p:spPr>
        <p:txBody>
          <a:bodyPr vert="horz" lIns="91440" tIns="45720" rIns="91440" bIns="45720" anchor="t"/>
          <a:lstStyle/>
          <a:p>
            <a:pPr lvl="0"/>
            <a:endParaRPr lang="zh-CN" altLang="en-US" sz="1200"/>
          </a:p>
        </p:txBody>
      </p:sp>
      <p:sp>
        <p:nvSpPr>
          <p:cNvPr id="1049063" name="日期占位符 2"/>
          <p:cNvSpPr>
            <a:spLocks noGrp="1"/>
          </p:cNvSpPr>
          <p:nvPr>
            <p:ph type="dt" sz="quarter" idx="4294967295"/>
          </p:nvPr>
        </p:nvSpPr>
        <p:spPr>
          <a:xfrm>
            <a:off x="3884612" y="0"/>
            <a:ext cx="2971800" cy="458787"/>
          </a:xfrm>
          <a:prstGeom prst="rect">
            <a:avLst/>
          </a:prstGeom>
          <a:noFill/>
          <a:ln>
            <a:noFill/>
          </a:ln>
        </p:spPr>
        <p:txBody>
          <a:bodyPr vert="horz" lIns="91440" tIns="45720" rIns="91440" bIns="45720" anchor="t"/>
          <a:lstStyle/>
          <a:p>
            <a:pPr lvl="0" algn="r"/>
            <a:fld id="{566ABCEB-ACFC-4714-9973-3DA970169C29}" type="datetime1">
              <a:rPr lang="zh-CN" altLang="en-US" sz="1200"/>
              <a:pPr lvl="0" algn="r"/>
              <a:t>2022/11/18</a:t>
            </a:fld>
            <a:endParaRPr lang="zh-CN" altLang="en-US" sz="1200"/>
          </a:p>
        </p:txBody>
      </p:sp>
      <p:sp>
        <p:nvSpPr>
          <p:cNvPr id="1049064" name="页脚占位符 3"/>
          <p:cNvSpPr>
            <a:spLocks noGrp="1"/>
          </p:cNvSpPr>
          <p:nvPr>
            <p:ph type="ftr" sz="quarter" idx="4294967295"/>
          </p:nvPr>
        </p:nvSpPr>
        <p:spPr>
          <a:xfrm>
            <a:off x="0" y="8685212"/>
            <a:ext cx="2971800" cy="458787"/>
          </a:xfrm>
          <a:prstGeom prst="rect">
            <a:avLst/>
          </a:prstGeom>
          <a:noFill/>
          <a:ln>
            <a:noFill/>
          </a:ln>
        </p:spPr>
        <p:txBody>
          <a:bodyPr vert="horz" lIns="91440" tIns="45720" rIns="91440" bIns="45720" anchor="b"/>
          <a:lstStyle/>
          <a:p>
            <a:pPr lvl="0"/>
            <a:endParaRPr lang="zh-CN" altLang="en-US" sz="1200"/>
          </a:p>
        </p:txBody>
      </p:sp>
      <p:sp>
        <p:nvSpPr>
          <p:cNvPr id="1049065" name="灯片编号占位符 4"/>
          <p:cNvSpPr>
            <a:spLocks noGrp="1"/>
          </p:cNvSpPr>
          <p:nvPr>
            <p:ph type="sldNum" sz="quarter" idx="4294967295"/>
          </p:nvPr>
        </p:nvSpPr>
        <p:spPr>
          <a:xfrm>
            <a:off x="3884612" y="8685212"/>
            <a:ext cx="2971800" cy="458787"/>
          </a:xfrm>
          <a:prstGeom prst="rect">
            <a:avLst/>
          </a:prstGeom>
          <a:noFill/>
          <a:ln>
            <a:noFill/>
          </a:ln>
        </p:spPr>
        <p:txBody>
          <a:bodyPr vert="horz" lIns="91440" tIns="45720" rIns="91440" bIns="45720" anchor="b"/>
          <a:lstStyle/>
          <a:p>
            <a:pPr lvl="0" algn="r"/>
            <a:fld id="{566ABCEB-ACFC-4714-9973-3DA970169C29}" type="slidenum">
              <a:rPr lang="zh-CN" altLang="en-US" sz="1200"/>
              <a:pPr lvl="0" algn="r"/>
              <a:t>‹#›</a:t>
            </a:fld>
            <a:endParaRPr lang="zh-CN" altLang="en-US" sz="1200"/>
          </a:p>
        </p:txBody>
      </p:sp>
    </p:spTree>
    <p:extLst>
      <p:ext uri="{BB962C8B-B14F-4D97-AF65-F5344CB8AC3E}">
        <p14:creationId xmlns:p14="http://schemas.microsoft.com/office/powerpoint/2010/main" val="1"/>
      </p:ext>
    </p:extLst>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56" name="页眉占位符 1"/>
          <p:cNvSpPr>
            <a:spLocks noGrp="1"/>
          </p:cNvSpPr>
          <p:nvPr>
            <p:ph type="hdr" sz="quarter" idx="4294967295"/>
          </p:nvPr>
        </p:nvSpPr>
        <p:spPr>
          <a:xfrm>
            <a:off x="0" y="0"/>
            <a:ext cx="2971800" cy="458787"/>
          </a:xfrm>
          <a:prstGeom prst="rect">
            <a:avLst/>
          </a:prstGeom>
          <a:noFill/>
          <a:ln>
            <a:noFill/>
          </a:ln>
        </p:spPr>
        <p:txBody>
          <a:bodyPr vert="horz" lIns="91440" tIns="45720" rIns="91440" bIns="45720" anchor="t"/>
          <a:lstStyle/>
          <a:p>
            <a:pPr lvl="0"/>
            <a:endParaRPr lang="zh-CN" altLang="en-US" sz="1200"/>
          </a:p>
        </p:txBody>
      </p:sp>
      <p:sp>
        <p:nvSpPr>
          <p:cNvPr id="1049057" name="日期占位符 2"/>
          <p:cNvSpPr>
            <a:spLocks noGrp="1"/>
          </p:cNvSpPr>
          <p:nvPr>
            <p:ph type="dt" idx="4294967295"/>
          </p:nvPr>
        </p:nvSpPr>
        <p:spPr>
          <a:xfrm>
            <a:off x="3884612" y="0"/>
            <a:ext cx="2971800" cy="458787"/>
          </a:xfrm>
          <a:prstGeom prst="rect">
            <a:avLst/>
          </a:prstGeom>
          <a:noFill/>
          <a:ln>
            <a:noFill/>
          </a:ln>
        </p:spPr>
        <p:txBody>
          <a:bodyPr vert="horz" lIns="91440" tIns="45720" rIns="91440" bIns="45720" anchor="t"/>
          <a:lstStyle/>
          <a:p>
            <a:pPr lvl="0" algn="r"/>
            <a:fld id="{566ABCEB-ACFC-4714-9973-3DA970169C29}" type="datetime1">
              <a:rPr lang="zh-CN" altLang="en-US" sz="1200"/>
              <a:pPr lvl="0" algn="r"/>
              <a:t>2022/11/18</a:t>
            </a:fld>
            <a:endParaRPr lang="zh-CN" altLang="en-US" sz="1200"/>
          </a:p>
        </p:txBody>
      </p:sp>
      <p:sp>
        <p:nvSpPr>
          <p:cNvPr id="1049058" name="幻灯片图像占位符 3"/>
          <p:cNvSpPr>
            <a:spLocks noGrp="1" noRot="1" noChangeAspect="1"/>
          </p:cNvSpPr>
          <p:nvPr>
            <p:ph type="sldImg" idx="4294967295"/>
          </p:nvPr>
        </p:nvSpPr>
        <p:spPr>
          <a:xfrm>
            <a:off x="685800" y="1143000"/>
            <a:ext cx="5486400" cy="3086100"/>
          </a:xfrm>
          <a:prstGeom prst="rect">
            <a:avLst/>
          </a:prstGeom>
          <a:noFill/>
          <a:ln w="12700" cap="flat" cmpd="sng">
            <a:solidFill>
              <a:srgbClr val="000000">
                <a:alpha val="100000"/>
              </a:srgbClr>
            </a:solidFill>
            <a:prstDash val="solid"/>
            <a:round/>
          </a:ln>
        </p:spPr>
        <p:txBody>
          <a:bodyPr vert="horz" lIns="91440" tIns="45720" rIns="91440" bIns="45720" anchor="t"/>
          <a:lstStyle/>
          <a:p>
            <a:endParaRPr/>
          </a:p>
        </p:txBody>
      </p:sp>
      <p:sp>
        <p:nvSpPr>
          <p:cNvPr id="1049059" name="备注占位符 4"/>
          <p:cNvSpPr>
            <a:spLocks noGrp="1"/>
          </p:cNvSpPr>
          <p:nvPr>
            <p:ph type="body" sz="quarter" idx="4294967295"/>
          </p:nvPr>
        </p:nvSpPr>
        <p:spPr>
          <a:xfrm>
            <a:off x="685800" y="4400550"/>
            <a:ext cx="5486400" cy="3600450"/>
          </a:xfrm>
          <a:prstGeom prst="rect">
            <a:avLst/>
          </a:prstGeom>
          <a:noFill/>
          <a:ln>
            <a:noFill/>
          </a:ln>
        </p:spPr>
        <p:txBody>
          <a:bodyPr vert="horz" lIns="91440" tIns="45720" rIns="91440" bIns="45720"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60" name="页脚占位符 5"/>
          <p:cNvSpPr>
            <a:spLocks noGrp="1"/>
          </p:cNvSpPr>
          <p:nvPr>
            <p:ph type="ftr" sz="quarter" idx="4294967295"/>
          </p:nvPr>
        </p:nvSpPr>
        <p:spPr>
          <a:xfrm>
            <a:off x="0" y="8685212"/>
            <a:ext cx="2971800" cy="458787"/>
          </a:xfrm>
          <a:prstGeom prst="rect">
            <a:avLst/>
          </a:prstGeom>
          <a:noFill/>
          <a:ln>
            <a:noFill/>
          </a:ln>
        </p:spPr>
        <p:txBody>
          <a:bodyPr vert="horz" lIns="91440" tIns="45720" rIns="91440" bIns="45720" anchor="b"/>
          <a:lstStyle/>
          <a:p>
            <a:pPr lvl="0"/>
            <a:endParaRPr lang="zh-CN" altLang="en-US" sz="1200"/>
          </a:p>
        </p:txBody>
      </p:sp>
      <p:sp>
        <p:nvSpPr>
          <p:cNvPr id="1049061" name="灯片编号占位符 6"/>
          <p:cNvSpPr>
            <a:spLocks noGrp="1"/>
          </p:cNvSpPr>
          <p:nvPr>
            <p:ph type="sldNum" sz="quarter" idx="4294967295"/>
          </p:nvPr>
        </p:nvSpPr>
        <p:spPr>
          <a:xfrm>
            <a:off x="3884612" y="8685212"/>
            <a:ext cx="2971800" cy="458787"/>
          </a:xfrm>
          <a:prstGeom prst="rect">
            <a:avLst/>
          </a:prstGeom>
          <a:noFill/>
          <a:ln>
            <a:noFill/>
          </a:ln>
        </p:spPr>
        <p:txBody>
          <a:bodyPr vert="horz" lIns="91440" tIns="45720" rIns="91440" bIns="45720" anchor="b"/>
          <a:lstStyle/>
          <a:p>
            <a:pPr lvl="0" algn="r"/>
            <a:fld id="{566ABCEB-ACFC-4714-9973-3DA970169C29}" type="slidenum">
              <a:rPr lang="zh-CN" altLang="en-US" sz="1200"/>
              <a:pPr lvl="0" algn="r"/>
              <a:t>‹#›</a:t>
            </a:fld>
            <a:endParaRPr lang="zh-CN" altLang="en-US" sz="1200"/>
          </a:p>
        </p:txBody>
      </p:sp>
    </p:spTree>
  </p:cSld>
  <p:clrMap bg1="dk1" tx1="dk1" bg2="dk1" tx2="dk1" accent1="dk1" accent2="dk1" accent3="dk1" accent4="dk1" accent5="dk1" accent6="dk1" hlink="dk1" folHlink="dk1"/>
  <p:notesStyle>
    <a:lvl1pPr marL="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4294967295"/>
          </p:nvPr>
        </p:nvSpPr>
        <p:spPr/>
        <p:txBody>
          <a:bodyPr/>
          <a:lstStyle/>
          <a:p>
            <a:pPr lvl="0" algn="r"/>
            <a:fld id="{566ABCEB-ACFC-4714-9973-3DA970169C29}" type="slidenum">
              <a:rPr lang="zh-CN" altLang="en-US" sz="1200" smtClean="0"/>
              <a:pPr lvl="0" algn="r"/>
              <a:t>4</a:t>
            </a:fld>
            <a:endParaRPr lang="zh-CN" altLang="en-US" sz="1200"/>
          </a:p>
        </p:txBody>
      </p:sp>
    </p:spTree>
    <p:extLst>
      <p:ext uri="{BB962C8B-B14F-4D97-AF65-F5344CB8AC3E}">
        <p14:creationId xmlns:p14="http://schemas.microsoft.com/office/powerpoint/2010/main" val="1912086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031"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9032"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r"/>
            <a:fld id="{566ABCEB-ACFC-4714-9973-3DA970169C29}" type="slidenum">
              <a:rPr lang="zh-CN" altLang="en-US" sz="900">
                <a:solidFill>
                  <a:srgbClr val="898989"/>
                </a:solidFill>
                <a:ea typeface="微软雅黑" pitchFamily="34" charset="-122"/>
              </a:rPr>
              <a:pPr lvl="0" algn="r"/>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ctr">
              <a:buFontTx/>
              <a:buNone/>
            </a:pPr>
            <a:endParaRPr lang="zh-CN" altLang="en-US" sz="900">
              <a:solidFill>
                <a:srgbClr val="898989"/>
              </a:solidFill>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052" name="Title 1"/>
          <p:cNvSpPr>
            <a:spLocks noGrp="1"/>
          </p:cNvSpPr>
          <p:nvPr>
            <p:ph type="title"/>
          </p:nvPr>
        </p:nvSpPr>
        <p:spPr/>
        <p:txBody>
          <a:bodyPr/>
          <a:lstStyle/>
          <a:p>
            <a:r>
              <a:rPr lang="en-US" altLang="zh-CN"/>
              <a:t>Click to edit Master title style</a:t>
            </a:r>
            <a:endParaRPr lang="zh-CN" altLang="en-US"/>
          </a:p>
        </p:txBody>
      </p:sp>
      <p:sp>
        <p:nvSpPr>
          <p:cNvPr id="104905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r"/>
            <a:fld id="{566ABCEB-ACFC-4714-9973-3DA970169C29}" type="slidenum">
              <a:rPr lang="zh-CN" altLang="en-US" sz="900">
                <a:solidFill>
                  <a:srgbClr val="898989"/>
                </a:solidFill>
                <a:ea typeface="微软雅黑" pitchFamily="34" charset="-122"/>
              </a:rPr>
              <a:pPr lvl="0" algn="r"/>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ctr">
              <a:buFontTx/>
              <a:buNone/>
            </a:pPr>
            <a:endParaRPr lang="zh-CN" altLang="en-US" sz="900">
              <a:solidFill>
                <a:srgbClr val="898989"/>
              </a:solidFill>
              <a:ea typeface="微软雅黑"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054"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9055"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r"/>
            <a:fld id="{566ABCEB-ACFC-4714-9973-3DA970169C29}" type="slidenum">
              <a:rPr lang="zh-CN" altLang="en-US" sz="900">
                <a:solidFill>
                  <a:srgbClr val="898989"/>
                </a:solidFill>
                <a:ea typeface="微软雅黑" pitchFamily="34" charset="-122"/>
              </a:rPr>
              <a:pPr lvl="0" algn="r"/>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ctr">
              <a:buFontTx/>
              <a:buNone/>
            </a:pPr>
            <a:endParaRPr lang="zh-CN" altLang="en-US" sz="900">
              <a:solidFill>
                <a:srgbClr val="898989"/>
              </a:solidFill>
              <a:ea typeface="微软雅黑"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033" name="Title 1"/>
          <p:cNvSpPr>
            <a:spLocks noGrp="1"/>
          </p:cNvSpPr>
          <p:nvPr>
            <p:ph type="title"/>
          </p:nvPr>
        </p:nvSpPr>
        <p:spPr/>
        <p:txBody>
          <a:bodyPr/>
          <a:lstStyle/>
          <a:p>
            <a:r>
              <a:rPr lang="en-US" altLang="zh-CN"/>
              <a:t>Click to edit Master title style</a:t>
            </a:r>
            <a:endParaRPr lang="zh-CN" altLang="en-US"/>
          </a:p>
        </p:txBody>
      </p:sp>
      <p:sp>
        <p:nvSpPr>
          <p:cNvPr id="1049034"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r"/>
            <a:fld id="{566ABCEB-ACFC-4714-9973-3DA970169C29}" type="slidenum">
              <a:rPr lang="zh-CN" altLang="en-US" sz="900">
                <a:solidFill>
                  <a:srgbClr val="898989"/>
                </a:solidFill>
                <a:ea typeface="微软雅黑" pitchFamily="34" charset="-122"/>
              </a:rPr>
              <a:pPr lvl="0" algn="r"/>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ctr">
              <a:buFontTx/>
              <a:buNone/>
            </a:pPr>
            <a:endParaRPr lang="zh-CN" altLang="en-US" sz="900">
              <a:solidFill>
                <a:srgbClr val="898989"/>
              </a:solidFill>
              <a:ea typeface="微软雅黑"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035"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9036"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r"/>
            <a:fld id="{566ABCEB-ACFC-4714-9973-3DA970169C29}" type="slidenum">
              <a:rPr lang="zh-CN" altLang="en-US" sz="900">
                <a:solidFill>
                  <a:srgbClr val="898989"/>
                </a:solidFill>
                <a:ea typeface="微软雅黑" pitchFamily="34" charset="-122"/>
              </a:rPr>
              <a:pPr lvl="0" algn="r"/>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ctr">
              <a:buFontTx/>
              <a:buNone/>
            </a:pPr>
            <a:endParaRPr lang="zh-CN" altLang="en-US" sz="900">
              <a:solidFill>
                <a:srgbClr val="898989"/>
              </a:solidFill>
              <a:ea typeface="微软雅黑"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037" name="Title 1"/>
          <p:cNvSpPr>
            <a:spLocks noGrp="1"/>
          </p:cNvSpPr>
          <p:nvPr>
            <p:ph type="title"/>
          </p:nvPr>
        </p:nvSpPr>
        <p:spPr/>
        <p:txBody>
          <a:bodyPr/>
          <a:lstStyle/>
          <a:p>
            <a:r>
              <a:rPr lang="en-US" altLang="zh-CN"/>
              <a:t>Click to edit Master title style</a:t>
            </a:r>
            <a:endParaRPr lang="zh-CN" altLang="en-US"/>
          </a:p>
        </p:txBody>
      </p:sp>
      <p:sp>
        <p:nvSpPr>
          <p:cNvPr id="1049038"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39"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r"/>
            <a:fld id="{566ABCEB-ACFC-4714-9973-3DA970169C29}" type="slidenum">
              <a:rPr lang="zh-CN" altLang="en-US" sz="900">
                <a:solidFill>
                  <a:srgbClr val="898989"/>
                </a:solidFill>
                <a:ea typeface="微软雅黑" pitchFamily="34" charset="-122"/>
              </a:rPr>
              <a:pPr lvl="0" algn="r"/>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ctr">
              <a:buFontTx/>
              <a:buNone/>
            </a:pPr>
            <a:endParaRPr lang="zh-CN" altLang="en-US" sz="900">
              <a:solidFill>
                <a:srgbClr val="898989"/>
              </a:solidFill>
              <a:ea typeface="微软雅黑"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040"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9041"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042"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43"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044"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r"/>
            <a:fld id="{566ABCEB-ACFC-4714-9973-3DA970169C29}" type="slidenum">
              <a:rPr lang="zh-CN" altLang="en-US" sz="900">
                <a:solidFill>
                  <a:srgbClr val="898989"/>
                </a:solidFill>
                <a:ea typeface="微软雅黑" pitchFamily="34" charset="-122"/>
              </a:rPr>
              <a:pPr lvl="0" algn="r"/>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ctr">
              <a:buFontTx/>
              <a:buNone/>
            </a:pPr>
            <a:endParaRPr lang="zh-CN" altLang="en-US" sz="900">
              <a:solidFill>
                <a:srgbClr val="898989"/>
              </a:solidFill>
              <a:ea typeface="微软雅黑"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045" name="Title 1"/>
          <p:cNvSpPr>
            <a:spLocks noGrp="1"/>
          </p:cNvSpPr>
          <p:nvPr>
            <p:ph type="title"/>
          </p:nvPr>
        </p:nvSpPr>
        <p:spPr/>
        <p:txBody>
          <a:bodyPr/>
          <a:lstStyle/>
          <a:p>
            <a:r>
              <a:rPr lang="en-US" altLang="zh-CN"/>
              <a:t>Click to edit Master title style</a:t>
            </a:r>
            <a:endParaRPr lang="zh-CN" altLang="en-US"/>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r"/>
            <a:fld id="{566ABCEB-ACFC-4714-9973-3DA970169C29}" type="slidenum">
              <a:rPr lang="zh-CN" altLang="en-US" sz="900">
                <a:solidFill>
                  <a:srgbClr val="898989"/>
                </a:solidFill>
                <a:ea typeface="微软雅黑" pitchFamily="34" charset="-122"/>
              </a:rPr>
              <a:pPr lvl="0" algn="r"/>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ctr">
              <a:buFontTx/>
              <a:buNone/>
            </a:pPr>
            <a:endParaRPr lang="zh-CN" altLang="en-US" sz="900">
              <a:solidFill>
                <a:srgbClr val="898989"/>
              </a:solidFill>
              <a:ea typeface="微软雅黑"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r"/>
            <a:fld id="{566ABCEB-ACFC-4714-9973-3DA970169C29}" type="slidenum">
              <a:rPr lang="zh-CN" altLang="en-US" sz="900">
                <a:solidFill>
                  <a:srgbClr val="898989"/>
                </a:solidFill>
                <a:ea typeface="微软雅黑" pitchFamily="34" charset="-122"/>
              </a:rPr>
              <a:pPr lvl="0" algn="r"/>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ctr">
              <a:buFontTx/>
              <a:buNone/>
            </a:pPr>
            <a:endParaRPr lang="zh-CN" altLang="en-US" sz="900">
              <a:solidFill>
                <a:srgbClr val="898989"/>
              </a:solidFill>
              <a:ea typeface="微软雅黑"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046"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9047"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048"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r"/>
            <a:fld id="{566ABCEB-ACFC-4714-9973-3DA970169C29}" type="slidenum">
              <a:rPr lang="zh-CN" altLang="en-US" sz="900">
                <a:solidFill>
                  <a:srgbClr val="898989"/>
                </a:solidFill>
                <a:ea typeface="微软雅黑" pitchFamily="34" charset="-122"/>
              </a:rPr>
              <a:pPr lvl="0" algn="r"/>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ctr">
              <a:buFontTx/>
              <a:buNone/>
            </a:pPr>
            <a:endParaRPr lang="zh-CN" altLang="en-US" sz="900">
              <a:solidFill>
                <a:srgbClr val="898989"/>
              </a:solidFill>
              <a:ea typeface="微软雅黑"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049"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9050"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051"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r"/>
            <a:fld id="{566ABCEB-ACFC-4714-9973-3DA970169C29}" type="slidenum">
              <a:rPr lang="zh-CN" altLang="en-US" sz="900">
                <a:solidFill>
                  <a:srgbClr val="898989"/>
                </a:solidFill>
                <a:ea typeface="微软雅黑" pitchFamily="34" charset="-122"/>
              </a:rPr>
              <a:pPr lvl="0" algn="r"/>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ctr">
              <a:buFontTx/>
              <a:buNone/>
            </a:pPr>
            <a:endParaRPr lang="zh-CN" altLang="en-US" sz="900">
              <a:solidFill>
                <a:srgbClr val="898989"/>
              </a:solidFill>
              <a:ea typeface="微软雅黑"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576" name="矩形 98"/>
          <p:cNvSpPr/>
          <p:nvPr/>
        </p:nvSpPr>
        <p:spPr>
          <a:xfrm>
            <a:off x="0" y="1587"/>
            <a:ext cx="9144000" cy="5140325"/>
          </a:xfrm>
          <a:prstGeom prst="rect">
            <a:avLst/>
          </a:prstGeom>
          <a:solidFill>
            <a:srgbClr val="F0F0F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ctr">
              <a:buFontTx/>
              <a:buNone/>
            </a:pPr>
            <a:endParaRPr lang="zh-CN" altLang="en-US">
              <a:solidFill>
                <a:srgbClr val="FFFFFF"/>
              </a:solidFill>
              <a:ea typeface="微软雅黑" pitchFamily="34" charset="-122"/>
            </a:endParaRPr>
          </a:p>
        </p:txBody>
      </p:sp>
      <p:grpSp>
        <p:nvGrpSpPr>
          <p:cNvPr id="12" name="Group 11"/>
          <p:cNvGrpSpPr/>
          <p:nvPr/>
        </p:nvGrpSpPr>
        <p:grpSpPr>
          <a:xfrm>
            <a:off x="0" y="0"/>
            <a:ext cx="9144000" cy="5143500"/>
            <a:chOff x="0" y="0"/>
            <a:chExt cx="9144000" cy="5143501"/>
          </a:xfrm>
        </p:grpSpPr>
        <p:cxnSp>
          <p:nvCxnSpPr>
            <p:cNvPr id="3145728" name="直接连接符 7"/>
            <p:cNvCxnSpPr>
              <a:cxnSpLocks/>
            </p:cNvCxnSpPr>
            <p:nvPr/>
          </p:nvCxnSpPr>
          <p:spPr>
            <a:xfrm flipV="1">
              <a:off x="1521823" y="0"/>
              <a:ext cx="164918" cy="1047206"/>
            </a:xfrm>
            <a:prstGeom prst="line">
              <a:avLst/>
            </a:prstGeom>
            <a:noFill/>
            <a:ln w="9525" cap="flat" cmpd="sng">
              <a:solidFill>
                <a:srgbClr val="CDCDCD">
                  <a:alpha val="100000"/>
                </a:srgbClr>
              </a:solidFill>
              <a:prstDash val="dash"/>
              <a:round/>
            </a:ln>
          </p:spPr>
        </p:cxnSp>
        <p:cxnSp>
          <p:nvCxnSpPr>
            <p:cNvPr id="3145729" name="直接连接符 8"/>
            <p:cNvCxnSpPr>
              <a:cxnSpLocks/>
            </p:cNvCxnSpPr>
            <p:nvPr/>
          </p:nvCxnSpPr>
          <p:spPr>
            <a:xfrm flipH="1">
              <a:off x="0" y="1053737"/>
              <a:ext cx="1521823" cy="731519"/>
            </a:xfrm>
            <a:prstGeom prst="line">
              <a:avLst/>
            </a:prstGeom>
            <a:noFill/>
            <a:ln w="9525" cap="flat" cmpd="sng">
              <a:solidFill>
                <a:srgbClr val="CDCDCD">
                  <a:alpha val="100000"/>
                </a:srgbClr>
              </a:solidFill>
              <a:prstDash val="dash"/>
              <a:round/>
            </a:ln>
          </p:spPr>
        </p:cxnSp>
        <p:cxnSp>
          <p:nvCxnSpPr>
            <p:cNvPr id="3145730" name="直接连接符 9"/>
            <p:cNvCxnSpPr>
              <a:cxnSpLocks/>
            </p:cNvCxnSpPr>
            <p:nvPr/>
          </p:nvCxnSpPr>
          <p:spPr>
            <a:xfrm flipV="1">
              <a:off x="1524000" y="16600"/>
              <a:ext cx="1049385" cy="1035507"/>
            </a:xfrm>
            <a:prstGeom prst="line">
              <a:avLst/>
            </a:prstGeom>
            <a:noFill/>
            <a:ln w="9525" cap="flat" cmpd="sng">
              <a:solidFill>
                <a:srgbClr val="CDCDCD">
                  <a:alpha val="100000"/>
                </a:srgbClr>
              </a:solidFill>
              <a:prstDash val="dash"/>
              <a:round/>
            </a:ln>
          </p:spPr>
        </p:cxnSp>
        <p:cxnSp>
          <p:nvCxnSpPr>
            <p:cNvPr id="3145731" name="直接连接符 10"/>
            <p:cNvCxnSpPr>
              <a:cxnSpLocks/>
            </p:cNvCxnSpPr>
            <p:nvPr/>
          </p:nvCxnSpPr>
          <p:spPr>
            <a:xfrm flipH="1">
              <a:off x="1526721" y="896983"/>
              <a:ext cx="1590949" cy="161109"/>
            </a:xfrm>
            <a:prstGeom prst="line">
              <a:avLst/>
            </a:prstGeom>
            <a:noFill/>
            <a:ln w="9525" cap="flat" cmpd="sng">
              <a:solidFill>
                <a:srgbClr val="CDCDCD">
                  <a:alpha val="100000"/>
                </a:srgbClr>
              </a:solidFill>
              <a:prstDash val="dash"/>
              <a:round/>
            </a:ln>
          </p:spPr>
        </p:cxnSp>
        <p:cxnSp>
          <p:nvCxnSpPr>
            <p:cNvPr id="3145732" name="直接连接符 11"/>
            <p:cNvCxnSpPr>
              <a:cxnSpLocks/>
            </p:cNvCxnSpPr>
            <p:nvPr/>
          </p:nvCxnSpPr>
          <p:spPr>
            <a:xfrm>
              <a:off x="1524000" y="1053737"/>
              <a:ext cx="224243" cy="1175656"/>
            </a:xfrm>
            <a:prstGeom prst="line">
              <a:avLst/>
            </a:prstGeom>
            <a:noFill/>
            <a:ln w="9525" cap="flat" cmpd="sng">
              <a:solidFill>
                <a:srgbClr val="CDCDCD">
                  <a:alpha val="100000"/>
                </a:srgbClr>
              </a:solidFill>
              <a:prstDash val="dash"/>
              <a:round/>
            </a:ln>
          </p:spPr>
        </p:cxnSp>
        <p:cxnSp>
          <p:nvCxnSpPr>
            <p:cNvPr id="3145733" name="直接连接符 12"/>
            <p:cNvCxnSpPr>
              <a:cxnSpLocks/>
            </p:cNvCxnSpPr>
            <p:nvPr/>
          </p:nvCxnSpPr>
          <p:spPr>
            <a:xfrm flipV="1">
              <a:off x="1748244" y="896985"/>
              <a:ext cx="1369425" cy="1323698"/>
            </a:xfrm>
            <a:prstGeom prst="line">
              <a:avLst/>
            </a:prstGeom>
            <a:noFill/>
            <a:ln w="9525" cap="flat" cmpd="sng">
              <a:solidFill>
                <a:srgbClr val="CDCDCD">
                  <a:alpha val="100000"/>
                </a:srgbClr>
              </a:solidFill>
              <a:prstDash val="dash"/>
              <a:round/>
            </a:ln>
          </p:spPr>
        </p:cxnSp>
        <p:cxnSp>
          <p:nvCxnSpPr>
            <p:cNvPr id="3145734" name="直接连接符 13"/>
            <p:cNvCxnSpPr>
              <a:cxnSpLocks/>
            </p:cNvCxnSpPr>
            <p:nvPr/>
          </p:nvCxnSpPr>
          <p:spPr>
            <a:xfrm flipH="1" flipV="1">
              <a:off x="1" y="1785257"/>
              <a:ext cx="1748242" cy="438149"/>
            </a:xfrm>
            <a:prstGeom prst="line">
              <a:avLst/>
            </a:prstGeom>
            <a:noFill/>
            <a:ln w="9525" cap="flat" cmpd="sng">
              <a:solidFill>
                <a:srgbClr val="CDCDCD">
                  <a:alpha val="100000"/>
                </a:srgbClr>
              </a:solidFill>
              <a:prstDash val="dash"/>
              <a:round/>
            </a:ln>
          </p:spPr>
        </p:cxnSp>
        <p:cxnSp>
          <p:nvCxnSpPr>
            <p:cNvPr id="3145735" name="直接连接符 14"/>
            <p:cNvCxnSpPr>
              <a:cxnSpLocks/>
            </p:cNvCxnSpPr>
            <p:nvPr/>
          </p:nvCxnSpPr>
          <p:spPr>
            <a:xfrm>
              <a:off x="1748245" y="2220685"/>
              <a:ext cx="1238795" cy="130629"/>
            </a:xfrm>
            <a:prstGeom prst="line">
              <a:avLst/>
            </a:prstGeom>
            <a:noFill/>
            <a:ln w="9525" cap="flat" cmpd="sng">
              <a:solidFill>
                <a:srgbClr val="CDCDCD">
                  <a:alpha val="100000"/>
                </a:srgbClr>
              </a:solidFill>
              <a:prstDash val="dash"/>
              <a:round/>
            </a:ln>
          </p:spPr>
        </p:cxnSp>
        <p:cxnSp>
          <p:nvCxnSpPr>
            <p:cNvPr id="3145736" name="直接连接符 15"/>
            <p:cNvCxnSpPr>
              <a:cxnSpLocks/>
            </p:cNvCxnSpPr>
            <p:nvPr/>
          </p:nvCxnSpPr>
          <p:spPr>
            <a:xfrm flipH="1">
              <a:off x="2743199" y="2342606"/>
              <a:ext cx="243841" cy="905691"/>
            </a:xfrm>
            <a:prstGeom prst="line">
              <a:avLst/>
            </a:prstGeom>
            <a:noFill/>
            <a:ln w="9525" cap="flat" cmpd="sng">
              <a:solidFill>
                <a:srgbClr val="CDCDCD">
                  <a:alpha val="100000"/>
                </a:srgbClr>
              </a:solidFill>
              <a:prstDash val="dash"/>
              <a:round/>
            </a:ln>
          </p:spPr>
        </p:cxnSp>
        <p:cxnSp>
          <p:nvCxnSpPr>
            <p:cNvPr id="3145737" name="直接连接符 16"/>
            <p:cNvCxnSpPr>
              <a:cxnSpLocks/>
            </p:cNvCxnSpPr>
            <p:nvPr/>
          </p:nvCxnSpPr>
          <p:spPr>
            <a:xfrm flipH="1" flipV="1">
              <a:off x="1743891" y="2220684"/>
              <a:ext cx="999310" cy="1036324"/>
            </a:xfrm>
            <a:prstGeom prst="line">
              <a:avLst/>
            </a:prstGeom>
            <a:noFill/>
            <a:ln w="9525" cap="flat" cmpd="sng">
              <a:solidFill>
                <a:srgbClr val="CDCDCD">
                  <a:alpha val="100000"/>
                </a:srgbClr>
              </a:solidFill>
              <a:prstDash val="dash"/>
              <a:round/>
            </a:ln>
          </p:spPr>
        </p:cxnSp>
        <p:cxnSp>
          <p:nvCxnSpPr>
            <p:cNvPr id="3145738" name="直接连接符 17"/>
            <p:cNvCxnSpPr>
              <a:cxnSpLocks/>
            </p:cNvCxnSpPr>
            <p:nvPr/>
          </p:nvCxnSpPr>
          <p:spPr>
            <a:xfrm flipH="1">
              <a:off x="1741714" y="3248297"/>
              <a:ext cx="1001486" cy="853440"/>
            </a:xfrm>
            <a:prstGeom prst="line">
              <a:avLst/>
            </a:prstGeom>
            <a:noFill/>
            <a:ln w="9525" cap="flat" cmpd="sng">
              <a:solidFill>
                <a:srgbClr val="CDCDCD">
                  <a:alpha val="100000"/>
                </a:srgbClr>
              </a:solidFill>
              <a:prstDash val="dash"/>
              <a:round/>
            </a:ln>
          </p:spPr>
        </p:cxnSp>
        <p:cxnSp>
          <p:nvCxnSpPr>
            <p:cNvPr id="3145739" name="直接连接符 18"/>
            <p:cNvCxnSpPr>
              <a:cxnSpLocks/>
            </p:cNvCxnSpPr>
            <p:nvPr/>
          </p:nvCxnSpPr>
          <p:spPr>
            <a:xfrm flipV="1">
              <a:off x="1741714" y="2223408"/>
              <a:ext cx="8706" cy="1878329"/>
            </a:xfrm>
            <a:prstGeom prst="line">
              <a:avLst/>
            </a:prstGeom>
            <a:noFill/>
            <a:ln w="9525" cap="flat" cmpd="sng">
              <a:solidFill>
                <a:srgbClr val="CDCDCD">
                  <a:alpha val="100000"/>
                </a:srgbClr>
              </a:solidFill>
              <a:prstDash val="dash"/>
              <a:round/>
            </a:ln>
          </p:spPr>
        </p:cxnSp>
        <p:cxnSp>
          <p:nvCxnSpPr>
            <p:cNvPr id="3145740" name="直接连接符 19"/>
            <p:cNvCxnSpPr>
              <a:cxnSpLocks/>
            </p:cNvCxnSpPr>
            <p:nvPr/>
          </p:nvCxnSpPr>
          <p:spPr>
            <a:xfrm flipH="1">
              <a:off x="681446" y="2225036"/>
              <a:ext cx="1068975" cy="750574"/>
            </a:xfrm>
            <a:prstGeom prst="line">
              <a:avLst/>
            </a:prstGeom>
            <a:noFill/>
            <a:ln w="9525" cap="flat" cmpd="sng">
              <a:solidFill>
                <a:srgbClr val="CDCDCD">
                  <a:alpha val="100000"/>
                </a:srgbClr>
              </a:solidFill>
              <a:prstDash val="dash"/>
              <a:round/>
            </a:ln>
          </p:spPr>
        </p:cxnSp>
        <p:cxnSp>
          <p:nvCxnSpPr>
            <p:cNvPr id="3145741" name="直接连接符 20"/>
            <p:cNvCxnSpPr>
              <a:cxnSpLocks/>
            </p:cNvCxnSpPr>
            <p:nvPr/>
          </p:nvCxnSpPr>
          <p:spPr>
            <a:xfrm>
              <a:off x="681446" y="2976154"/>
              <a:ext cx="1060268" cy="1116875"/>
            </a:xfrm>
            <a:prstGeom prst="line">
              <a:avLst/>
            </a:prstGeom>
            <a:noFill/>
            <a:ln w="9525" cap="flat" cmpd="sng">
              <a:solidFill>
                <a:srgbClr val="CDCDCD">
                  <a:alpha val="100000"/>
                </a:srgbClr>
              </a:solidFill>
              <a:prstDash val="dash"/>
              <a:round/>
            </a:ln>
          </p:spPr>
        </p:cxnSp>
        <p:cxnSp>
          <p:nvCxnSpPr>
            <p:cNvPr id="3145742" name="直接连接符 21"/>
            <p:cNvCxnSpPr>
              <a:cxnSpLocks/>
            </p:cNvCxnSpPr>
            <p:nvPr/>
          </p:nvCxnSpPr>
          <p:spPr>
            <a:xfrm flipH="1" flipV="1">
              <a:off x="0" y="1785258"/>
              <a:ext cx="681445" cy="1188719"/>
            </a:xfrm>
            <a:prstGeom prst="line">
              <a:avLst/>
            </a:prstGeom>
            <a:noFill/>
            <a:ln w="9525" cap="flat" cmpd="sng">
              <a:solidFill>
                <a:srgbClr val="CDCDCD">
                  <a:alpha val="100000"/>
                </a:srgbClr>
              </a:solidFill>
              <a:prstDash val="dash"/>
              <a:round/>
            </a:ln>
          </p:spPr>
        </p:cxnSp>
        <p:cxnSp>
          <p:nvCxnSpPr>
            <p:cNvPr id="3145743" name="直接连接符 22"/>
            <p:cNvCxnSpPr>
              <a:cxnSpLocks/>
            </p:cNvCxnSpPr>
            <p:nvPr/>
          </p:nvCxnSpPr>
          <p:spPr>
            <a:xfrm flipH="1">
              <a:off x="0" y="2969623"/>
              <a:ext cx="681446" cy="1123406"/>
            </a:xfrm>
            <a:prstGeom prst="line">
              <a:avLst/>
            </a:prstGeom>
            <a:noFill/>
            <a:ln w="9525" cap="flat" cmpd="sng">
              <a:solidFill>
                <a:srgbClr val="CDCDCD">
                  <a:alpha val="100000"/>
                </a:srgbClr>
              </a:solidFill>
              <a:prstDash val="dash"/>
              <a:round/>
            </a:ln>
          </p:spPr>
        </p:cxnSp>
        <p:cxnSp>
          <p:nvCxnSpPr>
            <p:cNvPr id="3145744" name="直接连接符 23"/>
            <p:cNvCxnSpPr>
              <a:cxnSpLocks/>
            </p:cNvCxnSpPr>
            <p:nvPr/>
          </p:nvCxnSpPr>
          <p:spPr>
            <a:xfrm flipH="1">
              <a:off x="0" y="3966755"/>
              <a:ext cx="1009652" cy="134982"/>
            </a:xfrm>
            <a:prstGeom prst="line">
              <a:avLst/>
            </a:prstGeom>
            <a:noFill/>
            <a:ln w="9525" cap="flat" cmpd="sng">
              <a:solidFill>
                <a:srgbClr val="CDCDCD">
                  <a:alpha val="100000"/>
                </a:srgbClr>
              </a:solidFill>
              <a:prstDash val="dash"/>
              <a:round/>
            </a:ln>
          </p:spPr>
        </p:cxnSp>
        <p:cxnSp>
          <p:nvCxnSpPr>
            <p:cNvPr id="3145745" name="直接连接符 24"/>
            <p:cNvCxnSpPr>
              <a:cxnSpLocks/>
            </p:cNvCxnSpPr>
            <p:nvPr/>
          </p:nvCxnSpPr>
          <p:spPr>
            <a:xfrm flipH="1">
              <a:off x="905692" y="4101737"/>
              <a:ext cx="836022" cy="1041763"/>
            </a:xfrm>
            <a:prstGeom prst="line">
              <a:avLst/>
            </a:prstGeom>
            <a:noFill/>
            <a:ln w="9525" cap="flat" cmpd="sng">
              <a:solidFill>
                <a:srgbClr val="CDCDCD">
                  <a:alpha val="100000"/>
                </a:srgbClr>
              </a:solidFill>
              <a:prstDash val="dash"/>
              <a:round/>
            </a:ln>
          </p:spPr>
        </p:cxnSp>
        <p:cxnSp>
          <p:nvCxnSpPr>
            <p:cNvPr id="3145746" name="直接连接符 25"/>
            <p:cNvCxnSpPr>
              <a:cxnSpLocks/>
            </p:cNvCxnSpPr>
            <p:nvPr/>
          </p:nvCxnSpPr>
          <p:spPr>
            <a:xfrm flipH="1" flipV="1">
              <a:off x="0" y="4101737"/>
              <a:ext cx="905691" cy="1041763"/>
            </a:xfrm>
            <a:prstGeom prst="line">
              <a:avLst/>
            </a:prstGeom>
            <a:noFill/>
            <a:ln w="9525" cap="flat" cmpd="sng">
              <a:solidFill>
                <a:srgbClr val="CDCDCD">
                  <a:alpha val="100000"/>
                </a:srgbClr>
              </a:solidFill>
              <a:prstDash val="dash"/>
              <a:round/>
            </a:ln>
          </p:spPr>
        </p:cxnSp>
        <p:cxnSp>
          <p:nvCxnSpPr>
            <p:cNvPr id="3145747" name="直接连接符 26"/>
            <p:cNvCxnSpPr>
              <a:cxnSpLocks/>
            </p:cNvCxnSpPr>
            <p:nvPr/>
          </p:nvCxnSpPr>
          <p:spPr>
            <a:xfrm>
              <a:off x="1741714" y="4093029"/>
              <a:ext cx="1175657" cy="391885"/>
            </a:xfrm>
            <a:prstGeom prst="line">
              <a:avLst/>
            </a:prstGeom>
            <a:noFill/>
            <a:ln w="9525" cap="flat" cmpd="sng">
              <a:solidFill>
                <a:srgbClr val="CDCDCD">
                  <a:alpha val="100000"/>
                </a:srgbClr>
              </a:solidFill>
              <a:prstDash val="dash"/>
              <a:round/>
            </a:ln>
          </p:spPr>
        </p:cxnSp>
        <p:cxnSp>
          <p:nvCxnSpPr>
            <p:cNvPr id="3145748" name="直接连接符 27"/>
            <p:cNvCxnSpPr>
              <a:cxnSpLocks/>
            </p:cNvCxnSpPr>
            <p:nvPr/>
          </p:nvCxnSpPr>
          <p:spPr>
            <a:xfrm flipH="1" flipV="1">
              <a:off x="2741025" y="3257006"/>
              <a:ext cx="176347" cy="1227909"/>
            </a:xfrm>
            <a:prstGeom prst="line">
              <a:avLst/>
            </a:prstGeom>
            <a:noFill/>
            <a:ln w="9525" cap="flat" cmpd="sng">
              <a:solidFill>
                <a:srgbClr val="CDCDCD">
                  <a:alpha val="100000"/>
                </a:srgbClr>
              </a:solidFill>
              <a:prstDash val="dash"/>
              <a:round/>
            </a:ln>
          </p:spPr>
        </p:cxnSp>
        <p:cxnSp>
          <p:nvCxnSpPr>
            <p:cNvPr id="3145749" name="直接连接符 28"/>
            <p:cNvCxnSpPr>
              <a:cxnSpLocks/>
            </p:cNvCxnSpPr>
            <p:nvPr/>
          </p:nvCxnSpPr>
          <p:spPr>
            <a:xfrm flipH="1">
              <a:off x="2211977" y="4484914"/>
              <a:ext cx="705394" cy="658586"/>
            </a:xfrm>
            <a:prstGeom prst="line">
              <a:avLst/>
            </a:prstGeom>
            <a:noFill/>
            <a:ln w="9525" cap="flat" cmpd="sng">
              <a:solidFill>
                <a:srgbClr val="CDCDCD">
                  <a:alpha val="100000"/>
                </a:srgbClr>
              </a:solidFill>
              <a:prstDash val="dash"/>
              <a:round/>
            </a:ln>
          </p:spPr>
        </p:cxnSp>
        <p:cxnSp>
          <p:nvCxnSpPr>
            <p:cNvPr id="3145750" name="直接连接符 29"/>
            <p:cNvCxnSpPr>
              <a:cxnSpLocks/>
            </p:cNvCxnSpPr>
            <p:nvPr/>
          </p:nvCxnSpPr>
          <p:spPr>
            <a:xfrm flipH="1" flipV="1">
              <a:off x="1741714" y="4101737"/>
              <a:ext cx="452846" cy="1041764"/>
            </a:xfrm>
            <a:prstGeom prst="line">
              <a:avLst/>
            </a:prstGeom>
            <a:noFill/>
            <a:ln w="9525" cap="flat" cmpd="sng">
              <a:solidFill>
                <a:srgbClr val="CDCDCD">
                  <a:alpha val="100000"/>
                </a:srgbClr>
              </a:solidFill>
              <a:prstDash val="dash"/>
              <a:round/>
            </a:ln>
          </p:spPr>
        </p:cxnSp>
        <p:cxnSp>
          <p:nvCxnSpPr>
            <p:cNvPr id="3145751" name="直接连接符 30"/>
            <p:cNvCxnSpPr>
              <a:cxnSpLocks/>
            </p:cNvCxnSpPr>
            <p:nvPr/>
          </p:nvCxnSpPr>
          <p:spPr>
            <a:xfrm flipV="1">
              <a:off x="2917371" y="4093029"/>
              <a:ext cx="1175658" cy="391885"/>
            </a:xfrm>
            <a:prstGeom prst="line">
              <a:avLst/>
            </a:prstGeom>
            <a:noFill/>
            <a:ln w="9525" cap="flat" cmpd="sng">
              <a:solidFill>
                <a:srgbClr val="CDCDCD">
                  <a:alpha val="100000"/>
                </a:srgbClr>
              </a:solidFill>
              <a:prstDash val="dash"/>
              <a:round/>
            </a:ln>
          </p:spPr>
        </p:cxnSp>
        <p:cxnSp>
          <p:nvCxnSpPr>
            <p:cNvPr id="3145752" name="直接连接符 31"/>
            <p:cNvCxnSpPr>
              <a:cxnSpLocks/>
            </p:cNvCxnSpPr>
            <p:nvPr/>
          </p:nvCxnSpPr>
          <p:spPr>
            <a:xfrm>
              <a:off x="2917371" y="4484914"/>
              <a:ext cx="1654629" cy="658586"/>
            </a:xfrm>
            <a:prstGeom prst="line">
              <a:avLst/>
            </a:prstGeom>
            <a:noFill/>
            <a:ln w="9525" cap="flat" cmpd="sng">
              <a:solidFill>
                <a:srgbClr val="CDCDCD">
                  <a:alpha val="100000"/>
                </a:srgbClr>
              </a:solidFill>
              <a:prstDash val="dash"/>
              <a:round/>
            </a:ln>
          </p:spPr>
        </p:cxnSp>
        <p:cxnSp>
          <p:nvCxnSpPr>
            <p:cNvPr id="3145753" name="直接连接符 32"/>
            <p:cNvCxnSpPr>
              <a:cxnSpLocks/>
            </p:cNvCxnSpPr>
            <p:nvPr/>
          </p:nvCxnSpPr>
          <p:spPr>
            <a:xfrm>
              <a:off x="4093029" y="4101737"/>
              <a:ext cx="478971" cy="1041763"/>
            </a:xfrm>
            <a:prstGeom prst="line">
              <a:avLst/>
            </a:prstGeom>
            <a:noFill/>
            <a:ln w="9525" cap="flat" cmpd="sng">
              <a:solidFill>
                <a:srgbClr val="CDCDCD">
                  <a:alpha val="100000"/>
                </a:srgbClr>
              </a:solidFill>
              <a:prstDash val="dash"/>
              <a:round/>
            </a:ln>
          </p:spPr>
        </p:cxnSp>
        <p:cxnSp>
          <p:nvCxnSpPr>
            <p:cNvPr id="3145754" name="直接连接符 33"/>
            <p:cNvCxnSpPr>
              <a:cxnSpLocks/>
            </p:cNvCxnSpPr>
            <p:nvPr/>
          </p:nvCxnSpPr>
          <p:spPr>
            <a:xfrm flipH="1" flipV="1">
              <a:off x="2743200" y="3257006"/>
              <a:ext cx="1349829" cy="844731"/>
            </a:xfrm>
            <a:prstGeom prst="line">
              <a:avLst/>
            </a:prstGeom>
            <a:noFill/>
            <a:ln w="9525" cap="flat" cmpd="sng">
              <a:solidFill>
                <a:srgbClr val="CDCDCD">
                  <a:alpha val="100000"/>
                </a:srgbClr>
              </a:solidFill>
              <a:prstDash val="dash"/>
              <a:round/>
            </a:ln>
          </p:spPr>
        </p:cxnSp>
        <p:cxnSp>
          <p:nvCxnSpPr>
            <p:cNvPr id="3145755" name="直接连接符 34"/>
            <p:cNvCxnSpPr>
              <a:cxnSpLocks/>
            </p:cNvCxnSpPr>
            <p:nvPr/>
          </p:nvCxnSpPr>
          <p:spPr>
            <a:xfrm flipV="1">
              <a:off x="4093029" y="2690949"/>
              <a:ext cx="296091" cy="1410789"/>
            </a:xfrm>
            <a:prstGeom prst="line">
              <a:avLst/>
            </a:prstGeom>
            <a:noFill/>
            <a:ln w="9525" cap="flat" cmpd="sng">
              <a:solidFill>
                <a:srgbClr val="CDCDCD">
                  <a:alpha val="100000"/>
                </a:srgbClr>
              </a:solidFill>
              <a:prstDash val="dash"/>
              <a:round/>
            </a:ln>
          </p:spPr>
        </p:cxnSp>
        <p:cxnSp>
          <p:nvCxnSpPr>
            <p:cNvPr id="3145756" name="直接连接符 35"/>
            <p:cNvCxnSpPr>
              <a:cxnSpLocks/>
            </p:cNvCxnSpPr>
            <p:nvPr/>
          </p:nvCxnSpPr>
          <p:spPr>
            <a:xfrm flipH="1">
              <a:off x="2743200" y="2690949"/>
              <a:ext cx="1645920" cy="557348"/>
            </a:xfrm>
            <a:prstGeom prst="line">
              <a:avLst/>
            </a:prstGeom>
            <a:noFill/>
            <a:ln w="9525" cap="flat" cmpd="sng">
              <a:solidFill>
                <a:srgbClr val="CDCDCD">
                  <a:alpha val="100000"/>
                </a:srgbClr>
              </a:solidFill>
              <a:prstDash val="dash"/>
              <a:round/>
            </a:ln>
          </p:spPr>
        </p:cxnSp>
        <p:cxnSp>
          <p:nvCxnSpPr>
            <p:cNvPr id="3145757" name="直接连接符 36"/>
            <p:cNvCxnSpPr>
              <a:cxnSpLocks/>
            </p:cNvCxnSpPr>
            <p:nvPr/>
          </p:nvCxnSpPr>
          <p:spPr>
            <a:xfrm>
              <a:off x="2987040" y="2351314"/>
              <a:ext cx="1402080" cy="339635"/>
            </a:xfrm>
            <a:prstGeom prst="line">
              <a:avLst/>
            </a:prstGeom>
            <a:noFill/>
            <a:ln w="9525" cap="flat" cmpd="sng">
              <a:solidFill>
                <a:srgbClr val="CDCDCD">
                  <a:alpha val="100000"/>
                </a:srgbClr>
              </a:solidFill>
              <a:prstDash val="dash"/>
              <a:round/>
            </a:ln>
          </p:spPr>
        </p:cxnSp>
        <p:cxnSp>
          <p:nvCxnSpPr>
            <p:cNvPr id="3145758" name="直接连接符 37"/>
            <p:cNvCxnSpPr>
              <a:cxnSpLocks/>
            </p:cNvCxnSpPr>
            <p:nvPr/>
          </p:nvCxnSpPr>
          <p:spPr>
            <a:xfrm flipV="1">
              <a:off x="2987040" y="896983"/>
              <a:ext cx="130629" cy="1445623"/>
            </a:xfrm>
            <a:prstGeom prst="line">
              <a:avLst/>
            </a:prstGeom>
            <a:noFill/>
            <a:ln w="9525" cap="flat" cmpd="sng">
              <a:solidFill>
                <a:srgbClr val="CDCDCD">
                  <a:alpha val="100000"/>
                </a:srgbClr>
              </a:solidFill>
              <a:prstDash val="dash"/>
              <a:round/>
            </a:ln>
          </p:spPr>
        </p:cxnSp>
        <p:cxnSp>
          <p:nvCxnSpPr>
            <p:cNvPr id="3145759" name="直接连接符 38"/>
            <p:cNvCxnSpPr>
              <a:cxnSpLocks/>
            </p:cNvCxnSpPr>
            <p:nvPr/>
          </p:nvCxnSpPr>
          <p:spPr>
            <a:xfrm flipV="1">
              <a:off x="2987040" y="1402080"/>
              <a:ext cx="1227909" cy="949234"/>
            </a:xfrm>
            <a:prstGeom prst="line">
              <a:avLst/>
            </a:prstGeom>
            <a:noFill/>
            <a:ln w="9525" cap="flat" cmpd="sng">
              <a:solidFill>
                <a:srgbClr val="CDCDCD">
                  <a:alpha val="100000"/>
                </a:srgbClr>
              </a:solidFill>
              <a:prstDash val="dash"/>
              <a:round/>
            </a:ln>
          </p:spPr>
        </p:cxnSp>
        <p:cxnSp>
          <p:nvCxnSpPr>
            <p:cNvPr id="3145760" name="直接连接符 39"/>
            <p:cNvCxnSpPr>
              <a:cxnSpLocks/>
            </p:cNvCxnSpPr>
            <p:nvPr/>
          </p:nvCxnSpPr>
          <p:spPr>
            <a:xfrm>
              <a:off x="4214949" y="1402080"/>
              <a:ext cx="174171" cy="1288869"/>
            </a:xfrm>
            <a:prstGeom prst="line">
              <a:avLst/>
            </a:prstGeom>
            <a:noFill/>
            <a:ln w="9525" cap="flat" cmpd="sng">
              <a:solidFill>
                <a:srgbClr val="CDCDCD">
                  <a:alpha val="100000"/>
                </a:srgbClr>
              </a:solidFill>
              <a:prstDash val="dash"/>
              <a:round/>
            </a:ln>
          </p:spPr>
        </p:cxnSp>
        <p:cxnSp>
          <p:nvCxnSpPr>
            <p:cNvPr id="3145761" name="直接连接符 40"/>
            <p:cNvCxnSpPr>
              <a:cxnSpLocks/>
            </p:cNvCxnSpPr>
            <p:nvPr/>
          </p:nvCxnSpPr>
          <p:spPr>
            <a:xfrm flipH="1" flipV="1">
              <a:off x="3117669" y="896983"/>
              <a:ext cx="1097280" cy="505097"/>
            </a:xfrm>
            <a:prstGeom prst="line">
              <a:avLst/>
            </a:prstGeom>
            <a:noFill/>
            <a:ln w="9525" cap="flat" cmpd="sng">
              <a:solidFill>
                <a:srgbClr val="CDCDCD">
                  <a:alpha val="100000"/>
                </a:srgbClr>
              </a:solidFill>
              <a:prstDash val="dash"/>
              <a:round/>
            </a:ln>
          </p:spPr>
        </p:cxnSp>
        <p:cxnSp>
          <p:nvCxnSpPr>
            <p:cNvPr id="3145762" name="直接连接符 41"/>
            <p:cNvCxnSpPr>
              <a:cxnSpLocks/>
            </p:cNvCxnSpPr>
            <p:nvPr/>
          </p:nvCxnSpPr>
          <p:spPr>
            <a:xfrm flipH="1" flipV="1">
              <a:off x="2569029" y="0"/>
              <a:ext cx="548640" cy="896983"/>
            </a:xfrm>
            <a:prstGeom prst="line">
              <a:avLst/>
            </a:prstGeom>
            <a:noFill/>
            <a:ln w="9525" cap="flat" cmpd="sng">
              <a:solidFill>
                <a:srgbClr val="CDCDCD">
                  <a:alpha val="100000"/>
                </a:srgbClr>
              </a:solidFill>
              <a:prstDash val="dash"/>
              <a:round/>
            </a:ln>
          </p:spPr>
        </p:cxnSp>
        <p:cxnSp>
          <p:nvCxnSpPr>
            <p:cNvPr id="3145763" name="直接连接符 42"/>
            <p:cNvCxnSpPr>
              <a:cxnSpLocks/>
            </p:cNvCxnSpPr>
            <p:nvPr/>
          </p:nvCxnSpPr>
          <p:spPr>
            <a:xfrm flipV="1">
              <a:off x="3117668" y="1"/>
              <a:ext cx="1454332" cy="881742"/>
            </a:xfrm>
            <a:prstGeom prst="line">
              <a:avLst/>
            </a:prstGeom>
            <a:noFill/>
            <a:ln w="9525" cap="flat" cmpd="sng">
              <a:solidFill>
                <a:srgbClr val="CDCDCD">
                  <a:alpha val="100000"/>
                </a:srgbClr>
              </a:solidFill>
              <a:prstDash val="dash"/>
              <a:round/>
            </a:ln>
          </p:spPr>
        </p:cxnSp>
        <p:cxnSp>
          <p:nvCxnSpPr>
            <p:cNvPr id="3145764" name="直接连接符 43"/>
            <p:cNvCxnSpPr>
              <a:cxnSpLocks/>
            </p:cNvCxnSpPr>
            <p:nvPr/>
          </p:nvCxnSpPr>
          <p:spPr>
            <a:xfrm flipV="1">
              <a:off x="4214949" y="0"/>
              <a:ext cx="357051" cy="1402080"/>
            </a:xfrm>
            <a:prstGeom prst="line">
              <a:avLst/>
            </a:prstGeom>
            <a:noFill/>
            <a:ln w="9525" cap="flat" cmpd="sng">
              <a:solidFill>
                <a:srgbClr val="CDCDCD">
                  <a:alpha val="100000"/>
                </a:srgbClr>
              </a:solidFill>
              <a:prstDash val="dash"/>
              <a:round/>
            </a:ln>
          </p:spPr>
        </p:cxnSp>
        <p:cxnSp>
          <p:nvCxnSpPr>
            <p:cNvPr id="3145765" name="直接连接符 44"/>
            <p:cNvCxnSpPr>
              <a:cxnSpLocks/>
            </p:cNvCxnSpPr>
            <p:nvPr/>
          </p:nvCxnSpPr>
          <p:spPr>
            <a:xfrm>
              <a:off x="4572000" y="0"/>
              <a:ext cx="1201783" cy="618309"/>
            </a:xfrm>
            <a:prstGeom prst="line">
              <a:avLst/>
            </a:prstGeom>
            <a:noFill/>
            <a:ln w="9525" cap="flat" cmpd="sng">
              <a:solidFill>
                <a:srgbClr val="CDCDCD">
                  <a:alpha val="100000"/>
                </a:srgbClr>
              </a:solidFill>
              <a:prstDash val="dash"/>
              <a:round/>
            </a:ln>
          </p:spPr>
        </p:cxnSp>
        <p:cxnSp>
          <p:nvCxnSpPr>
            <p:cNvPr id="3145766" name="直接连接符 45"/>
            <p:cNvCxnSpPr>
              <a:cxnSpLocks/>
            </p:cNvCxnSpPr>
            <p:nvPr/>
          </p:nvCxnSpPr>
          <p:spPr>
            <a:xfrm flipH="1">
              <a:off x="4214949" y="618309"/>
              <a:ext cx="1558834" cy="783771"/>
            </a:xfrm>
            <a:prstGeom prst="line">
              <a:avLst/>
            </a:prstGeom>
            <a:noFill/>
            <a:ln w="9525" cap="flat" cmpd="sng">
              <a:solidFill>
                <a:srgbClr val="CDCDCD">
                  <a:alpha val="100000"/>
                </a:srgbClr>
              </a:solidFill>
              <a:prstDash val="dash"/>
              <a:round/>
            </a:ln>
          </p:spPr>
        </p:cxnSp>
        <p:cxnSp>
          <p:nvCxnSpPr>
            <p:cNvPr id="3145767" name="直接连接符 46"/>
            <p:cNvCxnSpPr>
              <a:cxnSpLocks/>
            </p:cNvCxnSpPr>
            <p:nvPr/>
          </p:nvCxnSpPr>
          <p:spPr>
            <a:xfrm flipH="1">
              <a:off x="5503818" y="618309"/>
              <a:ext cx="269965" cy="1105988"/>
            </a:xfrm>
            <a:prstGeom prst="line">
              <a:avLst/>
            </a:prstGeom>
            <a:noFill/>
            <a:ln w="9525" cap="flat" cmpd="sng">
              <a:solidFill>
                <a:srgbClr val="CDCDCD">
                  <a:alpha val="100000"/>
                </a:srgbClr>
              </a:solidFill>
              <a:prstDash val="dash"/>
              <a:round/>
            </a:ln>
          </p:spPr>
        </p:cxnSp>
        <p:cxnSp>
          <p:nvCxnSpPr>
            <p:cNvPr id="3145768" name="直接连接符 47"/>
            <p:cNvCxnSpPr>
              <a:cxnSpLocks/>
            </p:cNvCxnSpPr>
            <p:nvPr/>
          </p:nvCxnSpPr>
          <p:spPr>
            <a:xfrm flipH="1" flipV="1">
              <a:off x="4214950" y="1402081"/>
              <a:ext cx="1288868" cy="322216"/>
            </a:xfrm>
            <a:prstGeom prst="line">
              <a:avLst/>
            </a:prstGeom>
            <a:noFill/>
            <a:ln w="9525" cap="flat" cmpd="sng">
              <a:solidFill>
                <a:srgbClr val="CDCDCD">
                  <a:alpha val="100000"/>
                </a:srgbClr>
              </a:solidFill>
              <a:prstDash val="dash"/>
              <a:round/>
            </a:ln>
          </p:spPr>
        </p:cxnSp>
        <p:cxnSp>
          <p:nvCxnSpPr>
            <p:cNvPr id="3145769" name="直接连接符 48"/>
            <p:cNvCxnSpPr>
              <a:cxnSpLocks/>
            </p:cNvCxnSpPr>
            <p:nvPr/>
          </p:nvCxnSpPr>
          <p:spPr>
            <a:xfrm flipH="1">
              <a:off x="4389120" y="1733006"/>
              <a:ext cx="1105989" cy="957943"/>
            </a:xfrm>
            <a:prstGeom prst="line">
              <a:avLst/>
            </a:prstGeom>
            <a:noFill/>
            <a:ln w="9525" cap="flat" cmpd="sng">
              <a:solidFill>
                <a:srgbClr val="CDCDCD">
                  <a:alpha val="100000"/>
                </a:srgbClr>
              </a:solidFill>
              <a:prstDash val="dash"/>
              <a:round/>
            </a:ln>
          </p:spPr>
        </p:cxnSp>
        <p:cxnSp>
          <p:nvCxnSpPr>
            <p:cNvPr id="3145770" name="直接连接符 49"/>
            <p:cNvCxnSpPr>
              <a:cxnSpLocks/>
            </p:cNvCxnSpPr>
            <p:nvPr/>
          </p:nvCxnSpPr>
          <p:spPr>
            <a:xfrm>
              <a:off x="4389120" y="2690949"/>
              <a:ext cx="1384663" cy="627017"/>
            </a:xfrm>
            <a:prstGeom prst="line">
              <a:avLst/>
            </a:prstGeom>
            <a:noFill/>
            <a:ln w="9525" cap="flat" cmpd="sng">
              <a:solidFill>
                <a:srgbClr val="CDCDCD">
                  <a:alpha val="100000"/>
                </a:srgbClr>
              </a:solidFill>
              <a:prstDash val="dash"/>
              <a:round/>
            </a:ln>
          </p:spPr>
        </p:cxnSp>
        <p:cxnSp>
          <p:nvCxnSpPr>
            <p:cNvPr id="3145771" name="直接连接符 50"/>
            <p:cNvCxnSpPr>
              <a:cxnSpLocks/>
            </p:cNvCxnSpPr>
            <p:nvPr/>
          </p:nvCxnSpPr>
          <p:spPr>
            <a:xfrm flipH="1" flipV="1">
              <a:off x="5512525" y="1724297"/>
              <a:ext cx="261259" cy="1593670"/>
            </a:xfrm>
            <a:prstGeom prst="line">
              <a:avLst/>
            </a:prstGeom>
            <a:noFill/>
            <a:ln w="9525" cap="flat" cmpd="sng">
              <a:solidFill>
                <a:srgbClr val="CDCDCD">
                  <a:alpha val="100000"/>
                </a:srgbClr>
              </a:solidFill>
              <a:prstDash val="dash"/>
              <a:round/>
            </a:ln>
          </p:spPr>
        </p:cxnSp>
        <p:cxnSp>
          <p:nvCxnSpPr>
            <p:cNvPr id="3145772" name="直接连接符 51"/>
            <p:cNvCxnSpPr>
              <a:cxnSpLocks/>
            </p:cNvCxnSpPr>
            <p:nvPr/>
          </p:nvCxnSpPr>
          <p:spPr>
            <a:xfrm flipH="1">
              <a:off x="5267325" y="3317966"/>
              <a:ext cx="506459" cy="914397"/>
            </a:xfrm>
            <a:prstGeom prst="line">
              <a:avLst/>
            </a:prstGeom>
            <a:noFill/>
            <a:ln w="9525" cap="flat" cmpd="sng">
              <a:solidFill>
                <a:srgbClr val="CDCDCD">
                  <a:alpha val="100000"/>
                </a:srgbClr>
              </a:solidFill>
              <a:prstDash val="dash"/>
              <a:round/>
            </a:ln>
          </p:spPr>
        </p:cxnSp>
        <p:cxnSp>
          <p:nvCxnSpPr>
            <p:cNvPr id="3145773" name="直接连接符 52"/>
            <p:cNvCxnSpPr>
              <a:cxnSpLocks/>
            </p:cNvCxnSpPr>
            <p:nvPr/>
          </p:nvCxnSpPr>
          <p:spPr>
            <a:xfrm flipH="1" flipV="1">
              <a:off x="4093030" y="4101737"/>
              <a:ext cx="1174295" cy="130628"/>
            </a:xfrm>
            <a:prstGeom prst="line">
              <a:avLst/>
            </a:prstGeom>
            <a:noFill/>
            <a:ln w="9525" cap="flat" cmpd="sng">
              <a:solidFill>
                <a:srgbClr val="CDCDCD">
                  <a:alpha val="100000"/>
                </a:srgbClr>
              </a:solidFill>
              <a:prstDash val="dash"/>
              <a:round/>
            </a:ln>
          </p:spPr>
        </p:cxnSp>
        <p:cxnSp>
          <p:nvCxnSpPr>
            <p:cNvPr id="3145774" name="直接连接符 53"/>
            <p:cNvCxnSpPr>
              <a:cxnSpLocks/>
            </p:cNvCxnSpPr>
            <p:nvPr/>
          </p:nvCxnSpPr>
          <p:spPr>
            <a:xfrm flipH="1">
              <a:off x="4572000" y="4232365"/>
              <a:ext cx="695325" cy="911135"/>
            </a:xfrm>
            <a:prstGeom prst="line">
              <a:avLst/>
            </a:prstGeom>
            <a:noFill/>
            <a:ln w="9525" cap="flat" cmpd="sng">
              <a:solidFill>
                <a:srgbClr val="CDCDCD">
                  <a:alpha val="100000"/>
                </a:srgbClr>
              </a:solidFill>
              <a:prstDash val="dash"/>
              <a:round/>
            </a:ln>
          </p:spPr>
        </p:cxnSp>
        <p:cxnSp>
          <p:nvCxnSpPr>
            <p:cNvPr id="3145775" name="直接连接符 54"/>
            <p:cNvCxnSpPr>
              <a:cxnSpLocks/>
            </p:cNvCxnSpPr>
            <p:nvPr/>
          </p:nvCxnSpPr>
          <p:spPr>
            <a:xfrm flipV="1">
              <a:off x="5773783" y="0"/>
              <a:ext cx="269966" cy="618309"/>
            </a:xfrm>
            <a:prstGeom prst="line">
              <a:avLst/>
            </a:prstGeom>
            <a:noFill/>
            <a:ln w="9525" cap="flat" cmpd="sng">
              <a:solidFill>
                <a:srgbClr val="CDCDCD">
                  <a:alpha val="100000"/>
                </a:srgbClr>
              </a:solidFill>
              <a:prstDash val="dash"/>
              <a:round/>
            </a:ln>
          </p:spPr>
        </p:cxnSp>
        <p:cxnSp>
          <p:nvCxnSpPr>
            <p:cNvPr id="3145776" name="直接连接符 55"/>
            <p:cNvCxnSpPr>
              <a:cxnSpLocks/>
            </p:cNvCxnSpPr>
            <p:nvPr/>
          </p:nvCxnSpPr>
          <p:spPr>
            <a:xfrm flipH="1" flipV="1">
              <a:off x="5773783" y="618309"/>
              <a:ext cx="1454331" cy="783771"/>
            </a:xfrm>
            <a:prstGeom prst="line">
              <a:avLst/>
            </a:prstGeom>
            <a:noFill/>
            <a:ln w="9525" cap="flat" cmpd="sng">
              <a:solidFill>
                <a:srgbClr val="CDCDCD">
                  <a:alpha val="100000"/>
                </a:srgbClr>
              </a:solidFill>
              <a:prstDash val="dash"/>
              <a:round/>
            </a:ln>
          </p:spPr>
        </p:cxnSp>
        <p:cxnSp>
          <p:nvCxnSpPr>
            <p:cNvPr id="3145777" name="直接连接符 56"/>
            <p:cNvCxnSpPr>
              <a:cxnSpLocks/>
            </p:cNvCxnSpPr>
            <p:nvPr/>
          </p:nvCxnSpPr>
          <p:spPr>
            <a:xfrm flipH="1">
              <a:off x="5512525" y="1402080"/>
              <a:ext cx="1698172" cy="317863"/>
            </a:xfrm>
            <a:prstGeom prst="line">
              <a:avLst/>
            </a:prstGeom>
            <a:noFill/>
            <a:ln w="9525" cap="flat" cmpd="sng">
              <a:solidFill>
                <a:srgbClr val="CDCDCD">
                  <a:alpha val="100000"/>
                </a:srgbClr>
              </a:solidFill>
              <a:prstDash val="dash"/>
              <a:round/>
            </a:ln>
          </p:spPr>
        </p:cxnSp>
        <p:cxnSp>
          <p:nvCxnSpPr>
            <p:cNvPr id="3145778" name="直接连接符 57"/>
            <p:cNvCxnSpPr>
              <a:cxnSpLocks/>
            </p:cNvCxnSpPr>
            <p:nvPr/>
          </p:nvCxnSpPr>
          <p:spPr>
            <a:xfrm flipV="1">
              <a:off x="5773783" y="2455817"/>
              <a:ext cx="1158240" cy="862150"/>
            </a:xfrm>
            <a:prstGeom prst="line">
              <a:avLst/>
            </a:prstGeom>
            <a:noFill/>
            <a:ln w="9525" cap="flat" cmpd="sng">
              <a:solidFill>
                <a:srgbClr val="CDCDCD">
                  <a:alpha val="100000"/>
                </a:srgbClr>
              </a:solidFill>
              <a:prstDash val="dash"/>
              <a:round/>
            </a:ln>
          </p:spPr>
        </p:cxnSp>
        <p:cxnSp>
          <p:nvCxnSpPr>
            <p:cNvPr id="3145779" name="直接连接符 58"/>
            <p:cNvCxnSpPr>
              <a:cxnSpLocks/>
            </p:cNvCxnSpPr>
            <p:nvPr/>
          </p:nvCxnSpPr>
          <p:spPr>
            <a:xfrm flipV="1">
              <a:off x="6932023" y="1402080"/>
              <a:ext cx="278674" cy="1053737"/>
            </a:xfrm>
            <a:prstGeom prst="line">
              <a:avLst/>
            </a:prstGeom>
            <a:noFill/>
            <a:ln w="9525" cap="flat" cmpd="sng">
              <a:solidFill>
                <a:srgbClr val="CDCDCD">
                  <a:alpha val="100000"/>
                </a:srgbClr>
              </a:solidFill>
              <a:prstDash val="dash"/>
              <a:round/>
            </a:ln>
          </p:spPr>
        </p:cxnSp>
        <p:cxnSp>
          <p:nvCxnSpPr>
            <p:cNvPr id="3145780" name="直接连接符 59"/>
            <p:cNvCxnSpPr>
              <a:cxnSpLocks/>
            </p:cNvCxnSpPr>
            <p:nvPr/>
          </p:nvCxnSpPr>
          <p:spPr>
            <a:xfrm>
              <a:off x="6932023" y="2455817"/>
              <a:ext cx="296091" cy="882287"/>
            </a:xfrm>
            <a:prstGeom prst="line">
              <a:avLst/>
            </a:prstGeom>
            <a:noFill/>
            <a:ln w="9525" cap="flat" cmpd="sng">
              <a:solidFill>
                <a:srgbClr val="CDCDCD">
                  <a:alpha val="100000"/>
                </a:srgbClr>
              </a:solidFill>
              <a:prstDash val="dash"/>
              <a:round/>
            </a:ln>
          </p:spPr>
        </p:cxnSp>
        <p:cxnSp>
          <p:nvCxnSpPr>
            <p:cNvPr id="3145781" name="直接连接符 60"/>
            <p:cNvCxnSpPr>
              <a:cxnSpLocks/>
            </p:cNvCxnSpPr>
            <p:nvPr/>
          </p:nvCxnSpPr>
          <p:spPr>
            <a:xfrm flipH="1" flipV="1">
              <a:off x="5773784" y="3317967"/>
              <a:ext cx="1445623" cy="11429"/>
            </a:xfrm>
            <a:prstGeom prst="line">
              <a:avLst/>
            </a:prstGeom>
            <a:noFill/>
            <a:ln w="9525" cap="flat" cmpd="sng">
              <a:solidFill>
                <a:srgbClr val="CDCDCD">
                  <a:alpha val="100000"/>
                </a:srgbClr>
              </a:solidFill>
              <a:prstDash val="dash"/>
              <a:round/>
            </a:ln>
          </p:spPr>
        </p:cxnSp>
        <p:cxnSp>
          <p:nvCxnSpPr>
            <p:cNvPr id="3145782" name="直接连接符 61"/>
            <p:cNvCxnSpPr>
              <a:cxnSpLocks/>
            </p:cNvCxnSpPr>
            <p:nvPr/>
          </p:nvCxnSpPr>
          <p:spPr>
            <a:xfrm flipH="1" flipV="1">
              <a:off x="5782490" y="3325110"/>
              <a:ext cx="1149533" cy="1029177"/>
            </a:xfrm>
            <a:prstGeom prst="line">
              <a:avLst/>
            </a:prstGeom>
            <a:noFill/>
            <a:ln w="9525" cap="flat" cmpd="sng">
              <a:solidFill>
                <a:srgbClr val="CDCDCD">
                  <a:alpha val="100000"/>
                </a:srgbClr>
              </a:solidFill>
              <a:prstDash val="dash"/>
              <a:round/>
            </a:ln>
          </p:spPr>
        </p:cxnSp>
        <p:cxnSp>
          <p:nvCxnSpPr>
            <p:cNvPr id="3145783" name="直接连接符 62"/>
            <p:cNvCxnSpPr>
              <a:cxnSpLocks/>
            </p:cNvCxnSpPr>
            <p:nvPr/>
          </p:nvCxnSpPr>
          <p:spPr>
            <a:xfrm>
              <a:off x="5276031" y="4232363"/>
              <a:ext cx="1203146" cy="911137"/>
            </a:xfrm>
            <a:prstGeom prst="line">
              <a:avLst/>
            </a:prstGeom>
            <a:noFill/>
            <a:ln w="9525" cap="flat" cmpd="sng">
              <a:solidFill>
                <a:srgbClr val="CDCDCD">
                  <a:alpha val="100000"/>
                </a:srgbClr>
              </a:solidFill>
              <a:prstDash val="dash"/>
              <a:round/>
            </a:ln>
          </p:spPr>
        </p:cxnSp>
        <p:cxnSp>
          <p:nvCxnSpPr>
            <p:cNvPr id="3145784" name="直接连接符 63"/>
            <p:cNvCxnSpPr>
              <a:cxnSpLocks/>
            </p:cNvCxnSpPr>
            <p:nvPr/>
          </p:nvCxnSpPr>
          <p:spPr>
            <a:xfrm flipV="1">
              <a:off x="6479177" y="4362994"/>
              <a:ext cx="452846" cy="780506"/>
            </a:xfrm>
            <a:prstGeom prst="line">
              <a:avLst/>
            </a:prstGeom>
            <a:noFill/>
            <a:ln w="9525" cap="flat" cmpd="sng">
              <a:solidFill>
                <a:srgbClr val="CDCDCD">
                  <a:alpha val="100000"/>
                </a:srgbClr>
              </a:solidFill>
              <a:prstDash val="dash"/>
              <a:round/>
            </a:ln>
          </p:spPr>
        </p:cxnSp>
        <p:cxnSp>
          <p:nvCxnSpPr>
            <p:cNvPr id="3145785" name="直接连接符 64"/>
            <p:cNvCxnSpPr>
              <a:cxnSpLocks/>
            </p:cNvCxnSpPr>
            <p:nvPr/>
          </p:nvCxnSpPr>
          <p:spPr>
            <a:xfrm flipH="1" flipV="1">
              <a:off x="5267325" y="4223659"/>
              <a:ext cx="1664699" cy="139336"/>
            </a:xfrm>
            <a:prstGeom prst="line">
              <a:avLst/>
            </a:prstGeom>
            <a:noFill/>
            <a:ln w="9525" cap="flat" cmpd="sng">
              <a:solidFill>
                <a:srgbClr val="CDCDCD">
                  <a:alpha val="100000"/>
                </a:srgbClr>
              </a:solidFill>
              <a:prstDash val="dash"/>
              <a:round/>
            </a:ln>
          </p:spPr>
        </p:cxnSp>
        <p:cxnSp>
          <p:nvCxnSpPr>
            <p:cNvPr id="3145786" name="直接连接符 65"/>
            <p:cNvCxnSpPr>
              <a:cxnSpLocks/>
            </p:cNvCxnSpPr>
            <p:nvPr/>
          </p:nvCxnSpPr>
          <p:spPr>
            <a:xfrm flipV="1">
              <a:off x="6932023" y="3329394"/>
              <a:ext cx="296091" cy="1033602"/>
            </a:xfrm>
            <a:prstGeom prst="line">
              <a:avLst/>
            </a:prstGeom>
            <a:noFill/>
            <a:ln w="9525" cap="flat" cmpd="sng">
              <a:solidFill>
                <a:srgbClr val="CDCDCD">
                  <a:alpha val="100000"/>
                </a:srgbClr>
              </a:solidFill>
              <a:prstDash val="dash"/>
              <a:round/>
            </a:ln>
          </p:spPr>
        </p:cxnSp>
        <p:cxnSp>
          <p:nvCxnSpPr>
            <p:cNvPr id="3145787" name="直接连接符 66"/>
            <p:cNvCxnSpPr>
              <a:cxnSpLocks/>
            </p:cNvCxnSpPr>
            <p:nvPr/>
          </p:nvCxnSpPr>
          <p:spPr>
            <a:xfrm>
              <a:off x="6932023" y="4362994"/>
              <a:ext cx="1045028" cy="780506"/>
            </a:xfrm>
            <a:prstGeom prst="line">
              <a:avLst/>
            </a:prstGeom>
            <a:noFill/>
            <a:ln w="9525" cap="flat" cmpd="sng">
              <a:solidFill>
                <a:srgbClr val="CDCDCD">
                  <a:alpha val="100000"/>
                </a:srgbClr>
              </a:solidFill>
              <a:prstDash val="dash"/>
              <a:round/>
            </a:ln>
          </p:spPr>
        </p:cxnSp>
        <p:cxnSp>
          <p:nvCxnSpPr>
            <p:cNvPr id="3145788" name="直接连接符 67"/>
            <p:cNvCxnSpPr>
              <a:cxnSpLocks/>
            </p:cNvCxnSpPr>
            <p:nvPr/>
          </p:nvCxnSpPr>
          <p:spPr>
            <a:xfrm flipH="1" flipV="1">
              <a:off x="7212874" y="1402080"/>
              <a:ext cx="598715" cy="1024890"/>
            </a:xfrm>
            <a:prstGeom prst="line">
              <a:avLst/>
            </a:prstGeom>
            <a:noFill/>
            <a:ln w="9525" cap="flat" cmpd="sng">
              <a:solidFill>
                <a:srgbClr val="CDCDCD">
                  <a:alpha val="100000"/>
                </a:srgbClr>
              </a:solidFill>
              <a:prstDash val="dash"/>
              <a:round/>
            </a:ln>
          </p:spPr>
        </p:cxnSp>
        <p:cxnSp>
          <p:nvCxnSpPr>
            <p:cNvPr id="3145789" name="直接连接符 68"/>
            <p:cNvCxnSpPr>
              <a:cxnSpLocks/>
            </p:cNvCxnSpPr>
            <p:nvPr/>
          </p:nvCxnSpPr>
          <p:spPr>
            <a:xfrm flipV="1">
              <a:off x="7210697" y="522514"/>
              <a:ext cx="766354" cy="879566"/>
            </a:xfrm>
            <a:prstGeom prst="line">
              <a:avLst/>
            </a:prstGeom>
            <a:noFill/>
            <a:ln w="9525" cap="flat" cmpd="sng">
              <a:solidFill>
                <a:srgbClr val="CDCDCD">
                  <a:alpha val="100000"/>
                </a:srgbClr>
              </a:solidFill>
              <a:prstDash val="dash"/>
              <a:round/>
            </a:ln>
          </p:spPr>
        </p:cxnSp>
        <p:cxnSp>
          <p:nvCxnSpPr>
            <p:cNvPr id="3145790" name="直接连接符 69"/>
            <p:cNvCxnSpPr>
              <a:cxnSpLocks/>
            </p:cNvCxnSpPr>
            <p:nvPr/>
          </p:nvCxnSpPr>
          <p:spPr>
            <a:xfrm flipH="1" flipV="1">
              <a:off x="7280365" y="0"/>
              <a:ext cx="696687" cy="522515"/>
            </a:xfrm>
            <a:prstGeom prst="line">
              <a:avLst/>
            </a:prstGeom>
            <a:noFill/>
            <a:ln w="9525" cap="flat" cmpd="sng">
              <a:solidFill>
                <a:srgbClr val="CDCDCD">
                  <a:alpha val="100000"/>
                </a:srgbClr>
              </a:solidFill>
              <a:prstDash val="dash"/>
              <a:round/>
            </a:ln>
          </p:spPr>
        </p:cxnSp>
        <p:cxnSp>
          <p:nvCxnSpPr>
            <p:cNvPr id="3145791" name="直接连接符 70"/>
            <p:cNvCxnSpPr>
              <a:cxnSpLocks/>
            </p:cNvCxnSpPr>
            <p:nvPr/>
          </p:nvCxnSpPr>
          <p:spPr>
            <a:xfrm flipV="1">
              <a:off x="7977051" y="0"/>
              <a:ext cx="1166949" cy="522514"/>
            </a:xfrm>
            <a:prstGeom prst="line">
              <a:avLst/>
            </a:prstGeom>
            <a:noFill/>
            <a:ln w="9525" cap="flat" cmpd="sng">
              <a:solidFill>
                <a:srgbClr val="CDCDCD">
                  <a:alpha val="100000"/>
                </a:srgbClr>
              </a:solidFill>
              <a:prstDash val="dash"/>
              <a:round/>
            </a:ln>
          </p:spPr>
        </p:cxnSp>
        <p:cxnSp>
          <p:nvCxnSpPr>
            <p:cNvPr id="3145792" name="直接连接符 71"/>
            <p:cNvCxnSpPr>
              <a:cxnSpLocks/>
            </p:cNvCxnSpPr>
            <p:nvPr/>
          </p:nvCxnSpPr>
          <p:spPr>
            <a:xfrm>
              <a:off x="7977051" y="522514"/>
              <a:ext cx="1166949" cy="531223"/>
            </a:xfrm>
            <a:prstGeom prst="line">
              <a:avLst/>
            </a:prstGeom>
            <a:noFill/>
            <a:ln w="9525" cap="flat" cmpd="sng">
              <a:solidFill>
                <a:srgbClr val="CDCDCD">
                  <a:alpha val="100000"/>
                </a:srgbClr>
              </a:solidFill>
              <a:prstDash val="dash"/>
              <a:round/>
            </a:ln>
          </p:spPr>
        </p:cxnSp>
        <p:cxnSp>
          <p:nvCxnSpPr>
            <p:cNvPr id="3145793" name="直接连接符 72"/>
            <p:cNvCxnSpPr>
              <a:cxnSpLocks/>
            </p:cNvCxnSpPr>
            <p:nvPr/>
          </p:nvCxnSpPr>
          <p:spPr>
            <a:xfrm flipH="1">
              <a:off x="8490857" y="1053737"/>
              <a:ext cx="653143" cy="827314"/>
            </a:xfrm>
            <a:prstGeom prst="line">
              <a:avLst/>
            </a:prstGeom>
            <a:noFill/>
            <a:ln w="9525" cap="flat" cmpd="sng">
              <a:solidFill>
                <a:srgbClr val="CDCDCD">
                  <a:alpha val="100000"/>
                </a:srgbClr>
              </a:solidFill>
              <a:prstDash val="dash"/>
              <a:round/>
            </a:ln>
          </p:spPr>
        </p:cxnSp>
        <p:cxnSp>
          <p:nvCxnSpPr>
            <p:cNvPr id="3145794" name="直接连接符 73"/>
            <p:cNvCxnSpPr>
              <a:cxnSpLocks/>
            </p:cNvCxnSpPr>
            <p:nvPr/>
          </p:nvCxnSpPr>
          <p:spPr>
            <a:xfrm flipH="1" flipV="1">
              <a:off x="7977051" y="522514"/>
              <a:ext cx="513806" cy="1358537"/>
            </a:xfrm>
            <a:prstGeom prst="line">
              <a:avLst/>
            </a:prstGeom>
            <a:noFill/>
            <a:ln w="9525" cap="flat" cmpd="sng">
              <a:solidFill>
                <a:srgbClr val="CDCDCD">
                  <a:alpha val="100000"/>
                </a:srgbClr>
              </a:solidFill>
              <a:prstDash val="dash"/>
              <a:round/>
            </a:ln>
          </p:spPr>
        </p:cxnSp>
        <p:cxnSp>
          <p:nvCxnSpPr>
            <p:cNvPr id="3145795" name="直接连接符 74"/>
            <p:cNvCxnSpPr>
              <a:cxnSpLocks/>
            </p:cNvCxnSpPr>
            <p:nvPr/>
          </p:nvCxnSpPr>
          <p:spPr>
            <a:xfrm flipH="1" flipV="1">
              <a:off x="7228114" y="1402080"/>
              <a:ext cx="1262743" cy="478971"/>
            </a:xfrm>
            <a:prstGeom prst="line">
              <a:avLst/>
            </a:prstGeom>
            <a:noFill/>
            <a:ln w="9525" cap="flat" cmpd="sng">
              <a:solidFill>
                <a:srgbClr val="CDCDCD">
                  <a:alpha val="100000"/>
                </a:srgbClr>
              </a:solidFill>
              <a:prstDash val="dash"/>
              <a:round/>
            </a:ln>
          </p:spPr>
        </p:cxnSp>
        <p:cxnSp>
          <p:nvCxnSpPr>
            <p:cNvPr id="3145796" name="直接连接符 75"/>
            <p:cNvCxnSpPr>
              <a:cxnSpLocks/>
            </p:cNvCxnSpPr>
            <p:nvPr/>
          </p:nvCxnSpPr>
          <p:spPr>
            <a:xfrm flipH="1">
              <a:off x="7811589" y="1881051"/>
              <a:ext cx="679268" cy="539932"/>
            </a:xfrm>
            <a:prstGeom prst="line">
              <a:avLst/>
            </a:prstGeom>
            <a:noFill/>
            <a:ln w="9525" cap="flat" cmpd="sng">
              <a:solidFill>
                <a:srgbClr val="CDCDCD">
                  <a:alpha val="100000"/>
                </a:srgbClr>
              </a:solidFill>
              <a:prstDash val="dash"/>
              <a:round/>
            </a:ln>
          </p:spPr>
        </p:cxnSp>
        <p:cxnSp>
          <p:nvCxnSpPr>
            <p:cNvPr id="3145797" name="直接连接符 76"/>
            <p:cNvCxnSpPr>
              <a:cxnSpLocks/>
            </p:cNvCxnSpPr>
            <p:nvPr/>
          </p:nvCxnSpPr>
          <p:spPr>
            <a:xfrm>
              <a:off x="8490857" y="1881051"/>
              <a:ext cx="653143" cy="690699"/>
            </a:xfrm>
            <a:prstGeom prst="line">
              <a:avLst/>
            </a:prstGeom>
            <a:noFill/>
            <a:ln w="9525" cap="flat" cmpd="sng">
              <a:solidFill>
                <a:srgbClr val="CDCDCD">
                  <a:alpha val="100000"/>
                </a:srgbClr>
              </a:solidFill>
              <a:prstDash val="dash"/>
              <a:round/>
            </a:ln>
          </p:spPr>
        </p:cxnSp>
        <p:cxnSp>
          <p:nvCxnSpPr>
            <p:cNvPr id="3145798" name="直接连接符 77"/>
            <p:cNvCxnSpPr>
              <a:cxnSpLocks/>
            </p:cNvCxnSpPr>
            <p:nvPr/>
          </p:nvCxnSpPr>
          <p:spPr>
            <a:xfrm>
              <a:off x="7228114" y="3329396"/>
              <a:ext cx="923109" cy="579598"/>
            </a:xfrm>
            <a:prstGeom prst="line">
              <a:avLst/>
            </a:prstGeom>
            <a:noFill/>
            <a:ln w="9525" cap="flat" cmpd="sng">
              <a:solidFill>
                <a:srgbClr val="CDCDCD">
                  <a:alpha val="100000"/>
                </a:srgbClr>
              </a:solidFill>
              <a:prstDash val="dash"/>
              <a:round/>
            </a:ln>
          </p:spPr>
        </p:cxnSp>
        <p:cxnSp>
          <p:nvCxnSpPr>
            <p:cNvPr id="3145799" name="直接连接符 78"/>
            <p:cNvCxnSpPr>
              <a:cxnSpLocks/>
            </p:cNvCxnSpPr>
            <p:nvPr/>
          </p:nvCxnSpPr>
          <p:spPr>
            <a:xfrm flipV="1">
              <a:off x="8151223" y="2571752"/>
              <a:ext cx="992777" cy="1337242"/>
            </a:xfrm>
            <a:prstGeom prst="line">
              <a:avLst/>
            </a:prstGeom>
            <a:noFill/>
            <a:ln w="9525" cap="flat" cmpd="sng">
              <a:solidFill>
                <a:srgbClr val="CDCDCD">
                  <a:alpha val="100000"/>
                </a:srgbClr>
              </a:solidFill>
              <a:prstDash val="dash"/>
              <a:round/>
            </a:ln>
          </p:spPr>
        </p:cxnSp>
        <p:cxnSp>
          <p:nvCxnSpPr>
            <p:cNvPr id="3145800" name="直接连接符 79"/>
            <p:cNvCxnSpPr>
              <a:cxnSpLocks/>
            </p:cNvCxnSpPr>
            <p:nvPr/>
          </p:nvCxnSpPr>
          <p:spPr>
            <a:xfrm>
              <a:off x="8151223" y="3908994"/>
              <a:ext cx="992777" cy="1234506"/>
            </a:xfrm>
            <a:prstGeom prst="line">
              <a:avLst/>
            </a:prstGeom>
            <a:noFill/>
            <a:ln w="9525" cap="flat" cmpd="sng">
              <a:solidFill>
                <a:srgbClr val="CDCDCD">
                  <a:alpha val="100000"/>
                </a:srgbClr>
              </a:solidFill>
              <a:prstDash val="dash"/>
              <a:round/>
            </a:ln>
          </p:spPr>
        </p:cxnSp>
        <p:cxnSp>
          <p:nvCxnSpPr>
            <p:cNvPr id="3145801" name="直接连接符 80"/>
            <p:cNvCxnSpPr>
              <a:cxnSpLocks/>
            </p:cNvCxnSpPr>
            <p:nvPr/>
          </p:nvCxnSpPr>
          <p:spPr>
            <a:xfrm flipH="1">
              <a:off x="7977053" y="3917702"/>
              <a:ext cx="174170" cy="1225798"/>
            </a:xfrm>
            <a:prstGeom prst="line">
              <a:avLst/>
            </a:prstGeom>
            <a:noFill/>
            <a:ln w="9525" cap="flat" cmpd="sng">
              <a:solidFill>
                <a:srgbClr val="CDCDCD">
                  <a:alpha val="100000"/>
                </a:srgbClr>
              </a:solidFill>
              <a:prstDash val="dash"/>
              <a:round/>
            </a:ln>
          </p:spPr>
        </p:cxnSp>
        <p:cxnSp>
          <p:nvCxnSpPr>
            <p:cNvPr id="3145802" name="直接连接符 81"/>
            <p:cNvCxnSpPr>
              <a:cxnSpLocks/>
            </p:cNvCxnSpPr>
            <p:nvPr/>
          </p:nvCxnSpPr>
          <p:spPr>
            <a:xfrm flipH="1" flipV="1">
              <a:off x="5519058" y="1724296"/>
              <a:ext cx="1412965" cy="731521"/>
            </a:xfrm>
            <a:prstGeom prst="line">
              <a:avLst/>
            </a:prstGeom>
            <a:noFill/>
            <a:ln w="9525" cap="flat" cmpd="sng">
              <a:solidFill>
                <a:srgbClr val="CDCDCD">
                  <a:alpha val="100000"/>
                </a:srgbClr>
              </a:solidFill>
              <a:prstDash val="dash"/>
              <a:round/>
            </a:ln>
          </p:spPr>
        </p:cxnSp>
        <p:cxnSp>
          <p:nvCxnSpPr>
            <p:cNvPr id="3145803" name="直接连接符 82"/>
            <p:cNvCxnSpPr>
              <a:cxnSpLocks/>
            </p:cNvCxnSpPr>
            <p:nvPr/>
          </p:nvCxnSpPr>
          <p:spPr>
            <a:xfrm flipV="1">
              <a:off x="7228114" y="2426970"/>
              <a:ext cx="583475" cy="902426"/>
            </a:xfrm>
            <a:prstGeom prst="line">
              <a:avLst/>
            </a:prstGeom>
            <a:noFill/>
            <a:ln w="9525" cap="flat" cmpd="sng">
              <a:solidFill>
                <a:srgbClr val="CDCDCD">
                  <a:alpha val="100000"/>
                </a:srgbClr>
              </a:solidFill>
              <a:prstDash val="dash"/>
              <a:round/>
            </a:ln>
          </p:spPr>
        </p:cxnSp>
        <p:cxnSp>
          <p:nvCxnSpPr>
            <p:cNvPr id="3145804" name="直接连接符 83"/>
            <p:cNvCxnSpPr>
              <a:cxnSpLocks/>
            </p:cNvCxnSpPr>
            <p:nvPr/>
          </p:nvCxnSpPr>
          <p:spPr>
            <a:xfrm>
              <a:off x="7811589" y="2426970"/>
              <a:ext cx="1332411" cy="144780"/>
            </a:xfrm>
            <a:prstGeom prst="line">
              <a:avLst/>
            </a:prstGeom>
            <a:noFill/>
            <a:ln w="9525" cap="flat" cmpd="sng">
              <a:solidFill>
                <a:srgbClr val="CDCDCD">
                  <a:alpha val="100000"/>
                </a:srgbClr>
              </a:solidFill>
              <a:prstDash val="dash"/>
              <a:round/>
            </a:ln>
          </p:spPr>
        </p:cxnSp>
        <p:cxnSp>
          <p:nvCxnSpPr>
            <p:cNvPr id="3145805" name="直接连接符 84"/>
            <p:cNvCxnSpPr>
              <a:cxnSpLocks/>
            </p:cNvCxnSpPr>
            <p:nvPr/>
          </p:nvCxnSpPr>
          <p:spPr>
            <a:xfrm flipH="1">
              <a:off x="6932023" y="2426970"/>
              <a:ext cx="879566" cy="28847"/>
            </a:xfrm>
            <a:prstGeom prst="line">
              <a:avLst/>
            </a:prstGeom>
            <a:noFill/>
            <a:ln w="9525" cap="flat" cmpd="sng">
              <a:solidFill>
                <a:srgbClr val="CDCDCD">
                  <a:alpha val="100000"/>
                </a:srgbClr>
              </a:solidFill>
              <a:prstDash val="dash"/>
              <a:round/>
            </a:ln>
          </p:spPr>
        </p:cxnSp>
        <p:cxnSp>
          <p:nvCxnSpPr>
            <p:cNvPr id="3145806" name="直接连接符 85"/>
            <p:cNvCxnSpPr>
              <a:cxnSpLocks/>
            </p:cNvCxnSpPr>
            <p:nvPr/>
          </p:nvCxnSpPr>
          <p:spPr>
            <a:xfrm>
              <a:off x="7811589" y="2426970"/>
              <a:ext cx="339634" cy="1482024"/>
            </a:xfrm>
            <a:prstGeom prst="line">
              <a:avLst/>
            </a:prstGeom>
            <a:noFill/>
            <a:ln w="9525" cap="flat" cmpd="sng">
              <a:solidFill>
                <a:srgbClr val="CDCDCD">
                  <a:alpha val="100000"/>
                </a:srgbClr>
              </a:solidFill>
              <a:prstDash val="dash"/>
              <a:round/>
            </a:ln>
          </p:spPr>
        </p:cxnSp>
        <p:cxnSp>
          <p:nvCxnSpPr>
            <p:cNvPr id="3145807" name="直接连接符 86"/>
            <p:cNvCxnSpPr>
              <a:cxnSpLocks/>
            </p:cNvCxnSpPr>
            <p:nvPr/>
          </p:nvCxnSpPr>
          <p:spPr>
            <a:xfrm flipH="1">
              <a:off x="7201989" y="0"/>
              <a:ext cx="87086" cy="1409223"/>
            </a:xfrm>
            <a:prstGeom prst="line">
              <a:avLst/>
            </a:prstGeom>
            <a:noFill/>
            <a:ln w="9525" cap="flat" cmpd="sng">
              <a:solidFill>
                <a:srgbClr val="CDCDCD">
                  <a:alpha val="100000"/>
                </a:srgbClr>
              </a:solidFill>
              <a:prstDash val="dash"/>
              <a:round/>
            </a:ln>
          </p:spPr>
        </p:cxnSp>
        <p:cxnSp>
          <p:nvCxnSpPr>
            <p:cNvPr id="3145808" name="直接连接符 87"/>
            <p:cNvCxnSpPr>
              <a:cxnSpLocks/>
            </p:cNvCxnSpPr>
            <p:nvPr/>
          </p:nvCxnSpPr>
          <p:spPr>
            <a:xfrm flipH="1" flipV="1">
              <a:off x="4389120" y="2690949"/>
              <a:ext cx="878205" cy="1541414"/>
            </a:xfrm>
            <a:prstGeom prst="line">
              <a:avLst/>
            </a:prstGeom>
            <a:noFill/>
            <a:ln w="9525" cap="flat" cmpd="sng">
              <a:solidFill>
                <a:srgbClr val="CDCDCD">
                  <a:alpha val="100000"/>
                </a:srgbClr>
              </a:solidFill>
              <a:prstDash val="dash"/>
              <a:round/>
            </a:ln>
          </p:spPr>
        </p:cxnSp>
        <p:cxnSp>
          <p:nvCxnSpPr>
            <p:cNvPr id="3145809" name="直接连接符 88"/>
            <p:cNvCxnSpPr>
              <a:cxnSpLocks/>
            </p:cNvCxnSpPr>
            <p:nvPr/>
          </p:nvCxnSpPr>
          <p:spPr>
            <a:xfrm flipH="1" flipV="1">
              <a:off x="677363" y="2969623"/>
              <a:ext cx="332289" cy="992777"/>
            </a:xfrm>
            <a:prstGeom prst="line">
              <a:avLst/>
            </a:prstGeom>
            <a:noFill/>
            <a:ln w="9525" cap="flat" cmpd="sng">
              <a:solidFill>
                <a:srgbClr val="CDCDCD">
                  <a:alpha val="100000"/>
                </a:srgbClr>
              </a:solidFill>
              <a:prstDash val="dash"/>
              <a:round/>
            </a:ln>
          </p:spPr>
        </p:cxnSp>
        <p:cxnSp>
          <p:nvCxnSpPr>
            <p:cNvPr id="3145810" name="直接连接符 89"/>
            <p:cNvCxnSpPr>
              <a:cxnSpLocks/>
            </p:cNvCxnSpPr>
            <p:nvPr/>
          </p:nvCxnSpPr>
          <p:spPr>
            <a:xfrm>
              <a:off x="1007203" y="3971108"/>
              <a:ext cx="741042" cy="130628"/>
            </a:xfrm>
            <a:prstGeom prst="line">
              <a:avLst/>
            </a:prstGeom>
            <a:noFill/>
            <a:ln w="9525" cap="flat" cmpd="sng">
              <a:solidFill>
                <a:srgbClr val="CDCDCD">
                  <a:alpha val="100000"/>
                </a:srgbClr>
              </a:solidFill>
              <a:prstDash val="dash"/>
              <a:round/>
            </a:ln>
          </p:spPr>
        </p:cxnSp>
        <p:cxnSp>
          <p:nvCxnSpPr>
            <p:cNvPr id="3145811" name="直接连接符 90"/>
            <p:cNvCxnSpPr>
              <a:cxnSpLocks/>
            </p:cNvCxnSpPr>
            <p:nvPr/>
          </p:nvCxnSpPr>
          <p:spPr>
            <a:xfrm flipH="1">
              <a:off x="905691" y="3971108"/>
              <a:ext cx="103961" cy="1168039"/>
            </a:xfrm>
            <a:prstGeom prst="line">
              <a:avLst/>
            </a:prstGeom>
            <a:noFill/>
            <a:ln w="9525" cap="flat" cmpd="sng">
              <a:solidFill>
                <a:srgbClr val="CDCDCD">
                  <a:alpha val="100000"/>
                </a:srgbClr>
              </a:solidFill>
              <a:prstDash val="dash"/>
              <a:round/>
            </a:ln>
          </p:spPr>
        </p:cxnSp>
        <p:cxnSp>
          <p:nvCxnSpPr>
            <p:cNvPr id="3145812" name="直接连接符 91"/>
            <p:cNvCxnSpPr>
              <a:cxnSpLocks/>
            </p:cNvCxnSpPr>
            <p:nvPr/>
          </p:nvCxnSpPr>
          <p:spPr>
            <a:xfrm flipV="1">
              <a:off x="6932023" y="3917702"/>
              <a:ext cx="1203146" cy="445293"/>
            </a:xfrm>
            <a:prstGeom prst="line">
              <a:avLst/>
            </a:prstGeom>
            <a:noFill/>
            <a:ln w="9525" cap="flat" cmpd="sng">
              <a:solidFill>
                <a:srgbClr val="CDCDCD">
                  <a:alpha val="100000"/>
                </a:srgbClr>
              </a:solidFill>
              <a:prstDash val="dash"/>
              <a:round/>
            </a:ln>
          </p:spPr>
        </p:cxnSp>
        <p:cxnSp>
          <p:nvCxnSpPr>
            <p:cNvPr id="3145813" name="直接连接符 92"/>
            <p:cNvCxnSpPr>
              <a:cxnSpLocks/>
            </p:cNvCxnSpPr>
            <p:nvPr/>
          </p:nvCxnSpPr>
          <p:spPr>
            <a:xfrm flipV="1">
              <a:off x="8151223" y="3675017"/>
              <a:ext cx="992777" cy="233977"/>
            </a:xfrm>
            <a:prstGeom prst="line">
              <a:avLst/>
            </a:prstGeom>
            <a:noFill/>
            <a:ln w="9525" cap="flat" cmpd="sng">
              <a:solidFill>
                <a:srgbClr val="CDCDCD">
                  <a:alpha val="100000"/>
                </a:srgbClr>
              </a:solidFill>
              <a:prstDash val="dash"/>
              <a:round/>
            </a:ln>
          </p:spPr>
        </p:cxnSp>
        <p:cxnSp>
          <p:nvCxnSpPr>
            <p:cNvPr id="3145814" name="直接连接符 93"/>
            <p:cNvCxnSpPr>
              <a:cxnSpLocks/>
            </p:cNvCxnSpPr>
            <p:nvPr/>
          </p:nvCxnSpPr>
          <p:spPr>
            <a:xfrm flipH="1">
              <a:off x="548640" y="0"/>
              <a:ext cx="1138101" cy="701040"/>
            </a:xfrm>
            <a:prstGeom prst="line">
              <a:avLst/>
            </a:prstGeom>
            <a:noFill/>
            <a:ln w="9525" cap="flat" cmpd="sng">
              <a:solidFill>
                <a:srgbClr val="CDCDCD">
                  <a:alpha val="100000"/>
                </a:srgbClr>
              </a:solidFill>
              <a:prstDash val="dash"/>
              <a:round/>
            </a:ln>
          </p:spPr>
        </p:cxnSp>
        <p:cxnSp>
          <p:nvCxnSpPr>
            <p:cNvPr id="3145815" name="直接连接符 94"/>
            <p:cNvCxnSpPr>
              <a:cxnSpLocks/>
            </p:cNvCxnSpPr>
            <p:nvPr/>
          </p:nvCxnSpPr>
          <p:spPr>
            <a:xfrm>
              <a:off x="551907" y="701040"/>
              <a:ext cx="969372" cy="351067"/>
            </a:xfrm>
            <a:prstGeom prst="line">
              <a:avLst/>
            </a:prstGeom>
            <a:noFill/>
            <a:ln w="9525" cap="flat" cmpd="sng">
              <a:solidFill>
                <a:srgbClr val="CDCDCD">
                  <a:alpha val="100000"/>
                </a:srgbClr>
              </a:solidFill>
              <a:prstDash val="dash"/>
              <a:round/>
            </a:ln>
          </p:spPr>
        </p:cxnSp>
        <p:cxnSp>
          <p:nvCxnSpPr>
            <p:cNvPr id="3145816" name="直接连接符 95"/>
            <p:cNvCxnSpPr>
              <a:cxnSpLocks/>
            </p:cNvCxnSpPr>
            <p:nvPr/>
          </p:nvCxnSpPr>
          <p:spPr>
            <a:xfrm flipH="1">
              <a:off x="0" y="701040"/>
              <a:ext cx="544287" cy="1084217"/>
            </a:xfrm>
            <a:prstGeom prst="line">
              <a:avLst/>
            </a:prstGeom>
            <a:noFill/>
            <a:ln w="9525" cap="flat" cmpd="sng">
              <a:solidFill>
                <a:srgbClr val="CDCDCD">
                  <a:alpha val="100000"/>
                </a:srgbClr>
              </a:solidFill>
              <a:prstDash val="dash"/>
              <a:round/>
            </a:ln>
          </p:spPr>
        </p:cxnSp>
        <p:cxnSp>
          <p:nvCxnSpPr>
            <p:cNvPr id="3145817" name="直接连接符 96"/>
            <p:cNvCxnSpPr>
              <a:cxnSpLocks/>
            </p:cNvCxnSpPr>
            <p:nvPr/>
          </p:nvCxnSpPr>
          <p:spPr>
            <a:xfrm flipH="1" flipV="1">
              <a:off x="0" y="0"/>
              <a:ext cx="546466" cy="694509"/>
            </a:xfrm>
            <a:prstGeom prst="line">
              <a:avLst/>
            </a:prstGeom>
            <a:noFill/>
            <a:ln w="9525" cap="flat" cmpd="sng">
              <a:solidFill>
                <a:srgbClr val="CDCDCD">
                  <a:alpha val="100000"/>
                </a:srgbClr>
              </a:solidFill>
              <a:prstDash val="dash"/>
              <a:round/>
            </a:ln>
          </p:spPr>
        </p:cxnSp>
        <p:cxnSp>
          <p:nvCxnSpPr>
            <p:cNvPr id="3145818" name="直接连接符 97"/>
            <p:cNvCxnSpPr>
              <a:cxnSpLocks/>
            </p:cNvCxnSpPr>
            <p:nvPr/>
          </p:nvCxnSpPr>
          <p:spPr>
            <a:xfrm flipH="1">
              <a:off x="5782491" y="16600"/>
              <a:ext cx="1506584" cy="601709"/>
            </a:xfrm>
            <a:prstGeom prst="line">
              <a:avLst/>
            </a:prstGeom>
            <a:noFill/>
            <a:ln w="9525" cap="flat" cmpd="sng">
              <a:solidFill>
                <a:srgbClr val="CDCDCD">
                  <a:alpha val="100000"/>
                </a:srgbClr>
              </a:solidFill>
              <a:prstDash val="dash"/>
              <a:round/>
            </a:ln>
          </p:spPr>
        </p:cxnSp>
      </p:gr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ctr">
              <a:buFontTx/>
              <a:buNone/>
            </a:pPr>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lgn="r"/>
            <a:fld id="{566ABCEB-ACFC-4714-9973-3DA970169C29}" type="slidenum">
              <a:rPr lang="zh-CN" altLang="en-US" sz="900">
                <a:solidFill>
                  <a:srgbClr val="898989"/>
                </a:solidFill>
                <a:ea typeface="微软雅黑" pitchFamily="34" charset="-122"/>
              </a:rPr>
              <a:pPr lvl="0" algn="r"/>
              <a:t>‹#›</a:t>
            </a:fld>
            <a:endParaRPr lang="zh-CN" altLang="en-US" sz="900">
              <a:solidFill>
                <a:srgbClr val="898989"/>
              </a:solidFill>
              <a:ea typeface="微软雅黑" pitchFamily="34" charset="-122"/>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ftr="0" dt="0"/>
  <p:txStyles>
    <p:titleStyle>
      <a:lvl1pPr marL="0" indent="0" algn="l" rtl="0" eaLnBrk="1" fontAlgn="base" latinLnBrk="1" hangingPunct="1">
        <a:lnSpc>
          <a:spcPct val="90000"/>
        </a:lnSpc>
        <a:spcBef>
          <a:spcPct val="0"/>
        </a:spcBef>
        <a:spcAft>
          <a:spcPct val="0"/>
        </a:spcAft>
        <a:buFontTx/>
        <a:buNone/>
        <a:defRPr sz="3300">
          <a:solidFill>
            <a:schemeClr val="dk1"/>
          </a:solidFill>
          <a:latin typeface="Calibri Light" pitchFamily="34" charset="0"/>
          <a:ea typeface="宋体" pitchFamily="2" charset="-122"/>
        </a:defRPr>
      </a:lvl1pPr>
    </p:titleStyle>
    <p:bodyStyle>
      <a:lvl1pPr marL="171450" indent="-171450" algn="l" rtl="0" eaLnBrk="1" fontAlgn="base" latinLnBrk="1" hangingPunct="1">
        <a:lnSpc>
          <a:spcPct val="90000"/>
        </a:lnSpc>
        <a:spcBef>
          <a:spcPts val="750"/>
        </a:spcBef>
        <a:spcAft>
          <a:spcPct val="0"/>
        </a:spcAft>
        <a:buSzPct val="100000"/>
        <a:buFont typeface="Arial" pitchFamily="34" charset="0"/>
        <a:buChar char="•"/>
        <a:defRPr sz="2100">
          <a:solidFill>
            <a:schemeClr val="dk1"/>
          </a:solidFill>
          <a:latin typeface="Calibri" pitchFamily="34" charset="0"/>
          <a:ea typeface="宋体" pitchFamily="2" charset="-122"/>
        </a:defRPr>
      </a:lvl1pPr>
      <a:lvl2pPr marL="514350" indent="-171450" algn="l" rtl="0" eaLnBrk="1" fontAlgn="base" latinLnBrk="1" hangingPunct="1">
        <a:lnSpc>
          <a:spcPct val="90000"/>
        </a:lnSpc>
        <a:spcBef>
          <a:spcPts val="375"/>
        </a:spcBef>
        <a:spcAft>
          <a:spcPct val="0"/>
        </a:spcAft>
        <a:buSzPct val="100000"/>
        <a:buFont typeface="Arial" pitchFamily="34" charset="0"/>
        <a:buChar char="•"/>
        <a:defRPr sz="2100">
          <a:solidFill>
            <a:schemeClr val="dk1"/>
          </a:solidFill>
          <a:latin typeface="Calibri" pitchFamily="34" charset="0"/>
          <a:ea typeface="宋体" pitchFamily="2" charset="-122"/>
        </a:defRPr>
      </a:lvl2pPr>
      <a:lvl3pPr marL="857250" indent="-171450" algn="l" rtl="0" eaLnBrk="1" fontAlgn="base" latinLnBrk="1" hangingPunct="1">
        <a:lnSpc>
          <a:spcPct val="90000"/>
        </a:lnSpc>
        <a:spcBef>
          <a:spcPts val="375"/>
        </a:spcBef>
        <a:spcAft>
          <a:spcPct val="0"/>
        </a:spcAft>
        <a:buSzPct val="100000"/>
        <a:buFont typeface="Arial" pitchFamily="34" charset="0"/>
        <a:buChar char="•"/>
        <a:defRPr sz="1500">
          <a:solidFill>
            <a:schemeClr val="dk1"/>
          </a:solidFill>
          <a:latin typeface="Calibri" pitchFamily="34" charset="0"/>
          <a:ea typeface="宋体" pitchFamily="2" charset="-122"/>
        </a:defRPr>
      </a:lvl3pPr>
      <a:lvl4pPr marL="1200150" indent="-171450" algn="l" rtl="0" eaLnBrk="1" fontAlgn="base" latinLnBrk="1" hangingPunct="1">
        <a:lnSpc>
          <a:spcPct val="90000"/>
        </a:lnSpc>
        <a:spcBef>
          <a:spcPts val="375"/>
        </a:spcBef>
        <a:spcAft>
          <a:spcPct val="0"/>
        </a:spcAft>
        <a:buSzPct val="100000"/>
        <a:buFont typeface="Arial" pitchFamily="34" charset="0"/>
        <a:buChar char="•"/>
        <a:defRPr sz="1300">
          <a:solidFill>
            <a:schemeClr val="dk1"/>
          </a:solidFill>
          <a:latin typeface="Calibri" pitchFamily="34" charset="0"/>
          <a:ea typeface="宋体" pitchFamily="2" charset="-122"/>
        </a:defRPr>
      </a:lvl4pPr>
      <a:lvl5pPr marL="1543050" indent="-171450" algn="l" rtl="0" eaLnBrk="1" fontAlgn="base" latinLnBrk="1" hangingPunct="1">
        <a:lnSpc>
          <a:spcPct val="90000"/>
        </a:lnSpc>
        <a:spcBef>
          <a:spcPts val="375"/>
        </a:spcBef>
        <a:spcAft>
          <a:spcPct val="0"/>
        </a:spcAft>
        <a:buSzPct val="100000"/>
        <a:buFont typeface="Arial" pitchFamily="34" charset="0"/>
        <a:buChar char="•"/>
        <a:defRPr sz="1300">
          <a:solidFill>
            <a:schemeClr val="dk1"/>
          </a:solidFill>
          <a:latin typeface="Calibri" pitchFamily="34" charset="0"/>
          <a:ea typeface="宋体" pitchFamily="2" charset="-122"/>
        </a:defRPr>
      </a:lvl5pPr>
    </p:bodyStyle>
    <p:other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7789862" y="2112962"/>
            <a:ext cx="1354137" cy="2157412"/>
            <a:chOff x="0" y="0"/>
            <a:chExt cx="1353515" cy="2158048"/>
          </a:xfrm>
        </p:grpSpPr>
        <p:sp>
          <p:nvSpPr>
            <p:cNvPr id="1048580" name="矩形 401"/>
            <p:cNvSpPr/>
            <p:nvPr/>
          </p:nvSpPr>
          <p:spPr>
            <a:xfrm>
              <a:off x="1" y="0"/>
              <a:ext cx="1008000" cy="115019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81" name="直角三角形 407"/>
            <p:cNvSpPr/>
            <p:nvPr/>
          </p:nvSpPr>
          <p:spPr>
            <a:xfrm rot="5400000" flipV="1">
              <a:off x="0" y="1150048"/>
              <a:ext cx="1008000" cy="1008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82" name="矩形 410"/>
            <p:cNvSpPr/>
            <p:nvPr/>
          </p:nvSpPr>
          <p:spPr>
            <a:xfrm>
              <a:off x="1008000" y="1150048"/>
              <a:ext cx="345515" cy="1008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sp>
        <p:nvSpPr>
          <p:cNvPr id="1048583" name="矩形 400"/>
          <p:cNvSpPr/>
          <p:nvPr/>
        </p:nvSpPr>
        <p:spPr>
          <a:xfrm flipH="1">
            <a:off x="1283915" y="0"/>
            <a:ext cx="576262" cy="2112962"/>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nvGrpSpPr>
          <p:cNvPr id="15" name="Group 14"/>
          <p:cNvGrpSpPr/>
          <p:nvPr/>
        </p:nvGrpSpPr>
        <p:grpSpPr>
          <a:xfrm>
            <a:off x="0" y="1063365"/>
            <a:ext cx="8797925" cy="1049595"/>
            <a:chOff x="0" y="-41533"/>
            <a:chExt cx="8798486" cy="1049533"/>
          </a:xfrm>
        </p:grpSpPr>
        <p:grpSp>
          <p:nvGrpSpPr>
            <p:cNvPr id="16" name="Group 15"/>
            <p:cNvGrpSpPr/>
            <p:nvPr/>
          </p:nvGrpSpPr>
          <p:grpSpPr>
            <a:xfrm>
              <a:off x="0" y="0"/>
              <a:ext cx="8798486" cy="1008000"/>
              <a:chOff x="0" y="0"/>
              <a:chExt cx="8798486" cy="1008000"/>
            </a:xfrm>
          </p:grpSpPr>
          <p:sp>
            <p:nvSpPr>
              <p:cNvPr id="1048584" name="矩形 393"/>
              <p:cNvSpPr/>
              <p:nvPr/>
            </p:nvSpPr>
            <p:spPr>
              <a:xfrm>
                <a:off x="0" y="0"/>
                <a:ext cx="7790485" cy="1008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85" name="直角三角形 389"/>
              <p:cNvSpPr/>
              <p:nvPr/>
            </p:nvSpPr>
            <p:spPr>
              <a:xfrm>
                <a:off x="7790486" y="0"/>
                <a:ext cx="1008000" cy="1008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sp>
          <p:nvSpPr>
            <p:cNvPr id="1048586" name="矩形 391"/>
            <p:cNvSpPr/>
            <p:nvPr/>
          </p:nvSpPr>
          <p:spPr>
            <a:xfrm>
              <a:off x="1870132" y="-41533"/>
              <a:ext cx="5731421" cy="954051"/>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IN" altLang="zh-CN" sz="2800" b="1" dirty="0">
                  <a:solidFill>
                    <a:schemeClr val="bg1"/>
                  </a:solidFill>
                  <a:latin typeface="Microsoft YaHei" panose="020B0503020204020204" pitchFamily="34" charset="-122"/>
                  <a:ea typeface="Microsoft YaHei" panose="020B0503020204020204" pitchFamily="34" charset="-122"/>
                </a:rPr>
                <a:t>Machine Learning Based Child </a:t>
              </a:r>
            </a:p>
            <a:p>
              <a:pPr lvl="0"/>
              <a:r>
                <a:rPr lang="en-IN" altLang="zh-CN" sz="2800" b="1" dirty="0">
                  <a:solidFill>
                    <a:schemeClr val="bg1"/>
                  </a:solidFill>
                  <a:latin typeface="Microsoft YaHei" panose="020B0503020204020204" pitchFamily="34" charset="-122"/>
                  <a:ea typeface="Microsoft YaHei" panose="020B0503020204020204" pitchFamily="34" charset="-122"/>
                </a:rPr>
                <a:t>Immunization System</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grpSp>
        <p:nvGrpSpPr>
          <p:cNvPr id="17" name="Group 16"/>
          <p:cNvGrpSpPr/>
          <p:nvPr/>
        </p:nvGrpSpPr>
        <p:grpSpPr>
          <a:xfrm>
            <a:off x="1294049" y="2112959"/>
            <a:ext cx="8399152" cy="920385"/>
            <a:chOff x="559072" y="-3"/>
            <a:chExt cx="8399677" cy="922510"/>
          </a:xfrm>
        </p:grpSpPr>
        <p:grpSp>
          <p:nvGrpSpPr>
            <p:cNvPr id="18" name="Group 17"/>
            <p:cNvGrpSpPr/>
            <p:nvPr/>
          </p:nvGrpSpPr>
          <p:grpSpPr>
            <a:xfrm>
              <a:off x="559072" y="-3"/>
              <a:ext cx="8399677" cy="576001"/>
              <a:chOff x="559072" y="-3"/>
              <a:chExt cx="8399677" cy="576001"/>
            </a:xfrm>
          </p:grpSpPr>
          <p:sp>
            <p:nvSpPr>
              <p:cNvPr id="1048587" name="直角三角形 399"/>
              <p:cNvSpPr/>
              <p:nvPr/>
            </p:nvSpPr>
            <p:spPr>
              <a:xfrm rot="16200000" flipH="1">
                <a:off x="559072" y="-3"/>
                <a:ext cx="576000" cy="576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88" name="矩形 398"/>
              <p:cNvSpPr/>
              <p:nvPr/>
            </p:nvSpPr>
            <p:spPr>
              <a:xfrm flipH="1">
                <a:off x="1125235" y="-2"/>
                <a:ext cx="7833514" cy="57600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dirty="0">
                  <a:solidFill>
                    <a:srgbClr val="FFFFFF"/>
                  </a:solidFill>
                  <a:ea typeface="微软雅黑" pitchFamily="34" charset="-122"/>
                </a:endParaRPr>
              </a:p>
            </p:txBody>
          </p:sp>
        </p:grpSp>
        <p:sp>
          <p:nvSpPr>
            <p:cNvPr id="1048589" name="矩形 402"/>
            <p:cNvSpPr/>
            <p:nvPr/>
          </p:nvSpPr>
          <p:spPr>
            <a:xfrm>
              <a:off x="1672386" y="81622"/>
              <a:ext cx="4185498" cy="840885"/>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algn="ctr">
                <a:lnSpc>
                  <a:spcPct val="115000"/>
                </a:lnSpc>
                <a:spcAft>
                  <a:spcPts val="1000"/>
                </a:spcAft>
              </a:pPr>
              <a:r>
                <a:rPr lang="en-IN" sz="1800" b="1" dirty="0">
                  <a:solidFill>
                    <a:schemeClr val="tx1">
                      <a:lumMod val="65000"/>
                      <a:lumOff val="35000"/>
                    </a:schemeClr>
                  </a:solidFill>
                  <a:effectLst/>
                  <a:latin typeface="Microsoft YaHei" panose="020B0503020204020204" pitchFamily="34" charset="-122"/>
                  <a:ea typeface="Microsoft YaHei" panose="020B0503020204020204" pitchFamily="34" charset="-122"/>
                  <a:cs typeface="Mangal" panose="02040503050203030202" pitchFamily="18" charset="0"/>
                </a:rPr>
                <a:t>Guide- Prof. </a:t>
              </a:r>
              <a:r>
                <a:rPr lang="en-IN" sz="1800" b="1" dirty="0">
                  <a:solidFill>
                    <a:schemeClr val="tx1">
                      <a:lumMod val="65000"/>
                      <a:lumOff val="35000"/>
                    </a:schemeClr>
                  </a:solidFill>
                  <a:latin typeface="Microsoft YaHei" panose="020B0503020204020204" pitchFamily="34" charset="-122"/>
                  <a:ea typeface="Microsoft YaHei" panose="020B0503020204020204" pitchFamily="34" charset="-122"/>
                  <a:cs typeface="Mangal" panose="02040503050203030202" pitchFamily="18" charset="0"/>
                </a:rPr>
                <a:t>Supriya kamble</a:t>
              </a:r>
              <a:r>
                <a:rPr lang="en-IN" sz="1800" b="1" dirty="0">
                  <a:solidFill>
                    <a:schemeClr val="tx1">
                      <a:lumMod val="65000"/>
                      <a:lumOff val="35000"/>
                    </a:schemeClr>
                  </a:solidFill>
                  <a:effectLst/>
                  <a:latin typeface="Microsoft YaHei" panose="020B0503020204020204" pitchFamily="34" charset="-122"/>
                  <a:ea typeface="Microsoft YaHei" panose="020B0503020204020204" pitchFamily="34" charset="-122"/>
                  <a:cs typeface="Mangal" panose="02040503050203030202" pitchFamily="18" charset="0"/>
                </a:rPr>
                <a:t>         </a:t>
              </a:r>
              <a:endParaRPr lang="en-IN" sz="1800" dirty="0">
                <a:solidFill>
                  <a:schemeClr val="tx1">
                    <a:lumMod val="65000"/>
                    <a:lumOff val="35000"/>
                  </a:schemeClr>
                </a:solidFill>
                <a:effectLst/>
                <a:latin typeface="Microsoft YaHei" panose="020B0503020204020204" pitchFamily="34" charset="-122"/>
                <a:ea typeface="Microsoft YaHei" panose="020B0503020204020204" pitchFamily="34" charset="-122"/>
                <a:cs typeface="Mangal" panose="02040503050203030202" pitchFamily="18" charset="0"/>
              </a:endParaRPr>
            </a:p>
            <a:p>
              <a:pPr algn="ctr">
                <a:lnSpc>
                  <a:spcPct val="115000"/>
                </a:lnSpc>
                <a:spcAft>
                  <a:spcPts val="10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grpSp>
      <p:sp>
        <p:nvSpPr>
          <p:cNvPr id="1048590" name="矩形 406"/>
          <p:cNvSpPr/>
          <p:nvPr/>
        </p:nvSpPr>
        <p:spPr>
          <a:xfrm>
            <a:off x="2696688" y="182138"/>
            <a:ext cx="3750623" cy="837473"/>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algn="ctr">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 S. Moze College of Engineering,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BALEWADI, PUNE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2347F9AD-34DE-4030-8D53-96736C11C8FF}"/>
              </a:ext>
            </a:extLst>
          </p:cNvPr>
          <p:cNvPicPr>
            <a:picLocks noChangeAspect="1"/>
          </p:cNvPicPr>
          <p:nvPr/>
        </p:nvPicPr>
        <p:blipFill>
          <a:blip r:embed="rId2"/>
          <a:srcRect/>
          <a:stretch>
            <a:fillRect/>
          </a:stretch>
        </p:blipFill>
        <p:spPr bwMode="auto">
          <a:xfrm>
            <a:off x="302639" y="76842"/>
            <a:ext cx="863600" cy="906780"/>
          </a:xfrm>
          <a:prstGeom prst="rect">
            <a:avLst/>
          </a:prstGeom>
          <a:noFill/>
          <a:ln w="9525">
            <a:noFill/>
            <a:miter lim="800000"/>
            <a:headEnd/>
            <a:tailEnd/>
          </a:ln>
        </p:spPr>
      </p:pic>
      <p:sp>
        <p:nvSpPr>
          <p:cNvPr id="2" name="TextBox 1">
            <a:extLst>
              <a:ext uri="{FF2B5EF4-FFF2-40B4-BE49-F238E27FC236}">
                <a16:creationId xmlns:a16="http://schemas.microsoft.com/office/drawing/2014/main" id="{B0662DFD-322E-4972-8C8F-617278DDC840}"/>
              </a:ext>
            </a:extLst>
          </p:cNvPr>
          <p:cNvSpPr txBox="1"/>
          <p:nvPr/>
        </p:nvSpPr>
        <p:spPr>
          <a:xfrm>
            <a:off x="905522" y="2825756"/>
            <a:ext cx="6884339" cy="2097818"/>
          </a:xfrm>
          <a:prstGeom prst="rect">
            <a:avLst/>
          </a:prstGeom>
          <a:noFill/>
        </p:spPr>
        <p:txBody>
          <a:bodyPr wrap="square" rtlCol="0">
            <a:spAutoFit/>
          </a:bodyPr>
          <a:lstStyle/>
          <a:p>
            <a:pPr>
              <a:lnSpc>
                <a:spcPct val="115000"/>
              </a:lnSpc>
              <a:spcAft>
                <a:spcPts val="1000"/>
              </a:spcAft>
            </a:pPr>
            <a:r>
              <a:rPr lang="en-IN" sz="2800" dirty="0">
                <a:solidFill>
                  <a:srgbClr val="111E35"/>
                </a:solidFill>
                <a:effectLst/>
                <a:latin typeface="Times New Roman" panose="02020603050405020304" pitchFamily="18" charset="0"/>
                <a:cs typeface="Times New Roman" panose="02020603050405020304" pitchFamily="18" charset="0"/>
              </a:rPr>
              <a:t>Pankaj Babaji </a:t>
            </a:r>
            <a:r>
              <a:rPr lang="en-IN" sz="2800" dirty="0" err="1">
                <a:solidFill>
                  <a:srgbClr val="111E35"/>
                </a:solidFill>
                <a:effectLst/>
                <a:latin typeface="Times New Roman" panose="02020603050405020304" pitchFamily="18" charset="0"/>
                <a:cs typeface="Times New Roman" panose="02020603050405020304" pitchFamily="18" charset="0"/>
              </a:rPr>
              <a:t>Dukare</a:t>
            </a:r>
            <a:r>
              <a:rPr lang="en-IN" sz="2800" dirty="0">
                <a:solidFill>
                  <a:srgbClr val="111E35"/>
                </a:solidFill>
                <a:effectLst/>
                <a:latin typeface="Times New Roman" panose="02020603050405020304" pitchFamily="18" charset="0"/>
                <a:cs typeface="Times New Roman" panose="02020603050405020304" pitchFamily="18" charset="0"/>
              </a:rPr>
              <a:t>      A-15</a:t>
            </a:r>
            <a:br>
              <a:rPr lang="en-IN" sz="2800" dirty="0">
                <a:solidFill>
                  <a:srgbClr val="111E35"/>
                </a:solidFill>
                <a:latin typeface="Times New Roman" panose="02020603050405020304" pitchFamily="18" charset="0"/>
                <a:cs typeface="Times New Roman" panose="02020603050405020304" pitchFamily="18" charset="0"/>
              </a:rPr>
            </a:br>
            <a:r>
              <a:rPr lang="en-IN" sz="2800" dirty="0">
                <a:solidFill>
                  <a:srgbClr val="111E35"/>
                </a:solidFill>
                <a:effectLst/>
                <a:latin typeface="Times New Roman" panose="02020603050405020304" pitchFamily="18" charset="0"/>
                <a:cs typeface="Times New Roman" panose="02020603050405020304" pitchFamily="18" charset="0"/>
              </a:rPr>
              <a:t>Ganesh Vishwas Kadam  B-23</a:t>
            </a:r>
            <a:br>
              <a:rPr lang="en-IN" sz="2800" dirty="0">
                <a:solidFill>
                  <a:srgbClr val="111E35"/>
                </a:solidFill>
                <a:latin typeface="Times New Roman" panose="02020603050405020304" pitchFamily="18" charset="0"/>
                <a:cs typeface="Times New Roman" panose="02020603050405020304" pitchFamily="18" charset="0"/>
              </a:rPr>
            </a:br>
            <a:r>
              <a:rPr lang="en-IN" sz="2800" dirty="0">
                <a:solidFill>
                  <a:srgbClr val="111E35"/>
                </a:solidFill>
                <a:effectLst/>
                <a:latin typeface="Times New Roman" panose="02020603050405020304" pitchFamily="18" charset="0"/>
                <a:cs typeface="Times New Roman" panose="02020603050405020304" pitchFamily="18" charset="0"/>
              </a:rPr>
              <a:t>Sandip Anant Kamble      B-25</a:t>
            </a:r>
            <a:endParaRPr lang="en-IN" sz="2000" b="1" dirty="0">
              <a:solidFill>
                <a:srgbClr val="111E3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endParaRPr lang="en-IN" sz="2000" b="1" dirty="0">
              <a:solidFill>
                <a:srgbClr val="111E35"/>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DAA72E-19F2-4B47-9B27-8BB20B65A762}"/>
              </a:ext>
            </a:extLst>
          </p:cNvPr>
          <p:cNvSpPr txBox="1"/>
          <p:nvPr/>
        </p:nvSpPr>
        <p:spPr>
          <a:xfrm>
            <a:off x="130383" y="774076"/>
            <a:ext cx="1334729" cy="307777"/>
          </a:xfrm>
          <a:prstGeom prst="rect">
            <a:avLst/>
          </a:prstGeom>
          <a:noFill/>
        </p:spPr>
        <p:txBody>
          <a:bodyPr wrap="square">
            <a:spAutoFit/>
          </a:bodyPr>
          <a:lstStyle/>
          <a:p>
            <a:pPr lvl="0">
              <a:buSzPts val="1200"/>
              <a:tabLst>
                <a:tab pos="266700" algn="l"/>
                <a:tab pos="630238" algn="l"/>
              </a:tabLst>
            </a:pPr>
            <a:r>
              <a:rPr lang="en-US" sz="1400" b="1" dirty="0">
                <a:effectLst/>
                <a:latin typeface="Times New Roman" panose="02020603050405020304" pitchFamily="18" charset="0"/>
                <a:ea typeface="Times New Roman" panose="02020603050405020304" pitchFamily="18" charset="0"/>
              </a:rPr>
              <a:t>DFD Level 1</a:t>
            </a:r>
            <a:endParaRPr lang="en-IN" sz="1400" dirty="0">
              <a:effectLst/>
              <a:latin typeface="Times New Roman" panose="02020603050405020304" pitchFamily="18" charset="0"/>
              <a:ea typeface="Times New Roman" panose="02020603050405020304" pitchFamily="18" charset="0"/>
            </a:endParaRPr>
          </a:p>
        </p:txBody>
      </p:sp>
      <p:grpSp>
        <p:nvGrpSpPr>
          <p:cNvPr id="5" name="Group 4">
            <a:extLst>
              <a:ext uri="{FF2B5EF4-FFF2-40B4-BE49-F238E27FC236}">
                <a16:creationId xmlns:a16="http://schemas.microsoft.com/office/drawing/2014/main" id="{6D10473C-71F2-4F3D-88FB-28186BC5F901}"/>
              </a:ext>
            </a:extLst>
          </p:cNvPr>
          <p:cNvGrpSpPr/>
          <p:nvPr/>
        </p:nvGrpSpPr>
        <p:grpSpPr>
          <a:xfrm>
            <a:off x="0" y="0"/>
            <a:ext cx="9144000" cy="985520"/>
            <a:chOff x="0" y="0"/>
            <a:chExt cx="9144000" cy="1077876"/>
          </a:xfrm>
        </p:grpSpPr>
        <p:grpSp>
          <p:nvGrpSpPr>
            <p:cNvPr id="7" name="Group 6">
              <a:extLst>
                <a:ext uri="{FF2B5EF4-FFF2-40B4-BE49-F238E27FC236}">
                  <a16:creationId xmlns:a16="http://schemas.microsoft.com/office/drawing/2014/main" id="{1EDD49A9-9E54-42C0-8B68-7816E17DBACE}"/>
                </a:ext>
              </a:extLst>
            </p:cNvPr>
            <p:cNvGrpSpPr/>
            <p:nvPr/>
          </p:nvGrpSpPr>
          <p:grpSpPr>
            <a:xfrm>
              <a:off x="0" y="0"/>
              <a:ext cx="7183806" cy="540000"/>
              <a:chOff x="0" y="0"/>
              <a:chExt cx="7183806" cy="540000"/>
            </a:xfrm>
          </p:grpSpPr>
          <p:sp>
            <p:nvSpPr>
              <p:cNvPr id="13" name="矩形 16">
                <a:extLst>
                  <a:ext uri="{FF2B5EF4-FFF2-40B4-BE49-F238E27FC236}">
                    <a16:creationId xmlns:a16="http://schemas.microsoft.com/office/drawing/2014/main" id="{427586D5-F9F2-4EE2-A900-E8EECDF5EC34}"/>
                  </a:ext>
                </a:extLst>
              </p:cNvPr>
              <p:cNvSpPr/>
              <p:nvPr/>
            </p:nvSpPr>
            <p:spPr>
              <a:xfrm>
                <a:off x="0" y="2122"/>
                <a:ext cx="6643807" cy="36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4" name="矩形 17">
                <a:extLst>
                  <a:ext uri="{FF2B5EF4-FFF2-40B4-BE49-F238E27FC236}">
                    <a16:creationId xmlns:a16="http://schemas.microsoft.com/office/drawing/2014/main" id="{ECD9862C-E2FE-44EE-849D-F59A4BA9411E}"/>
                  </a:ext>
                </a:extLst>
              </p:cNvPr>
              <p:cNvSpPr/>
              <p:nvPr/>
            </p:nvSpPr>
            <p:spPr>
              <a:xfrm flipH="1">
                <a:off x="0" y="360000"/>
                <a:ext cx="7003806" cy="179999"/>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5" name="直角三角形 18">
                <a:extLst>
                  <a:ext uri="{FF2B5EF4-FFF2-40B4-BE49-F238E27FC236}">
                    <a16:creationId xmlns:a16="http://schemas.microsoft.com/office/drawing/2014/main" id="{8AEB89A2-3B30-45E9-93BA-9412E4FBF870}"/>
                  </a:ext>
                </a:extLst>
              </p:cNvPr>
              <p:cNvSpPr/>
              <p:nvPr/>
            </p:nvSpPr>
            <p:spPr>
              <a:xfrm rot="10800000" flipH="1" flipV="1">
                <a:off x="6643808" y="0"/>
                <a:ext cx="360000" cy="36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6" name="直角三角形 19">
                <a:extLst>
                  <a:ext uri="{FF2B5EF4-FFF2-40B4-BE49-F238E27FC236}">
                    <a16:creationId xmlns:a16="http://schemas.microsoft.com/office/drawing/2014/main" id="{9829F2E7-5EA5-411B-BC78-AECAE28B2B92}"/>
                  </a:ext>
                </a:extLst>
              </p:cNvPr>
              <p:cNvSpPr/>
              <p:nvPr/>
            </p:nvSpPr>
            <p:spPr>
              <a:xfrm rot="10800000" flipH="1" flipV="1">
                <a:off x="7003806" y="360000"/>
                <a:ext cx="180000" cy="18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nvGrpSpPr>
            <p:cNvPr id="8" name="Group 7">
              <a:extLst>
                <a:ext uri="{FF2B5EF4-FFF2-40B4-BE49-F238E27FC236}">
                  <a16:creationId xmlns:a16="http://schemas.microsoft.com/office/drawing/2014/main" id="{CCFBA9CA-9F6A-484F-BFC3-9B80EE771938}"/>
                </a:ext>
              </a:extLst>
            </p:cNvPr>
            <p:cNvGrpSpPr/>
            <p:nvPr/>
          </p:nvGrpSpPr>
          <p:grpSpPr>
            <a:xfrm>
              <a:off x="6641424" y="539999"/>
              <a:ext cx="2502576" cy="537877"/>
              <a:chOff x="0" y="0"/>
              <a:chExt cx="2502576" cy="537877"/>
            </a:xfrm>
          </p:grpSpPr>
          <p:sp>
            <p:nvSpPr>
              <p:cNvPr id="9" name="矩形 20">
                <a:extLst>
                  <a:ext uri="{FF2B5EF4-FFF2-40B4-BE49-F238E27FC236}">
                    <a16:creationId xmlns:a16="http://schemas.microsoft.com/office/drawing/2014/main" id="{ED233E8C-D216-49E6-9912-26EBA8C6F6E3}"/>
                  </a:ext>
                </a:extLst>
              </p:cNvPr>
              <p:cNvSpPr/>
              <p:nvPr/>
            </p:nvSpPr>
            <p:spPr>
              <a:xfrm>
                <a:off x="360000" y="0"/>
                <a:ext cx="2142576" cy="36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 name="直角三角形 21">
                <a:extLst>
                  <a:ext uri="{FF2B5EF4-FFF2-40B4-BE49-F238E27FC236}">
                    <a16:creationId xmlns:a16="http://schemas.microsoft.com/office/drawing/2014/main" id="{17727273-C57B-4694-83AC-3F95F4D4B304}"/>
                  </a:ext>
                </a:extLst>
              </p:cNvPr>
              <p:cNvSpPr/>
              <p:nvPr/>
            </p:nvSpPr>
            <p:spPr>
              <a:xfrm flipH="1" flipV="1">
                <a:off x="0" y="259"/>
                <a:ext cx="360000" cy="36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1" name="矩形 22">
                <a:extLst>
                  <a:ext uri="{FF2B5EF4-FFF2-40B4-BE49-F238E27FC236}">
                    <a16:creationId xmlns:a16="http://schemas.microsoft.com/office/drawing/2014/main" id="{16B067DC-7553-4C8E-BAA3-C4DDE9E7DD2D}"/>
                  </a:ext>
                </a:extLst>
              </p:cNvPr>
              <p:cNvSpPr/>
              <p:nvPr/>
            </p:nvSpPr>
            <p:spPr>
              <a:xfrm flipH="1">
                <a:off x="535234" y="357878"/>
                <a:ext cx="1967341" cy="179999"/>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2" name="直角三角形 23">
                <a:extLst>
                  <a:ext uri="{FF2B5EF4-FFF2-40B4-BE49-F238E27FC236}">
                    <a16:creationId xmlns:a16="http://schemas.microsoft.com/office/drawing/2014/main" id="{EE8F6CE2-031D-4F06-B268-AD3F024467D6}"/>
                  </a:ext>
                </a:extLst>
              </p:cNvPr>
              <p:cNvSpPr/>
              <p:nvPr/>
            </p:nvSpPr>
            <p:spPr>
              <a:xfrm flipH="1" flipV="1">
                <a:off x="355236" y="357877"/>
                <a:ext cx="180000" cy="18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pic>
        <p:nvPicPr>
          <p:cNvPr id="4" name="Picture 3">
            <a:extLst>
              <a:ext uri="{FF2B5EF4-FFF2-40B4-BE49-F238E27FC236}">
                <a16:creationId xmlns:a16="http://schemas.microsoft.com/office/drawing/2014/main" id="{9D87A7C9-CC87-F60F-81BA-30092113E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068" y="1103467"/>
            <a:ext cx="5316700" cy="3538579"/>
          </a:xfrm>
          <a:prstGeom prst="rect">
            <a:avLst/>
          </a:prstGeom>
        </p:spPr>
      </p:pic>
      <p:sp>
        <p:nvSpPr>
          <p:cNvPr id="17" name="TextBox 16">
            <a:extLst>
              <a:ext uri="{FF2B5EF4-FFF2-40B4-BE49-F238E27FC236}">
                <a16:creationId xmlns:a16="http://schemas.microsoft.com/office/drawing/2014/main" id="{6A7D925D-8DE5-3C7F-20B0-AE1B149D5E4F}"/>
              </a:ext>
            </a:extLst>
          </p:cNvPr>
          <p:cNvSpPr txBox="1"/>
          <p:nvPr/>
        </p:nvSpPr>
        <p:spPr>
          <a:xfrm>
            <a:off x="3049058" y="4545558"/>
            <a:ext cx="2901916" cy="376834"/>
          </a:xfrm>
          <a:prstGeom prst="rect">
            <a:avLst/>
          </a:prstGeom>
          <a:noFill/>
        </p:spPr>
        <p:txBody>
          <a:bodyPr wrap="square">
            <a:spAutoFit/>
          </a:bodyPr>
          <a:lstStyle/>
          <a:p>
            <a:pPr marL="177800" marR="1054100" algn="ctr">
              <a:lnSpc>
                <a:spcPct val="150000"/>
              </a:lnSpc>
              <a:spcAft>
                <a:spcPts val="0"/>
              </a:spcAft>
              <a:tabLst>
                <a:tab pos="7804150" algn="l"/>
                <a:tab pos="8256588" algn="l"/>
              </a:tabLst>
            </a:pPr>
            <a:r>
              <a:rPr lang="en-US" sz="1400" dirty="0">
                <a:latin typeface="Times New Roman" panose="02020603050405020304" pitchFamily="18" charset="0"/>
                <a:cs typeface="Times New Roman" panose="02020603050405020304" pitchFamily="18" charset="0"/>
              </a:rPr>
              <a:t>FIG : DFD Level 1</a:t>
            </a:r>
            <a:endParaRPr lang="en-IN" sz="1400" i="1" dirty="0">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263393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DAA72E-19F2-4B47-9B27-8BB20B65A762}"/>
              </a:ext>
            </a:extLst>
          </p:cNvPr>
          <p:cNvSpPr txBox="1"/>
          <p:nvPr/>
        </p:nvSpPr>
        <p:spPr>
          <a:xfrm>
            <a:off x="88028" y="537329"/>
            <a:ext cx="2271947" cy="369332"/>
          </a:xfrm>
          <a:prstGeom prst="rect">
            <a:avLst/>
          </a:prstGeom>
          <a:noFill/>
        </p:spPr>
        <p:txBody>
          <a:bodyPr wrap="square">
            <a:spAutoFit/>
          </a:bodyPr>
          <a:lstStyle/>
          <a:p>
            <a:pPr lvl="0">
              <a:buSzPts val="1200"/>
              <a:tabLst>
                <a:tab pos="266700" algn="l"/>
                <a:tab pos="630238" algn="l"/>
              </a:tabLst>
            </a:pPr>
            <a:r>
              <a:rPr lang="en-US" sz="1800" b="1" dirty="0">
                <a:latin typeface="Times New Roman" panose="02020603050405020304" pitchFamily="18" charset="0"/>
                <a:ea typeface="Times New Roman" panose="02020603050405020304" pitchFamily="18" charset="0"/>
              </a:rPr>
              <a:t>Use Case Diagram</a:t>
            </a:r>
            <a:endParaRPr lang="en-IN" sz="1800" dirty="0">
              <a:effectLst/>
              <a:latin typeface="Times New Roman" panose="02020603050405020304" pitchFamily="18" charset="0"/>
              <a:ea typeface="Times New Roman" panose="02020603050405020304" pitchFamily="18" charset="0"/>
            </a:endParaRPr>
          </a:p>
        </p:txBody>
      </p:sp>
      <p:grpSp>
        <p:nvGrpSpPr>
          <p:cNvPr id="5" name="Group 4">
            <a:extLst>
              <a:ext uri="{FF2B5EF4-FFF2-40B4-BE49-F238E27FC236}">
                <a16:creationId xmlns:a16="http://schemas.microsoft.com/office/drawing/2014/main" id="{6D10473C-71F2-4F3D-88FB-28186BC5F901}"/>
              </a:ext>
            </a:extLst>
          </p:cNvPr>
          <p:cNvGrpSpPr/>
          <p:nvPr/>
        </p:nvGrpSpPr>
        <p:grpSpPr>
          <a:xfrm>
            <a:off x="0" y="0"/>
            <a:ext cx="9144000" cy="985520"/>
            <a:chOff x="0" y="0"/>
            <a:chExt cx="9144000" cy="1077876"/>
          </a:xfrm>
        </p:grpSpPr>
        <p:grpSp>
          <p:nvGrpSpPr>
            <p:cNvPr id="7" name="Group 6">
              <a:extLst>
                <a:ext uri="{FF2B5EF4-FFF2-40B4-BE49-F238E27FC236}">
                  <a16:creationId xmlns:a16="http://schemas.microsoft.com/office/drawing/2014/main" id="{1EDD49A9-9E54-42C0-8B68-7816E17DBACE}"/>
                </a:ext>
              </a:extLst>
            </p:cNvPr>
            <p:cNvGrpSpPr/>
            <p:nvPr/>
          </p:nvGrpSpPr>
          <p:grpSpPr>
            <a:xfrm>
              <a:off x="0" y="0"/>
              <a:ext cx="7183806" cy="540000"/>
              <a:chOff x="0" y="0"/>
              <a:chExt cx="7183806" cy="540000"/>
            </a:xfrm>
          </p:grpSpPr>
          <p:sp>
            <p:nvSpPr>
              <p:cNvPr id="13" name="矩形 16">
                <a:extLst>
                  <a:ext uri="{FF2B5EF4-FFF2-40B4-BE49-F238E27FC236}">
                    <a16:creationId xmlns:a16="http://schemas.microsoft.com/office/drawing/2014/main" id="{427586D5-F9F2-4EE2-A900-E8EECDF5EC34}"/>
                  </a:ext>
                </a:extLst>
              </p:cNvPr>
              <p:cNvSpPr/>
              <p:nvPr/>
            </p:nvSpPr>
            <p:spPr>
              <a:xfrm>
                <a:off x="0" y="2122"/>
                <a:ext cx="6643807" cy="36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4" name="矩形 17">
                <a:extLst>
                  <a:ext uri="{FF2B5EF4-FFF2-40B4-BE49-F238E27FC236}">
                    <a16:creationId xmlns:a16="http://schemas.microsoft.com/office/drawing/2014/main" id="{ECD9862C-E2FE-44EE-849D-F59A4BA9411E}"/>
                  </a:ext>
                </a:extLst>
              </p:cNvPr>
              <p:cNvSpPr/>
              <p:nvPr/>
            </p:nvSpPr>
            <p:spPr>
              <a:xfrm flipH="1">
                <a:off x="0" y="360000"/>
                <a:ext cx="7003806" cy="179999"/>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5" name="直角三角形 18">
                <a:extLst>
                  <a:ext uri="{FF2B5EF4-FFF2-40B4-BE49-F238E27FC236}">
                    <a16:creationId xmlns:a16="http://schemas.microsoft.com/office/drawing/2014/main" id="{8AEB89A2-3B30-45E9-93BA-9412E4FBF870}"/>
                  </a:ext>
                </a:extLst>
              </p:cNvPr>
              <p:cNvSpPr/>
              <p:nvPr/>
            </p:nvSpPr>
            <p:spPr>
              <a:xfrm rot="10800000" flipH="1" flipV="1">
                <a:off x="6643808" y="0"/>
                <a:ext cx="360000" cy="36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6" name="直角三角形 19">
                <a:extLst>
                  <a:ext uri="{FF2B5EF4-FFF2-40B4-BE49-F238E27FC236}">
                    <a16:creationId xmlns:a16="http://schemas.microsoft.com/office/drawing/2014/main" id="{9829F2E7-5EA5-411B-BC78-AECAE28B2B92}"/>
                  </a:ext>
                </a:extLst>
              </p:cNvPr>
              <p:cNvSpPr/>
              <p:nvPr/>
            </p:nvSpPr>
            <p:spPr>
              <a:xfrm rot="10800000" flipH="1" flipV="1">
                <a:off x="7003806" y="360000"/>
                <a:ext cx="180000" cy="18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nvGrpSpPr>
            <p:cNvPr id="8" name="Group 7">
              <a:extLst>
                <a:ext uri="{FF2B5EF4-FFF2-40B4-BE49-F238E27FC236}">
                  <a16:creationId xmlns:a16="http://schemas.microsoft.com/office/drawing/2014/main" id="{CCFBA9CA-9F6A-484F-BFC3-9B80EE771938}"/>
                </a:ext>
              </a:extLst>
            </p:cNvPr>
            <p:cNvGrpSpPr/>
            <p:nvPr/>
          </p:nvGrpSpPr>
          <p:grpSpPr>
            <a:xfrm>
              <a:off x="6641424" y="539999"/>
              <a:ext cx="2502576" cy="537877"/>
              <a:chOff x="0" y="0"/>
              <a:chExt cx="2502576" cy="537877"/>
            </a:xfrm>
          </p:grpSpPr>
          <p:sp>
            <p:nvSpPr>
              <p:cNvPr id="9" name="矩形 20">
                <a:extLst>
                  <a:ext uri="{FF2B5EF4-FFF2-40B4-BE49-F238E27FC236}">
                    <a16:creationId xmlns:a16="http://schemas.microsoft.com/office/drawing/2014/main" id="{ED233E8C-D216-49E6-9912-26EBA8C6F6E3}"/>
                  </a:ext>
                </a:extLst>
              </p:cNvPr>
              <p:cNvSpPr/>
              <p:nvPr/>
            </p:nvSpPr>
            <p:spPr>
              <a:xfrm>
                <a:off x="360000" y="0"/>
                <a:ext cx="2142576" cy="36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 name="直角三角形 21">
                <a:extLst>
                  <a:ext uri="{FF2B5EF4-FFF2-40B4-BE49-F238E27FC236}">
                    <a16:creationId xmlns:a16="http://schemas.microsoft.com/office/drawing/2014/main" id="{17727273-C57B-4694-83AC-3F95F4D4B304}"/>
                  </a:ext>
                </a:extLst>
              </p:cNvPr>
              <p:cNvSpPr/>
              <p:nvPr/>
            </p:nvSpPr>
            <p:spPr>
              <a:xfrm flipH="1" flipV="1">
                <a:off x="0" y="259"/>
                <a:ext cx="360000" cy="36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1" name="矩形 22">
                <a:extLst>
                  <a:ext uri="{FF2B5EF4-FFF2-40B4-BE49-F238E27FC236}">
                    <a16:creationId xmlns:a16="http://schemas.microsoft.com/office/drawing/2014/main" id="{16B067DC-7553-4C8E-BAA3-C4DDE9E7DD2D}"/>
                  </a:ext>
                </a:extLst>
              </p:cNvPr>
              <p:cNvSpPr/>
              <p:nvPr/>
            </p:nvSpPr>
            <p:spPr>
              <a:xfrm flipH="1">
                <a:off x="535234" y="357878"/>
                <a:ext cx="1967341" cy="179999"/>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2" name="直角三角形 23">
                <a:extLst>
                  <a:ext uri="{FF2B5EF4-FFF2-40B4-BE49-F238E27FC236}">
                    <a16:creationId xmlns:a16="http://schemas.microsoft.com/office/drawing/2014/main" id="{EE8F6CE2-031D-4F06-B268-AD3F024467D6}"/>
                  </a:ext>
                </a:extLst>
              </p:cNvPr>
              <p:cNvSpPr/>
              <p:nvPr/>
            </p:nvSpPr>
            <p:spPr>
              <a:xfrm flipH="1" flipV="1">
                <a:off x="355236" y="357877"/>
                <a:ext cx="180000" cy="18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pic>
        <p:nvPicPr>
          <p:cNvPr id="4" name="Picture 3">
            <a:extLst>
              <a:ext uri="{FF2B5EF4-FFF2-40B4-BE49-F238E27FC236}">
                <a16:creationId xmlns:a16="http://schemas.microsoft.com/office/drawing/2014/main" id="{DE0CAC3F-738B-5896-9CFF-2587B5D42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467" y="985520"/>
            <a:ext cx="5363192" cy="3507758"/>
          </a:xfrm>
          <a:prstGeom prst="rect">
            <a:avLst/>
          </a:prstGeom>
        </p:spPr>
      </p:pic>
      <p:sp>
        <p:nvSpPr>
          <p:cNvPr id="17" name="TextBox 16">
            <a:extLst>
              <a:ext uri="{FF2B5EF4-FFF2-40B4-BE49-F238E27FC236}">
                <a16:creationId xmlns:a16="http://schemas.microsoft.com/office/drawing/2014/main" id="{8159364E-54E7-184F-5B47-1D00073EE9C3}"/>
              </a:ext>
            </a:extLst>
          </p:cNvPr>
          <p:cNvSpPr txBox="1"/>
          <p:nvPr/>
        </p:nvSpPr>
        <p:spPr>
          <a:xfrm>
            <a:off x="3383076" y="4506569"/>
            <a:ext cx="2125446" cy="307777"/>
          </a:xfrm>
          <a:prstGeom prst="rect">
            <a:avLst/>
          </a:prstGeom>
          <a:noFill/>
        </p:spPr>
        <p:txBody>
          <a:bodyPr wrap="square">
            <a:spAutoFit/>
          </a:bodyPr>
          <a:lstStyle/>
          <a:p>
            <a:pPr lvl="0" algn="ctr">
              <a:buSzPts val="1200"/>
              <a:tabLst>
                <a:tab pos="266700" algn="l"/>
                <a:tab pos="630238" algn="l"/>
              </a:tabLst>
            </a:pPr>
            <a:r>
              <a:rPr lang="en-US" sz="1400" b="1" dirty="0">
                <a:latin typeface="Times New Roman" panose="02020603050405020304" pitchFamily="18" charset="0"/>
                <a:ea typeface="Times New Roman" panose="02020603050405020304" pitchFamily="18" charset="0"/>
              </a:rPr>
              <a:t>FIG : Use Case Diagram</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741662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DAA72E-19F2-4B47-9B27-8BB20B65A762}"/>
              </a:ext>
            </a:extLst>
          </p:cNvPr>
          <p:cNvSpPr txBox="1"/>
          <p:nvPr/>
        </p:nvSpPr>
        <p:spPr>
          <a:xfrm>
            <a:off x="0" y="741256"/>
            <a:ext cx="2669458" cy="738664"/>
          </a:xfrm>
          <a:prstGeom prst="rect">
            <a:avLst/>
          </a:prstGeom>
          <a:noFill/>
        </p:spPr>
        <p:txBody>
          <a:bodyPr wrap="square">
            <a:spAutoFit/>
          </a:bodyPr>
          <a:lstStyle/>
          <a:p>
            <a:pPr lvl="0">
              <a:buSzPts val="1200"/>
              <a:tabLst>
                <a:tab pos="266700" algn="l"/>
                <a:tab pos="630238" algn="l"/>
              </a:tabLst>
            </a:pPr>
            <a:r>
              <a:rPr lang="en-IN" sz="1400" b="1" dirty="0">
                <a:effectLst/>
                <a:latin typeface="Times New Roman" panose="02020603050405020304" pitchFamily="18" charset="0"/>
                <a:ea typeface="Times New Roman" panose="02020603050405020304" pitchFamily="18" charset="0"/>
              </a:rPr>
              <a:t>Activity Diagram </a:t>
            </a:r>
          </a:p>
          <a:p>
            <a:pPr lvl="0">
              <a:buSzPts val="1200"/>
              <a:tabLst>
                <a:tab pos="266700" algn="l"/>
                <a:tab pos="630238" algn="l"/>
              </a:tabLst>
            </a:pPr>
            <a:r>
              <a:rPr lang="en-IN" sz="1400" b="1" dirty="0">
                <a:latin typeface="Times New Roman" panose="02020603050405020304" pitchFamily="18" charset="0"/>
                <a:ea typeface="Times New Roman" panose="02020603050405020304" pitchFamily="18" charset="0"/>
              </a:rPr>
              <a:t>	</a:t>
            </a:r>
            <a:r>
              <a:rPr lang="en-IN" sz="1400" b="1" dirty="0" err="1">
                <a:latin typeface="Times New Roman" panose="02020603050405020304" pitchFamily="18" charset="0"/>
                <a:ea typeface="Times New Roman" panose="02020603050405020304" pitchFamily="18" charset="0"/>
              </a:rPr>
              <a:t>i</a:t>
            </a:r>
            <a:r>
              <a:rPr lang="en-IN" sz="1400" b="1" dirty="0">
                <a:latin typeface="Times New Roman" panose="02020603050405020304" pitchFamily="18" charset="0"/>
                <a:ea typeface="Times New Roman" panose="02020603050405020304" pitchFamily="18" charset="0"/>
              </a:rPr>
              <a:t>)Admin Activity Diagram</a:t>
            </a:r>
          </a:p>
          <a:p>
            <a:pPr lvl="0">
              <a:buSzPts val="1200"/>
              <a:tabLst>
                <a:tab pos="266700" algn="l"/>
                <a:tab pos="630238" algn="l"/>
              </a:tabLst>
            </a:pPr>
            <a:r>
              <a:rPr lang="en-IN" sz="14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grpSp>
        <p:nvGrpSpPr>
          <p:cNvPr id="5" name="Group 4">
            <a:extLst>
              <a:ext uri="{FF2B5EF4-FFF2-40B4-BE49-F238E27FC236}">
                <a16:creationId xmlns:a16="http://schemas.microsoft.com/office/drawing/2014/main" id="{6D10473C-71F2-4F3D-88FB-28186BC5F901}"/>
              </a:ext>
            </a:extLst>
          </p:cNvPr>
          <p:cNvGrpSpPr/>
          <p:nvPr/>
        </p:nvGrpSpPr>
        <p:grpSpPr>
          <a:xfrm>
            <a:off x="0" y="0"/>
            <a:ext cx="9144000" cy="985520"/>
            <a:chOff x="0" y="0"/>
            <a:chExt cx="9144000" cy="1077876"/>
          </a:xfrm>
        </p:grpSpPr>
        <p:grpSp>
          <p:nvGrpSpPr>
            <p:cNvPr id="7" name="Group 6">
              <a:extLst>
                <a:ext uri="{FF2B5EF4-FFF2-40B4-BE49-F238E27FC236}">
                  <a16:creationId xmlns:a16="http://schemas.microsoft.com/office/drawing/2014/main" id="{1EDD49A9-9E54-42C0-8B68-7816E17DBACE}"/>
                </a:ext>
              </a:extLst>
            </p:cNvPr>
            <p:cNvGrpSpPr/>
            <p:nvPr/>
          </p:nvGrpSpPr>
          <p:grpSpPr>
            <a:xfrm>
              <a:off x="0" y="0"/>
              <a:ext cx="7183806" cy="540000"/>
              <a:chOff x="0" y="0"/>
              <a:chExt cx="7183806" cy="540000"/>
            </a:xfrm>
          </p:grpSpPr>
          <p:sp>
            <p:nvSpPr>
              <p:cNvPr id="13" name="矩形 16">
                <a:extLst>
                  <a:ext uri="{FF2B5EF4-FFF2-40B4-BE49-F238E27FC236}">
                    <a16:creationId xmlns:a16="http://schemas.microsoft.com/office/drawing/2014/main" id="{427586D5-F9F2-4EE2-A900-E8EECDF5EC34}"/>
                  </a:ext>
                </a:extLst>
              </p:cNvPr>
              <p:cNvSpPr/>
              <p:nvPr/>
            </p:nvSpPr>
            <p:spPr>
              <a:xfrm>
                <a:off x="0" y="2122"/>
                <a:ext cx="6643807" cy="36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4" name="矩形 17">
                <a:extLst>
                  <a:ext uri="{FF2B5EF4-FFF2-40B4-BE49-F238E27FC236}">
                    <a16:creationId xmlns:a16="http://schemas.microsoft.com/office/drawing/2014/main" id="{ECD9862C-E2FE-44EE-849D-F59A4BA9411E}"/>
                  </a:ext>
                </a:extLst>
              </p:cNvPr>
              <p:cNvSpPr/>
              <p:nvPr/>
            </p:nvSpPr>
            <p:spPr>
              <a:xfrm flipH="1">
                <a:off x="0" y="360000"/>
                <a:ext cx="7003806" cy="179999"/>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5" name="直角三角形 18">
                <a:extLst>
                  <a:ext uri="{FF2B5EF4-FFF2-40B4-BE49-F238E27FC236}">
                    <a16:creationId xmlns:a16="http://schemas.microsoft.com/office/drawing/2014/main" id="{8AEB89A2-3B30-45E9-93BA-9412E4FBF870}"/>
                  </a:ext>
                </a:extLst>
              </p:cNvPr>
              <p:cNvSpPr/>
              <p:nvPr/>
            </p:nvSpPr>
            <p:spPr>
              <a:xfrm rot="10800000" flipH="1" flipV="1">
                <a:off x="6643808" y="0"/>
                <a:ext cx="360000" cy="36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6" name="直角三角形 19">
                <a:extLst>
                  <a:ext uri="{FF2B5EF4-FFF2-40B4-BE49-F238E27FC236}">
                    <a16:creationId xmlns:a16="http://schemas.microsoft.com/office/drawing/2014/main" id="{9829F2E7-5EA5-411B-BC78-AECAE28B2B92}"/>
                  </a:ext>
                </a:extLst>
              </p:cNvPr>
              <p:cNvSpPr/>
              <p:nvPr/>
            </p:nvSpPr>
            <p:spPr>
              <a:xfrm rot="10800000" flipH="1" flipV="1">
                <a:off x="7003806" y="360000"/>
                <a:ext cx="180000" cy="18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nvGrpSpPr>
            <p:cNvPr id="8" name="Group 7">
              <a:extLst>
                <a:ext uri="{FF2B5EF4-FFF2-40B4-BE49-F238E27FC236}">
                  <a16:creationId xmlns:a16="http://schemas.microsoft.com/office/drawing/2014/main" id="{CCFBA9CA-9F6A-484F-BFC3-9B80EE771938}"/>
                </a:ext>
              </a:extLst>
            </p:cNvPr>
            <p:cNvGrpSpPr/>
            <p:nvPr/>
          </p:nvGrpSpPr>
          <p:grpSpPr>
            <a:xfrm>
              <a:off x="6641424" y="539999"/>
              <a:ext cx="2502576" cy="537877"/>
              <a:chOff x="0" y="0"/>
              <a:chExt cx="2502576" cy="537877"/>
            </a:xfrm>
          </p:grpSpPr>
          <p:sp>
            <p:nvSpPr>
              <p:cNvPr id="9" name="矩形 20">
                <a:extLst>
                  <a:ext uri="{FF2B5EF4-FFF2-40B4-BE49-F238E27FC236}">
                    <a16:creationId xmlns:a16="http://schemas.microsoft.com/office/drawing/2014/main" id="{ED233E8C-D216-49E6-9912-26EBA8C6F6E3}"/>
                  </a:ext>
                </a:extLst>
              </p:cNvPr>
              <p:cNvSpPr/>
              <p:nvPr/>
            </p:nvSpPr>
            <p:spPr>
              <a:xfrm>
                <a:off x="360000" y="0"/>
                <a:ext cx="2142576" cy="36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 name="直角三角形 21">
                <a:extLst>
                  <a:ext uri="{FF2B5EF4-FFF2-40B4-BE49-F238E27FC236}">
                    <a16:creationId xmlns:a16="http://schemas.microsoft.com/office/drawing/2014/main" id="{17727273-C57B-4694-83AC-3F95F4D4B304}"/>
                  </a:ext>
                </a:extLst>
              </p:cNvPr>
              <p:cNvSpPr/>
              <p:nvPr/>
            </p:nvSpPr>
            <p:spPr>
              <a:xfrm flipH="1" flipV="1">
                <a:off x="0" y="259"/>
                <a:ext cx="360000" cy="36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1" name="矩形 22">
                <a:extLst>
                  <a:ext uri="{FF2B5EF4-FFF2-40B4-BE49-F238E27FC236}">
                    <a16:creationId xmlns:a16="http://schemas.microsoft.com/office/drawing/2014/main" id="{16B067DC-7553-4C8E-BAA3-C4DDE9E7DD2D}"/>
                  </a:ext>
                </a:extLst>
              </p:cNvPr>
              <p:cNvSpPr/>
              <p:nvPr/>
            </p:nvSpPr>
            <p:spPr>
              <a:xfrm flipH="1">
                <a:off x="535234" y="357878"/>
                <a:ext cx="1967341" cy="179999"/>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2" name="直角三角形 23">
                <a:extLst>
                  <a:ext uri="{FF2B5EF4-FFF2-40B4-BE49-F238E27FC236}">
                    <a16:creationId xmlns:a16="http://schemas.microsoft.com/office/drawing/2014/main" id="{EE8F6CE2-031D-4F06-B268-AD3F024467D6}"/>
                  </a:ext>
                </a:extLst>
              </p:cNvPr>
              <p:cNvSpPr/>
              <p:nvPr/>
            </p:nvSpPr>
            <p:spPr>
              <a:xfrm flipH="1" flipV="1">
                <a:off x="355236" y="357877"/>
                <a:ext cx="180000" cy="18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pic>
        <p:nvPicPr>
          <p:cNvPr id="4" name="Picture 3">
            <a:extLst>
              <a:ext uri="{FF2B5EF4-FFF2-40B4-BE49-F238E27FC236}">
                <a16:creationId xmlns:a16="http://schemas.microsoft.com/office/drawing/2014/main" id="{1745EBA9-CA11-9FE6-AAC2-F82169F94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729" y="1274713"/>
            <a:ext cx="6312310" cy="3574211"/>
          </a:xfrm>
          <a:prstGeom prst="rect">
            <a:avLst/>
          </a:prstGeom>
        </p:spPr>
      </p:pic>
    </p:spTree>
    <p:extLst>
      <p:ext uri="{BB962C8B-B14F-4D97-AF65-F5344CB8AC3E}">
        <p14:creationId xmlns:p14="http://schemas.microsoft.com/office/powerpoint/2010/main" val="146746512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DAA72E-19F2-4B47-9B27-8BB20B65A762}"/>
              </a:ext>
            </a:extLst>
          </p:cNvPr>
          <p:cNvSpPr txBox="1"/>
          <p:nvPr/>
        </p:nvSpPr>
        <p:spPr>
          <a:xfrm>
            <a:off x="-1" y="741255"/>
            <a:ext cx="2502577" cy="523220"/>
          </a:xfrm>
          <a:prstGeom prst="rect">
            <a:avLst/>
          </a:prstGeom>
          <a:noFill/>
        </p:spPr>
        <p:txBody>
          <a:bodyPr wrap="square">
            <a:spAutoFit/>
          </a:bodyPr>
          <a:lstStyle/>
          <a:p>
            <a:pPr lvl="0">
              <a:buSzPts val="1200"/>
              <a:tabLst>
                <a:tab pos="266700" algn="l"/>
                <a:tab pos="630238" algn="l"/>
              </a:tabLst>
            </a:pPr>
            <a:r>
              <a:rPr lang="en-IN" sz="1400" b="1" dirty="0">
                <a:latin typeface="Times New Roman" panose="02020603050405020304" pitchFamily="18" charset="0"/>
                <a:ea typeface="Times New Roman" panose="02020603050405020304" pitchFamily="18" charset="0"/>
              </a:rPr>
              <a:t>ii)</a:t>
            </a:r>
            <a:r>
              <a:rPr lang="en-IN" sz="1400" b="1" dirty="0">
                <a:effectLst/>
                <a:latin typeface="Times New Roman" panose="02020603050405020304" pitchFamily="18" charset="0"/>
                <a:ea typeface="Times New Roman" panose="02020603050405020304" pitchFamily="18" charset="0"/>
              </a:rPr>
              <a:t>Parent Activity Diagram</a:t>
            </a:r>
          </a:p>
          <a:p>
            <a:pPr lvl="0">
              <a:buSzPts val="1200"/>
              <a:tabLst>
                <a:tab pos="266700" algn="l"/>
                <a:tab pos="630238" algn="l"/>
              </a:tabLst>
            </a:pPr>
            <a:r>
              <a:rPr lang="en-IN" sz="1400" b="1" dirty="0">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grpSp>
        <p:nvGrpSpPr>
          <p:cNvPr id="5" name="Group 4">
            <a:extLst>
              <a:ext uri="{FF2B5EF4-FFF2-40B4-BE49-F238E27FC236}">
                <a16:creationId xmlns:a16="http://schemas.microsoft.com/office/drawing/2014/main" id="{6D10473C-71F2-4F3D-88FB-28186BC5F901}"/>
              </a:ext>
            </a:extLst>
          </p:cNvPr>
          <p:cNvGrpSpPr/>
          <p:nvPr/>
        </p:nvGrpSpPr>
        <p:grpSpPr>
          <a:xfrm>
            <a:off x="0" y="0"/>
            <a:ext cx="9144000" cy="985520"/>
            <a:chOff x="0" y="0"/>
            <a:chExt cx="9144000" cy="1077876"/>
          </a:xfrm>
        </p:grpSpPr>
        <p:grpSp>
          <p:nvGrpSpPr>
            <p:cNvPr id="7" name="Group 6">
              <a:extLst>
                <a:ext uri="{FF2B5EF4-FFF2-40B4-BE49-F238E27FC236}">
                  <a16:creationId xmlns:a16="http://schemas.microsoft.com/office/drawing/2014/main" id="{1EDD49A9-9E54-42C0-8B68-7816E17DBACE}"/>
                </a:ext>
              </a:extLst>
            </p:cNvPr>
            <p:cNvGrpSpPr/>
            <p:nvPr/>
          </p:nvGrpSpPr>
          <p:grpSpPr>
            <a:xfrm>
              <a:off x="0" y="0"/>
              <a:ext cx="7183806" cy="540000"/>
              <a:chOff x="0" y="0"/>
              <a:chExt cx="7183806" cy="540000"/>
            </a:xfrm>
          </p:grpSpPr>
          <p:sp>
            <p:nvSpPr>
              <p:cNvPr id="13" name="矩形 16">
                <a:extLst>
                  <a:ext uri="{FF2B5EF4-FFF2-40B4-BE49-F238E27FC236}">
                    <a16:creationId xmlns:a16="http://schemas.microsoft.com/office/drawing/2014/main" id="{427586D5-F9F2-4EE2-A900-E8EECDF5EC34}"/>
                  </a:ext>
                </a:extLst>
              </p:cNvPr>
              <p:cNvSpPr/>
              <p:nvPr/>
            </p:nvSpPr>
            <p:spPr>
              <a:xfrm>
                <a:off x="0" y="2122"/>
                <a:ext cx="6643807" cy="36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4" name="矩形 17">
                <a:extLst>
                  <a:ext uri="{FF2B5EF4-FFF2-40B4-BE49-F238E27FC236}">
                    <a16:creationId xmlns:a16="http://schemas.microsoft.com/office/drawing/2014/main" id="{ECD9862C-E2FE-44EE-849D-F59A4BA9411E}"/>
                  </a:ext>
                </a:extLst>
              </p:cNvPr>
              <p:cNvSpPr/>
              <p:nvPr/>
            </p:nvSpPr>
            <p:spPr>
              <a:xfrm flipH="1">
                <a:off x="0" y="360000"/>
                <a:ext cx="7003806" cy="179999"/>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5" name="直角三角形 18">
                <a:extLst>
                  <a:ext uri="{FF2B5EF4-FFF2-40B4-BE49-F238E27FC236}">
                    <a16:creationId xmlns:a16="http://schemas.microsoft.com/office/drawing/2014/main" id="{8AEB89A2-3B30-45E9-93BA-9412E4FBF870}"/>
                  </a:ext>
                </a:extLst>
              </p:cNvPr>
              <p:cNvSpPr/>
              <p:nvPr/>
            </p:nvSpPr>
            <p:spPr>
              <a:xfrm rot="10800000" flipH="1" flipV="1">
                <a:off x="6643808" y="0"/>
                <a:ext cx="360000" cy="36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6" name="直角三角形 19">
                <a:extLst>
                  <a:ext uri="{FF2B5EF4-FFF2-40B4-BE49-F238E27FC236}">
                    <a16:creationId xmlns:a16="http://schemas.microsoft.com/office/drawing/2014/main" id="{9829F2E7-5EA5-411B-BC78-AECAE28B2B92}"/>
                  </a:ext>
                </a:extLst>
              </p:cNvPr>
              <p:cNvSpPr/>
              <p:nvPr/>
            </p:nvSpPr>
            <p:spPr>
              <a:xfrm rot="10800000" flipH="1" flipV="1">
                <a:off x="7003806" y="360000"/>
                <a:ext cx="180000" cy="18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nvGrpSpPr>
            <p:cNvPr id="8" name="Group 7">
              <a:extLst>
                <a:ext uri="{FF2B5EF4-FFF2-40B4-BE49-F238E27FC236}">
                  <a16:creationId xmlns:a16="http://schemas.microsoft.com/office/drawing/2014/main" id="{CCFBA9CA-9F6A-484F-BFC3-9B80EE771938}"/>
                </a:ext>
              </a:extLst>
            </p:cNvPr>
            <p:cNvGrpSpPr/>
            <p:nvPr/>
          </p:nvGrpSpPr>
          <p:grpSpPr>
            <a:xfrm>
              <a:off x="6641424" y="539999"/>
              <a:ext cx="2502576" cy="537877"/>
              <a:chOff x="0" y="0"/>
              <a:chExt cx="2502576" cy="537877"/>
            </a:xfrm>
          </p:grpSpPr>
          <p:sp>
            <p:nvSpPr>
              <p:cNvPr id="9" name="矩形 20">
                <a:extLst>
                  <a:ext uri="{FF2B5EF4-FFF2-40B4-BE49-F238E27FC236}">
                    <a16:creationId xmlns:a16="http://schemas.microsoft.com/office/drawing/2014/main" id="{ED233E8C-D216-49E6-9912-26EBA8C6F6E3}"/>
                  </a:ext>
                </a:extLst>
              </p:cNvPr>
              <p:cNvSpPr/>
              <p:nvPr/>
            </p:nvSpPr>
            <p:spPr>
              <a:xfrm>
                <a:off x="360000" y="0"/>
                <a:ext cx="2142576" cy="36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 name="直角三角形 21">
                <a:extLst>
                  <a:ext uri="{FF2B5EF4-FFF2-40B4-BE49-F238E27FC236}">
                    <a16:creationId xmlns:a16="http://schemas.microsoft.com/office/drawing/2014/main" id="{17727273-C57B-4694-83AC-3F95F4D4B304}"/>
                  </a:ext>
                </a:extLst>
              </p:cNvPr>
              <p:cNvSpPr/>
              <p:nvPr/>
            </p:nvSpPr>
            <p:spPr>
              <a:xfrm flipH="1" flipV="1">
                <a:off x="0" y="259"/>
                <a:ext cx="360000" cy="36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1" name="矩形 22">
                <a:extLst>
                  <a:ext uri="{FF2B5EF4-FFF2-40B4-BE49-F238E27FC236}">
                    <a16:creationId xmlns:a16="http://schemas.microsoft.com/office/drawing/2014/main" id="{16B067DC-7553-4C8E-BAA3-C4DDE9E7DD2D}"/>
                  </a:ext>
                </a:extLst>
              </p:cNvPr>
              <p:cNvSpPr/>
              <p:nvPr/>
            </p:nvSpPr>
            <p:spPr>
              <a:xfrm flipH="1">
                <a:off x="535234" y="357878"/>
                <a:ext cx="1967341" cy="179999"/>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2" name="直角三角形 23">
                <a:extLst>
                  <a:ext uri="{FF2B5EF4-FFF2-40B4-BE49-F238E27FC236}">
                    <a16:creationId xmlns:a16="http://schemas.microsoft.com/office/drawing/2014/main" id="{EE8F6CE2-031D-4F06-B268-AD3F024467D6}"/>
                  </a:ext>
                </a:extLst>
              </p:cNvPr>
              <p:cNvSpPr/>
              <p:nvPr/>
            </p:nvSpPr>
            <p:spPr>
              <a:xfrm flipH="1" flipV="1">
                <a:off x="355236" y="357877"/>
                <a:ext cx="180000" cy="18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pic>
        <p:nvPicPr>
          <p:cNvPr id="6" name="Picture 5">
            <a:extLst>
              <a:ext uri="{FF2B5EF4-FFF2-40B4-BE49-F238E27FC236}">
                <a16:creationId xmlns:a16="http://schemas.microsoft.com/office/drawing/2014/main" id="{5344C6CA-C027-E417-9318-D63353F1E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098" y="1070646"/>
            <a:ext cx="5782708" cy="3745785"/>
          </a:xfrm>
          <a:prstGeom prst="rect">
            <a:avLst/>
          </a:prstGeom>
        </p:spPr>
      </p:pic>
    </p:spTree>
    <p:extLst>
      <p:ext uri="{BB962C8B-B14F-4D97-AF65-F5344CB8AC3E}">
        <p14:creationId xmlns:p14="http://schemas.microsoft.com/office/powerpoint/2010/main" val="227704003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DAA72E-19F2-4B47-9B27-8BB20B65A762}"/>
              </a:ext>
            </a:extLst>
          </p:cNvPr>
          <p:cNvSpPr txBox="1"/>
          <p:nvPr/>
        </p:nvSpPr>
        <p:spPr>
          <a:xfrm>
            <a:off x="-1" y="741255"/>
            <a:ext cx="2502577" cy="523220"/>
          </a:xfrm>
          <a:prstGeom prst="rect">
            <a:avLst/>
          </a:prstGeom>
          <a:noFill/>
        </p:spPr>
        <p:txBody>
          <a:bodyPr wrap="square">
            <a:spAutoFit/>
          </a:bodyPr>
          <a:lstStyle/>
          <a:p>
            <a:pPr lvl="0">
              <a:buSzPts val="1200"/>
              <a:tabLst>
                <a:tab pos="266700" algn="l"/>
                <a:tab pos="630238" algn="l"/>
              </a:tabLst>
            </a:pPr>
            <a:r>
              <a:rPr lang="en-IN" sz="1400" b="1" dirty="0">
                <a:latin typeface="Times New Roman" panose="02020603050405020304" pitchFamily="18" charset="0"/>
                <a:ea typeface="Times New Roman" panose="02020603050405020304" pitchFamily="18" charset="0"/>
              </a:rPr>
              <a:t>iii)</a:t>
            </a:r>
            <a:r>
              <a:rPr lang="en-IN" sz="1400" b="1" dirty="0">
                <a:effectLst/>
                <a:latin typeface="Times New Roman" panose="02020603050405020304" pitchFamily="18" charset="0"/>
                <a:ea typeface="Times New Roman" panose="02020603050405020304" pitchFamily="18" charset="0"/>
              </a:rPr>
              <a:t>Doctor Activity Diagram</a:t>
            </a:r>
          </a:p>
          <a:p>
            <a:pPr lvl="0">
              <a:buSzPts val="1200"/>
              <a:tabLst>
                <a:tab pos="266700" algn="l"/>
                <a:tab pos="630238" algn="l"/>
              </a:tabLst>
            </a:pPr>
            <a:r>
              <a:rPr lang="en-IN" sz="1400" b="1" dirty="0">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grpSp>
        <p:nvGrpSpPr>
          <p:cNvPr id="5" name="Group 4">
            <a:extLst>
              <a:ext uri="{FF2B5EF4-FFF2-40B4-BE49-F238E27FC236}">
                <a16:creationId xmlns:a16="http://schemas.microsoft.com/office/drawing/2014/main" id="{6D10473C-71F2-4F3D-88FB-28186BC5F901}"/>
              </a:ext>
            </a:extLst>
          </p:cNvPr>
          <p:cNvGrpSpPr/>
          <p:nvPr/>
        </p:nvGrpSpPr>
        <p:grpSpPr>
          <a:xfrm>
            <a:off x="0" y="0"/>
            <a:ext cx="9144000" cy="985520"/>
            <a:chOff x="0" y="0"/>
            <a:chExt cx="9144000" cy="1077876"/>
          </a:xfrm>
        </p:grpSpPr>
        <p:grpSp>
          <p:nvGrpSpPr>
            <p:cNvPr id="7" name="Group 6">
              <a:extLst>
                <a:ext uri="{FF2B5EF4-FFF2-40B4-BE49-F238E27FC236}">
                  <a16:creationId xmlns:a16="http://schemas.microsoft.com/office/drawing/2014/main" id="{1EDD49A9-9E54-42C0-8B68-7816E17DBACE}"/>
                </a:ext>
              </a:extLst>
            </p:cNvPr>
            <p:cNvGrpSpPr/>
            <p:nvPr/>
          </p:nvGrpSpPr>
          <p:grpSpPr>
            <a:xfrm>
              <a:off x="0" y="0"/>
              <a:ext cx="7183806" cy="540000"/>
              <a:chOff x="0" y="0"/>
              <a:chExt cx="7183806" cy="540000"/>
            </a:xfrm>
          </p:grpSpPr>
          <p:sp>
            <p:nvSpPr>
              <p:cNvPr id="13" name="矩形 16">
                <a:extLst>
                  <a:ext uri="{FF2B5EF4-FFF2-40B4-BE49-F238E27FC236}">
                    <a16:creationId xmlns:a16="http://schemas.microsoft.com/office/drawing/2014/main" id="{427586D5-F9F2-4EE2-A900-E8EECDF5EC34}"/>
                  </a:ext>
                </a:extLst>
              </p:cNvPr>
              <p:cNvSpPr/>
              <p:nvPr/>
            </p:nvSpPr>
            <p:spPr>
              <a:xfrm>
                <a:off x="0" y="2122"/>
                <a:ext cx="6643807" cy="36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4" name="矩形 17">
                <a:extLst>
                  <a:ext uri="{FF2B5EF4-FFF2-40B4-BE49-F238E27FC236}">
                    <a16:creationId xmlns:a16="http://schemas.microsoft.com/office/drawing/2014/main" id="{ECD9862C-E2FE-44EE-849D-F59A4BA9411E}"/>
                  </a:ext>
                </a:extLst>
              </p:cNvPr>
              <p:cNvSpPr/>
              <p:nvPr/>
            </p:nvSpPr>
            <p:spPr>
              <a:xfrm flipH="1">
                <a:off x="0" y="360000"/>
                <a:ext cx="7003806" cy="179999"/>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5" name="直角三角形 18">
                <a:extLst>
                  <a:ext uri="{FF2B5EF4-FFF2-40B4-BE49-F238E27FC236}">
                    <a16:creationId xmlns:a16="http://schemas.microsoft.com/office/drawing/2014/main" id="{8AEB89A2-3B30-45E9-93BA-9412E4FBF870}"/>
                  </a:ext>
                </a:extLst>
              </p:cNvPr>
              <p:cNvSpPr/>
              <p:nvPr/>
            </p:nvSpPr>
            <p:spPr>
              <a:xfrm rot="10800000" flipH="1" flipV="1">
                <a:off x="6643808" y="0"/>
                <a:ext cx="360000" cy="36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6" name="直角三角形 19">
                <a:extLst>
                  <a:ext uri="{FF2B5EF4-FFF2-40B4-BE49-F238E27FC236}">
                    <a16:creationId xmlns:a16="http://schemas.microsoft.com/office/drawing/2014/main" id="{9829F2E7-5EA5-411B-BC78-AECAE28B2B92}"/>
                  </a:ext>
                </a:extLst>
              </p:cNvPr>
              <p:cNvSpPr/>
              <p:nvPr/>
            </p:nvSpPr>
            <p:spPr>
              <a:xfrm rot="10800000" flipH="1" flipV="1">
                <a:off x="7003806" y="360000"/>
                <a:ext cx="180000" cy="18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nvGrpSpPr>
            <p:cNvPr id="8" name="Group 7">
              <a:extLst>
                <a:ext uri="{FF2B5EF4-FFF2-40B4-BE49-F238E27FC236}">
                  <a16:creationId xmlns:a16="http://schemas.microsoft.com/office/drawing/2014/main" id="{CCFBA9CA-9F6A-484F-BFC3-9B80EE771938}"/>
                </a:ext>
              </a:extLst>
            </p:cNvPr>
            <p:cNvGrpSpPr/>
            <p:nvPr/>
          </p:nvGrpSpPr>
          <p:grpSpPr>
            <a:xfrm>
              <a:off x="6641424" y="539999"/>
              <a:ext cx="2502576" cy="537877"/>
              <a:chOff x="0" y="0"/>
              <a:chExt cx="2502576" cy="537877"/>
            </a:xfrm>
          </p:grpSpPr>
          <p:sp>
            <p:nvSpPr>
              <p:cNvPr id="9" name="矩形 20">
                <a:extLst>
                  <a:ext uri="{FF2B5EF4-FFF2-40B4-BE49-F238E27FC236}">
                    <a16:creationId xmlns:a16="http://schemas.microsoft.com/office/drawing/2014/main" id="{ED233E8C-D216-49E6-9912-26EBA8C6F6E3}"/>
                  </a:ext>
                </a:extLst>
              </p:cNvPr>
              <p:cNvSpPr/>
              <p:nvPr/>
            </p:nvSpPr>
            <p:spPr>
              <a:xfrm>
                <a:off x="360000" y="0"/>
                <a:ext cx="2142576" cy="36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 name="直角三角形 21">
                <a:extLst>
                  <a:ext uri="{FF2B5EF4-FFF2-40B4-BE49-F238E27FC236}">
                    <a16:creationId xmlns:a16="http://schemas.microsoft.com/office/drawing/2014/main" id="{17727273-C57B-4694-83AC-3F95F4D4B304}"/>
                  </a:ext>
                </a:extLst>
              </p:cNvPr>
              <p:cNvSpPr/>
              <p:nvPr/>
            </p:nvSpPr>
            <p:spPr>
              <a:xfrm flipH="1" flipV="1">
                <a:off x="0" y="259"/>
                <a:ext cx="360000" cy="36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1" name="矩形 22">
                <a:extLst>
                  <a:ext uri="{FF2B5EF4-FFF2-40B4-BE49-F238E27FC236}">
                    <a16:creationId xmlns:a16="http://schemas.microsoft.com/office/drawing/2014/main" id="{16B067DC-7553-4C8E-BAA3-C4DDE9E7DD2D}"/>
                  </a:ext>
                </a:extLst>
              </p:cNvPr>
              <p:cNvSpPr/>
              <p:nvPr/>
            </p:nvSpPr>
            <p:spPr>
              <a:xfrm flipH="1">
                <a:off x="535234" y="357878"/>
                <a:ext cx="1967341" cy="179999"/>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2" name="直角三角形 23">
                <a:extLst>
                  <a:ext uri="{FF2B5EF4-FFF2-40B4-BE49-F238E27FC236}">
                    <a16:creationId xmlns:a16="http://schemas.microsoft.com/office/drawing/2014/main" id="{EE8F6CE2-031D-4F06-B268-AD3F024467D6}"/>
                  </a:ext>
                </a:extLst>
              </p:cNvPr>
              <p:cNvSpPr/>
              <p:nvPr/>
            </p:nvSpPr>
            <p:spPr>
              <a:xfrm flipH="1" flipV="1">
                <a:off x="355236" y="357877"/>
                <a:ext cx="180000" cy="18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pic>
        <p:nvPicPr>
          <p:cNvPr id="4" name="Picture 3">
            <a:extLst>
              <a:ext uri="{FF2B5EF4-FFF2-40B4-BE49-F238E27FC236}">
                <a16:creationId xmlns:a16="http://schemas.microsoft.com/office/drawing/2014/main" id="{43E0D6B3-57EB-75D1-4ED4-F3860320C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226" y="1070646"/>
            <a:ext cx="6319683" cy="3846042"/>
          </a:xfrm>
          <a:prstGeom prst="rect">
            <a:avLst/>
          </a:prstGeom>
        </p:spPr>
      </p:pic>
    </p:spTree>
    <p:extLst>
      <p:ext uri="{BB962C8B-B14F-4D97-AF65-F5344CB8AC3E}">
        <p14:creationId xmlns:p14="http://schemas.microsoft.com/office/powerpoint/2010/main" val="43323830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258445" y="566420"/>
            <a:ext cx="360362" cy="457708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6" name="矩形 8"/>
          <p:cNvSpPr/>
          <p:nvPr/>
        </p:nvSpPr>
        <p:spPr>
          <a:xfrm flipV="1">
            <a:off x="2908935" y="0"/>
            <a:ext cx="539750" cy="5969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nvGrpSpPr>
          <p:cNvPr id="44" name="Group 43"/>
          <p:cNvGrpSpPr/>
          <p:nvPr/>
        </p:nvGrpSpPr>
        <p:grpSpPr>
          <a:xfrm>
            <a:off x="258445" y="207645"/>
            <a:ext cx="888555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nvGrpSpPr>
          <p:cNvPr id="45" name="Group 44"/>
          <p:cNvGrpSpPr/>
          <p:nvPr/>
        </p:nvGrpSpPr>
        <p:grpSpPr>
          <a:xfrm>
            <a:off x="0" y="569595"/>
            <a:ext cx="3471545"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sp>
          <p:nvSpPr>
            <p:cNvPr id="1048601" name="矩形 9"/>
            <p:cNvSpPr/>
            <p:nvPr/>
          </p:nvSpPr>
          <p:spPr>
            <a:xfrm>
              <a:off x="710927" y="100723"/>
              <a:ext cx="1951942" cy="369503"/>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just"/>
              <a:r>
                <a:rPr lang="en-IN" sz="1800" b="1" kern="1800" dirty="0">
                  <a:solidFill>
                    <a:schemeClr val="bg1"/>
                  </a:solidFill>
                  <a:effectLst/>
                  <a:latin typeface="Microsoft YaHei" panose="020B0503020204020204" pitchFamily="34" charset="-122"/>
                  <a:ea typeface="Microsoft YaHei" panose="020B0503020204020204" pitchFamily="34" charset="-122"/>
                </a:rPr>
                <a:t>CONCLUSION</a:t>
              </a:r>
              <a:endParaRPr lang="en-IN" sz="1800" dirty="0">
                <a:solidFill>
                  <a:schemeClr val="bg1"/>
                </a:solidFill>
                <a:effectLst/>
                <a:latin typeface="Microsoft YaHei" panose="020B0503020204020204" pitchFamily="34" charset="-122"/>
                <a:ea typeface="Microsoft YaHei" panose="020B0503020204020204" pitchFamily="34" charset="-122"/>
              </a:endParaRPr>
            </a:p>
          </p:txBody>
        </p:sp>
      </p:grpSp>
      <p:sp>
        <p:nvSpPr>
          <p:cNvPr id="1048602" name="矩形 10"/>
          <p:cNvSpPr/>
          <p:nvPr/>
        </p:nvSpPr>
        <p:spPr>
          <a:xfrm>
            <a:off x="648271" y="1039603"/>
            <a:ext cx="9034045" cy="2633413"/>
          </a:xfrm>
          <a:prstGeom prst="rect">
            <a:avLst/>
          </a:prstGeom>
          <a:noFill/>
          <a:ln>
            <a:noFill/>
          </a:ln>
        </p:spPr>
        <p:txBody>
          <a:bodyPr vert="horz" wrap="square" lIns="91440" tIns="45720" rIns="91440" bIns="45720" numCol="1"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77800" marR="1054100" algn="just">
              <a:lnSpc>
                <a:spcPct val="150000"/>
              </a:lnSpc>
              <a:spcAft>
                <a:spcPts val="0"/>
              </a:spcAft>
              <a:tabLst>
                <a:tab pos="7804150" algn="l"/>
                <a:tab pos="8256588" algn="l"/>
              </a:tabLst>
            </a:pPr>
            <a:r>
              <a:rPr lang="en-US" sz="1600" dirty="0">
                <a:latin typeface="Times New Roman" panose="02020603050405020304" pitchFamily="18" charset="0"/>
                <a:cs typeface="Times New Roman" panose="02020603050405020304" pitchFamily="18" charset="0"/>
              </a:rPr>
              <a:t>A system is proposed with an idea of providing a common platform to store and retrieve</a:t>
            </a:r>
          </a:p>
          <a:p>
            <a:pPr marL="177800" marR="1054100" algn="just">
              <a:lnSpc>
                <a:spcPct val="150000"/>
              </a:lnSpc>
              <a:spcAft>
                <a:spcPts val="0"/>
              </a:spcAft>
              <a:tabLst>
                <a:tab pos="7804150" algn="l"/>
                <a:tab pos="8256588" algn="l"/>
              </a:tabLst>
            </a:pPr>
            <a:r>
              <a:rPr lang="en-US" sz="1600" dirty="0">
                <a:latin typeface="Times New Roman" panose="02020603050405020304" pitchFamily="18" charset="0"/>
                <a:cs typeface="Times New Roman" panose="02020603050405020304" pitchFamily="18" charset="0"/>
              </a:rPr>
              <a:t> medical records of child with mandatory vaccination schedule details to start with as the child mortality rate due to vaccine preventable diseases are significantly high in numbers. As the mobile and internet technology continuous to evolve rapidly, regular alerts to parents for providing timely vaccination to their child/children for giving protection from vaccine preventable diseases are implemented using SMS and E-Mail messages. The facility to view previous medical records can help in speedy diagnose and action. </a:t>
            </a:r>
            <a:endParaRPr lang="en-IN" sz="1600" i="1" dirty="0">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5233002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258445" y="566420"/>
            <a:ext cx="360362" cy="457708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6" name="矩形 8"/>
          <p:cNvSpPr/>
          <p:nvPr/>
        </p:nvSpPr>
        <p:spPr>
          <a:xfrm flipV="1">
            <a:off x="2908935" y="0"/>
            <a:ext cx="539750" cy="5969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nvGrpSpPr>
          <p:cNvPr id="44" name="Group 43"/>
          <p:cNvGrpSpPr/>
          <p:nvPr/>
        </p:nvGrpSpPr>
        <p:grpSpPr>
          <a:xfrm>
            <a:off x="258445" y="207645"/>
            <a:ext cx="888555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nvGrpSpPr>
          <p:cNvPr id="45" name="Group 44"/>
          <p:cNvGrpSpPr/>
          <p:nvPr/>
        </p:nvGrpSpPr>
        <p:grpSpPr>
          <a:xfrm>
            <a:off x="0" y="569595"/>
            <a:ext cx="3471545" cy="850394"/>
            <a:chOff x="0" y="0"/>
            <a:chExt cx="3807075" cy="850788"/>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sp>
          <p:nvSpPr>
            <p:cNvPr id="1048601" name="矩形 9"/>
            <p:cNvSpPr/>
            <p:nvPr/>
          </p:nvSpPr>
          <p:spPr>
            <a:xfrm>
              <a:off x="773475" y="19406"/>
              <a:ext cx="2308520" cy="831382"/>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r>
                <a:rPr lang="en-IN" sz="2400" b="1" dirty="0">
                  <a:solidFill>
                    <a:schemeClr val="bg1"/>
                  </a:solidFill>
                  <a:effectLst/>
                  <a:latin typeface="Microsoft YaHei" panose="020B0503020204020204" pitchFamily="34" charset="-122"/>
                  <a:ea typeface="Microsoft YaHei" panose="020B0503020204020204" pitchFamily="34" charset="-122"/>
                  <a:cs typeface="Mangal" panose="02040503050203030202" pitchFamily="18" charset="0"/>
                </a:rPr>
                <a:t>References:-</a:t>
              </a:r>
              <a:endParaRPr lang="en-IN" sz="2400" dirty="0">
                <a:solidFill>
                  <a:schemeClr val="bg1"/>
                </a:solidFill>
                <a:effectLst/>
                <a:latin typeface="Microsoft YaHei" panose="020B0503020204020204" pitchFamily="34" charset="-122"/>
                <a:ea typeface="Microsoft YaHei" panose="020B0503020204020204" pitchFamily="34" charset="-122"/>
                <a:cs typeface="Mangal" panose="02040503050203030202" pitchFamily="18" charset="0"/>
              </a:endParaRPr>
            </a:p>
            <a:p>
              <a:pPr lvl="0"/>
              <a:endParaRPr lang="zh-CN" altLang="en-US" sz="2400" dirty="0">
                <a:solidFill>
                  <a:schemeClr val="bg1"/>
                </a:solidFill>
                <a:latin typeface="Microsoft YaHei" panose="020B0503020204020204" pitchFamily="34" charset="-122"/>
                <a:ea typeface="Microsoft YaHei" panose="020B0503020204020204" pitchFamily="34" charset="-122"/>
              </a:endParaRPr>
            </a:p>
          </p:txBody>
        </p:sp>
      </p:grpSp>
      <p:sp>
        <p:nvSpPr>
          <p:cNvPr id="1048602" name="矩形 10"/>
          <p:cNvSpPr/>
          <p:nvPr/>
        </p:nvSpPr>
        <p:spPr>
          <a:xfrm>
            <a:off x="877252" y="1149750"/>
            <a:ext cx="7455587" cy="3539430"/>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0" indent="0">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http://countrymeters.info/en/India </a:t>
            </a:r>
          </a:p>
          <a:p>
            <a:pPr marL="0" indent="0">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Ahluwalia,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Isher</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Judge. "Challenges of Urbanisation in India." Contemporary Issues in Development Economics. Palgrave Macmillan UK, 2016. 163-177.</a:t>
            </a:r>
          </a:p>
          <a:p>
            <a:pPr marL="0" indent="0">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 Nijman J. India's urban challenge. Eurasian Geography and Economics. 2012 Jan 1;53(1):7-20.</a:t>
            </a:r>
          </a:p>
          <a:p>
            <a:pPr marL="0" indent="0">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 Ding D, Conti M,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Solanas</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 smart health application and its related privacy issues.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InSmart</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City Security and Privacy Workshop (SCSP-W), 2016 2016 Apr 11 (pp. 1-5). IEEE. </a:t>
            </a:r>
          </a:p>
          <a:p>
            <a:pPr marL="0" indent="0">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Hasan AS, Malik A, Shukla I, Malik MA. Antibody levels against polioviruses in children following pulse polio immunization program. Indian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Pediatr</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2004 Oct 4;41(10):1040- 4. </a:t>
            </a:r>
          </a:p>
          <a:p>
            <a:pPr marL="0" indent="0">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John TJ, Thacker N, Deshpande JM. Setback in polio eradication in India in 2002: Reasons and remedies. Indian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Pediatr</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2003; 40: 195-203.</a:t>
            </a:r>
          </a:p>
          <a:p>
            <a:pPr marL="0" indent="0">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94280054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3" name="矩形 8"/>
          <p:cNvSpPr/>
          <p:nvPr/>
        </p:nvSpPr>
        <p:spPr>
          <a:xfrm flipH="1">
            <a:off x="7629525" y="0"/>
            <a:ext cx="576262" cy="2335212"/>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9024"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nvGrpSpPr>
          <p:cNvPr id="199" name="Group 198"/>
          <p:cNvGrpSpPr/>
          <p:nvPr/>
        </p:nvGrpSpPr>
        <p:grpSpPr>
          <a:xfrm>
            <a:off x="857250" y="1431925"/>
            <a:ext cx="8286750" cy="901700"/>
            <a:chOff x="0" y="0"/>
            <a:chExt cx="8286663" cy="902064"/>
          </a:xfrm>
        </p:grpSpPr>
        <p:grpSp>
          <p:nvGrpSpPr>
            <p:cNvPr id="200" name="Group 199"/>
            <p:cNvGrpSpPr/>
            <p:nvPr/>
          </p:nvGrpSpPr>
          <p:grpSpPr>
            <a:xfrm>
              <a:off x="0" y="0"/>
              <a:ext cx="8286663" cy="902064"/>
              <a:chOff x="0" y="0"/>
              <a:chExt cx="8286663" cy="902064"/>
            </a:xfrm>
          </p:grpSpPr>
          <p:sp>
            <p:nvSpPr>
              <p:cNvPr id="1049025" name="矩形 4"/>
              <p:cNvSpPr/>
              <p:nvPr/>
            </p:nvSpPr>
            <p:spPr>
              <a:xfrm>
                <a:off x="900001" y="2064"/>
                <a:ext cx="7386662" cy="90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9026"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sp>
          <p:nvSpPr>
            <p:cNvPr id="1049027" name="矩形 6"/>
            <p:cNvSpPr/>
            <p:nvPr/>
          </p:nvSpPr>
          <p:spPr>
            <a:xfrm>
              <a:off x="1056721" y="156583"/>
              <a:ext cx="2418055" cy="574272"/>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3200" b="1" dirty="0">
                  <a:solidFill>
                    <a:schemeClr val="lt1"/>
                  </a:solidFill>
                  <a:latin typeface="微软雅黑" pitchFamily="34" charset="-122"/>
                  <a:ea typeface="微软雅黑" pitchFamily="34" charset="-122"/>
                </a:rPr>
                <a:t>THANK YOU</a:t>
              </a:r>
            </a:p>
          </p:txBody>
        </p:sp>
      </p:grpSp>
      <p:grpSp>
        <p:nvGrpSpPr>
          <p:cNvPr id="201" name="Group 200"/>
          <p:cNvGrpSpPr/>
          <p:nvPr/>
        </p:nvGrpSpPr>
        <p:grpSpPr>
          <a:xfrm>
            <a:off x="0" y="2328862"/>
            <a:ext cx="8205787" cy="577850"/>
            <a:chOff x="0" y="0"/>
            <a:chExt cx="8205524" cy="578062"/>
          </a:xfrm>
        </p:grpSpPr>
        <p:grpSp>
          <p:nvGrpSpPr>
            <p:cNvPr id="202" name="Group 201"/>
            <p:cNvGrpSpPr/>
            <p:nvPr/>
          </p:nvGrpSpPr>
          <p:grpSpPr>
            <a:xfrm>
              <a:off x="0" y="0"/>
              <a:ext cx="8205524" cy="578062"/>
              <a:chOff x="0" y="0"/>
              <a:chExt cx="8205524" cy="578062"/>
            </a:xfrm>
          </p:grpSpPr>
          <p:sp>
            <p:nvSpPr>
              <p:cNvPr id="1049028" name="直角三角形 7"/>
              <p:cNvSpPr/>
              <p:nvPr/>
            </p:nvSpPr>
            <p:spPr>
              <a:xfrm rot="10800000" flipH="1">
                <a:off x="7629524" y="2062"/>
                <a:ext cx="576000" cy="576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9029" name="矩形 9"/>
              <p:cNvSpPr/>
              <p:nvPr/>
            </p:nvSpPr>
            <p:spPr>
              <a:xfrm flipH="1">
                <a:off x="0" y="0"/>
                <a:ext cx="7629523" cy="57600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dirty="0">
                  <a:solidFill>
                    <a:srgbClr val="FFFFFF"/>
                  </a:solidFill>
                  <a:ea typeface="微软雅黑" pitchFamily="34" charset="-122"/>
                </a:endParaRPr>
              </a:p>
            </p:txBody>
          </p:sp>
        </p:grpSp>
        <p:sp>
          <p:nvSpPr>
            <p:cNvPr id="1049030" name="矩形 10"/>
            <p:cNvSpPr/>
            <p:nvPr/>
          </p:nvSpPr>
          <p:spPr>
            <a:xfrm>
              <a:off x="1914057" y="115366"/>
              <a:ext cx="4483776" cy="307890"/>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400" dirty="0">
                  <a:solidFill>
                    <a:schemeClr val="tx1">
                      <a:lumMod val="65000"/>
                      <a:lumOff val="35000"/>
                    </a:schemeClr>
                  </a:solidFill>
                  <a:latin typeface="微软雅黑" pitchFamily="34" charset="-122"/>
                  <a:ea typeface="微软雅黑" pitchFamily="34" charset="-122"/>
                </a:rPr>
                <a:t>Special thanks to </a:t>
              </a:r>
              <a:r>
                <a:rPr lang="en-US" altLang="zh-CN" dirty="0">
                  <a:solidFill>
                    <a:schemeClr val="tx1">
                      <a:lumMod val="65000"/>
                      <a:lumOff val="35000"/>
                    </a:schemeClr>
                  </a:solidFill>
                  <a:latin typeface="Microsoft YaHei" panose="020B0503020204020204" pitchFamily="34" charset="-122"/>
                  <a:ea typeface="Microsoft YaHei" panose="020B0503020204020204" pitchFamily="34" charset="-122"/>
                </a:rPr>
                <a:t>guide</a:t>
              </a:r>
              <a:r>
                <a:rPr lang="en-IN" dirty="0">
                  <a:solidFill>
                    <a:schemeClr val="tx1">
                      <a:lumMod val="65000"/>
                      <a:lumOff val="35000"/>
                    </a:schemeClr>
                  </a:solidFill>
                  <a:effectLst/>
                  <a:latin typeface="Microsoft YaHei" panose="020B0503020204020204" pitchFamily="34" charset="-122"/>
                  <a:ea typeface="Microsoft YaHei" panose="020B0503020204020204" pitchFamily="34" charset="-122"/>
                  <a:cs typeface="Mangal" panose="02040503050203030202" pitchFamily="18" charset="0"/>
                </a:rPr>
                <a:t> PROF.</a:t>
              </a:r>
              <a:r>
                <a:rPr lang="en-IN" dirty="0">
                  <a:solidFill>
                    <a:schemeClr val="tx1">
                      <a:lumMod val="65000"/>
                      <a:lumOff val="35000"/>
                    </a:schemeClr>
                  </a:solidFill>
                  <a:latin typeface="Microsoft YaHei" panose="020B0503020204020204" pitchFamily="34" charset="-122"/>
                  <a:ea typeface="Microsoft YaHei" panose="020B0503020204020204" pitchFamily="34" charset="-122"/>
                  <a:cs typeface="Mangal" panose="02040503050203030202" pitchFamily="18" charset="0"/>
                </a:rPr>
                <a:t> </a:t>
              </a:r>
              <a:r>
                <a:rPr lang="en-IN" dirty="0" err="1">
                  <a:solidFill>
                    <a:schemeClr val="tx1">
                      <a:lumMod val="65000"/>
                      <a:lumOff val="35000"/>
                    </a:schemeClr>
                  </a:solidFill>
                  <a:latin typeface="Microsoft YaHei" panose="020B0503020204020204" pitchFamily="34" charset="-122"/>
                  <a:ea typeface="Microsoft YaHei" panose="020B0503020204020204" pitchFamily="34" charset="-122"/>
                  <a:cs typeface="Mangal" panose="02040503050203030202" pitchFamily="18" charset="0"/>
                </a:rPr>
                <a:t>Supriya</a:t>
              </a:r>
              <a:r>
                <a:rPr lang="en-IN" dirty="0">
                  <a:solidFill>
                    <a:schemeClr val="tx1">
                      <a:lumMod val="65000"/>
                      <a:lumOff val="35000"/>
                    </a:schemeClr>
                  </a:solidFill>
                  <a:latin typeface="Microsoft YaHei" panose="020B0503020204020204" pitchFamily="34" charset="-122"/>
                  <a:ea typeface="Microsoft YaHei" panose="020B0503020204020204" pitchFamily="34" charset="-122"/>
                  <a:cs typeface="Mangal" panose="02040503050203030202" pitchFamily="18" charset="0"/>
                </a:rPr>
                <a:t> Kamble</a:t>
              </a:r>
              <a:r>
                <a:rPr lang="en-IN" dirty="0">
                  <a:solidFill>
                    <a:schemeClr val="tx1">
                      <a:lumMod val="65000"/>
                      <a:lumOff val="35000"/>
                    </a:schemeClr>
                  </a:solidFill>
                  <a:effectLst/>
                  <a:latin typeface="Microsoft YaHei" panose="020B0503020204020204" pitchFamily="34" charset="-122"/>
                  <a:ea typeface="Microsoft YaHei" panose="020B0503020204020204" pitchFamily="34" charset="-122"/>
                  <a:cs typeface="Mangal" panose="02040503050203030202" pitchFamily="18" charset="0"/>
                </a:rPr>
                <a:t> Mam </a:t>
              </a:r>
              <a:endParaRPr lang="en-US" altLang="zh-CN"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5052422" y="878203"/>
            <a:ext cx="3624715" cy="789753"/>
            <a:chOff x="166287" y="200619"/>
            <a:chExt cx="3625844" cy="788858"/>
          </a:xfrm>
        </p:grpSpPr>
        <p:grpSp>
          <p:nvGrpSpPr>
            <p:cNvPr id="49" name="Group 48"/>
            <p:cNvGrpSpPr/>
            <p:nvPr/>
          </p:nvGrpSpPr>
          <p:grpSpPr>
            <a:xfrm>
              <a:off x="552131" y="200619"/>
              <a:ext cx="3240000" cy="788858"/>
              <a:chOff x="0" y="0"/>
              <a:chExt cx="3240000" cy="788858"/>
            </a:xfrm>
          </p:grpSpPr>
          <p:grpSp>
            <p:nvGrpSpPr>
              <p:cNvPr id="50" name="Group 49"/>
              <p:cNvGrpSpPr/>
              <p:nvPr/>
            </p:nvGrpSpPr>
            <p:grpSpPr>
              <a:xfrm flipV="1">
                <a:off x="0" y="68857"/>
                <a:ext cx="3240000" cy="432000"/>
                <a:chOff x="0" y="0"/>
                <a:chExt cx="5525400" cy="736719"/>
              </a:xfrm>
            </p:grpSpPr>
            <p:sp>
              <p:nvSpPr>
                <p:cNvPr id="1048604" name="直角三角形 3"/>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1048603" name="矩形 2"/>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dirty="0">
                    <a:solidFill>
                      <a:srgbClr val="FFFFFF"/>
                    </a:solidFill>
                    <a:latin typeface="Microsoft YaHei" panose="020B0503020204020204" pitchFamily="34" charset="-122"/>
                    <a:ea typeface="Microsoft YaHei" panose="020B0503020204020204" pitchFamily="34" charset="-122"/>
                  </a:endParaRPr>
                </a:p>
              </p:txBody>
            </p:sp>
          </p:grpSp>
          <p:grpSp>
            <p:nvGrpSpPr>
              <p:cNvPr id="51" name="Group 50"/>
              <p:cNvGrpSpPr/>
              <p:nvPr/>
            </p:nvGrpSpPr>
            <p:grpSpPr>
              <a:xfrm>
                <a:off x="0" y="0"/>
                <a:ext cx="288000" cy="788858"/>
                <a:chOff x="0" y="0"/>
                <a:chExt cx="288000" cy="788858"/>
              </a:xfrm>
            </p:grpSpPr>
            <p:sp>
              <p:nvSpPr>
                <p:cNvPr id="1048605" name="直角三角形 5"/>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1048607" name="矩形 13"/>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grpSp>
        </p:grpSp>
        <p:sp>
          <p:nvSpPr>
            <p:cNvPr id="1048608" name="矩形 1"/>
            <p:cNvSpPr/>
            <p:nvPr/>
          </p:nvSpPr>
          <p:spPr>
            <a:xfrm>
              <a:off x="836531" y="329181"/>
              <a:ext cx="1938955"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400" b="1" dirty="0">
                  <a:solidFill>
                    <a:schemeClr val="bg1"/>
                  </a:solidFill>
                  <a:latin typeface="Microsoft YaHei" panose="020B0503020204020204" pitchFamily="34" charset="-122"/>
                  <a:ea typeface="Microsoft YaHei" panose="020B0503020204020204" pitchFamily="34" charset="-122"/>
                  <a:cs typeface="Mangal" panose="02040503050203030202" pitchFamily="18" charset="0"/>
                </a:rPr>
                <a:t>Problem Statement</a:t>
              </a:r>
              <a:endParaRPr lang="zh-CN" altLang="en-US" sz="1400" b="1" dirty="0">
                <a:solidFill>
                  <a:schemeClr val="bg1"/>
                </a:solidFill>
                <a:latin typeface="Microsoft YaHei" panose="020B0503020204020204" pitchFamily="34" charset="-122"/>
                <a:ea typeface="Microsoft YaHei" panose="020B0503020204020204" pitchFamily="34" charset="-122"/>
              </a:endParaRPr>
            </a:p>
          </p:txBody>
        </p:sp>
        <p:sp>
          <p:nvSpPr>
            <p:cNvPr id="1048610" name="文本框 16"/>
            <p:cNvSpPr txBox="1"/>
            <p:nvPr/>
          </p:nvSpPr>
          <p:spPr>
            <a:xfrm>
              <a:off x="166287" y="366930"/>
              <a:ext cx="290554"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400" dirty="0">
                  <a:solidFill>
                    <a:srgbClr val="A6A6A6"/>
                  </a:solidFill>
                  <a:latin typeface="Microsoft YaHei" panose="020B0503020204020204" pitchFamily="34" charset="-122"/>
                  <a:ea typeface="Microsoft YaHei" panose="020B0503020204020204" pitchFamily="34" charset="-122"/>
                </a:rPr>
                <a:t>2</a:t>
              </a:r>
            </a:p>
          </p:txBody>
        </p:sp>
      </p:grpSp>
      <p:grpSp>
        <p:nvGrpSpPr>
          <p:cNvPr id="52" name="Group 51"/>
          <p:cNvGrpSpPr/>
          <p:nvPr/>
        </p:nvGrpSpPr>
        <p:grpSpPr>
          <a:xfrm>
            <a:off x="0" y="0"/>
            <a:ext cx="9144000" cy="711200"/>
            <a:chOff x="0" y="0"/>
            <a:chExt cx="9144001" cy="711548"/>
          </a:xfrm>
        </p:grpSpPr>
        <p:grpSp>
          <p:nvGrpSpPr>
            <p:cNvPr id="53" name="Group 52"/>
            <p:cNvGrpSpPr/>
            <p:nvPr/>
          </p:nvGrpSpPr>
          <p:grpSpPr>
            <a:xfrm>
              <a:off x="0" y="0"/>
              <a:ext cx="9144001" cy="711548"/>
              <a:chOff x="0" y="0"/>
              <a:chExt cx="9144001" cy="711548"/>
            </a:xfrm>
          </p:grpSpPr>
          <p:sp>
            <p:nvSpPr>
              <p:cNvPr id="1048611" name="矩形 178"/>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nvGrpSpPr>
              <p:cNvPr id="54" name="Group 53"/>
              <p:cNvGrpSpPr/>
              <p:nvPr/>
            </p:nvGrpSpPr>
            <p:grpSpPr>
              <a:xfrm flipV="1">
                <a:off x="2896975" y="0"/>
                <a:ext cx="3384000" cy="711548"/>
                <a:chOff x="0" y="0"/>
                <a:chExt cx="5770972" cy="1324512"/>
              </a:xfrm>
            </p:grpSpPr>
            <p:sp>
              <p:nvSpPr>
                <p:cNvPr id="1048612" name="矩形 175"/>
                <p:cNvSpPr/>
                <p:nvPr/>
              </p:nvSpPr>
              <p:spPr>
                <a:xfrm flipV="1">
                  <a:off x="736720" y="0"/>
                  <a:ext cx="4297533" cy="804146"/>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613" name="直角三角形 176"/>
                <p:cNvSpPr/>
                <p:nvPr/>
              </p:nvSpPr>
              <p:spPr>
                <a:xfrm>
                  <a:off x="5034252" y="0"/>
                  <a:ext cx="736720" cy="804146"/>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614" name="矩形 177"/>
                <p:cNvSpPr/>
                <p:nvPr/>
              </p:nvSpPr>
              <p:spPr>
                <a:xfrm flipV="1">
                  <a:off x="5034252" y="1076858"/>
                  <a:ext cx="736720" cy="247653"/>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615" name="直角三角形 179"/>
                <p:cNvSpPr/>
                <p:nvPr/>
              </p:nvSpPr>
              <p:spPr>
                <a:xfrm flipH="1">
                  <a:off x="0" y="0"/>
                  <a:ext cx="736720" cy="804146"/>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616" name="矩形 180"/>
                <p:cNvSpPr/>
                <p:nvPr/>
              </p:nvSpPr>
              <p:spPr>
                <a:xfrm flipV="1">
                  <a:off x="0" y="805744"/>
                  <a:ext cx="736720" cy="518768"/>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sp>
          <p:nvSpPr>
            <p:cNvPr id="1048617" name="矩形 182"/>
            <p:cNvSpPr/>
            <p:nvPr/>
          </p:nvSpPr>
          <p:spPr>
            <a:xfrm>
              <a:off x="3946651" y="326271"/>
              <a:ext cx="1224281" cy="332904"/>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600">
                  <a:solidFill>
                    <a:schemeClr val="lt1"/>
                  </a:solidFill>
                  <a:latin typeface="微软雅黑" pitchFamily="34" charset="-122"/>
                  <a:ea typeface="微软雅黑" pitchFamily="34" charset="-122"/>
                </a:rPr>
                <a:t>CONTENTS</a:t>
              </a:r>
            </a:p>
          </p:txBody>
        </p:sp>
      </p:grpSp>
      <p:grpSp>
        <p:nvGrpSpPr>
          <p:cNvPr id="82" name="Group 81">
            <a:extLst>
              <a:ext uri="{FF2B5EF4-FFF2-40B4-BE49-F238E27FC236}">
                <a16:creationId xmlns:a16="http://schemas.microsoft.com/office/drawing/2014/main" id="{E7BC2E4F-D921-455B-ABB8-368DD881AB97}"/>
              </a:ext>
            </a:extLst>
          </p:cNvPr>
          <p:cNvGrpSpPr/>
          <p:nvPr/>
        </p:nvGrpSpPr>
        <p:grpSpPr>
          <a:xfrm>
            <a:off x="791041" y="2966804"/>
            <a:ext cx="3653482" cy="789753"/>
            <a:chOff x="137512" y="200619"/>
            <a:chExt cx="3654619" cy="788858"/>
          </a:xfrm>
        </p:grpSpPr>
        <p:grpSp>
          <p:nvGrpSpPr>
            <p:cNvPr id="83" name="Group 82">
              <a:extLst>
                <a:ext uri="{FF2B5EF4-FFF2-40B4-BE49-F238E27FC236}">
                  <a16:creationId xmlns:a16="http://schemas.microsoft.com/office/drawing/2014/main" id="{6DFE6A65-6290-46BB-8437-3106C0F1E973}"/>
                </a:ext>
              </a:extLst>
            </p:cNvPr>
            <p:cNvGrpSpPr/>
            <p:nvPr/>
          </p:nvGrpSpPr>
          <p:grpSpPr>
            <a:xfrm>
              <a:off x="552131" y="200619"/>
              <a:ext cx="3240000" cy="788858"/>
              <a:chOff x="0" y="0"/>
              <a:chExt cx="3240000" cy="788858"/>
            </a:xfrm>
          </p:grpSpPr>
          <p:grpSp>
            <p:nvGrpSpPr>
              <p:cNvPr id="86" name="Group 85">
                <a:extLst>
                  <a:ext uri="{FF2B5EF4-FFF2-40B4-BE49-F238E27FC236}">
                    <a16:creationId xmlns:a16="http://schemas.microsoft.com/office/drawing/2014/main" id="{43513AA5-E5EE-499D-97F5-FB1E8079BC4E}"/>
                  </a:ext>
                </a:extLst>
              </p:cNvPr>
              <p:cNvGrpSpPr/>
              <p:nvPr/>
            </p:nvGrpSpPr>
            <p:grpSpPr>
              <a:xfrm flipV="1">
                <a:off x="0" y="68857"/>
                <a:ext cx="3240000" cy="432000"/>
                <a:chOff x="0" y="0"/>
                <a:chExt cx="5525400" cy="736719"/>
              </a:xfrm>
            </p:grpSpPr>
            <p:sp>
              <p:nvSpPr>
                <p:cNvPr id="90" name="直角三角形 3">
                  <a:extLst>
                    <a:ext uri="{FF2B5EF4-FFF2-40B4-BE49-F238E27FC236}">
                      <a16:creationId xmlns:a16="http://schemas.microsoft.com/office/drawing/2014/main" id="{5D3B6B1F-FC16-47E8-8174-6EFD357757CE}"/>
                    </a:ext>
                  </a:extLst>
                </p:cNvPr>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91" name="矩形 2">
                  <a:extLst>
                    <a:ext uri="{FF2B5EF4-FFF2-40B4-BE49-F238E27FC236}">
                      <a16:creationId xmlns:a16="http://schemas.microsoft.com/office/drawing/2014/main" id="{0A233289-82F7-4EA6-9AA1-17EB51FA0980}"/>
                    </a:ext>
                  </a:extLst>
                </p:cNvPr>
                <p:cNvSpPr/>
                <p:nvPr/>
              </p:nvSpPr>
              <p:spPr>
                <a:xfrm flipV="1">
                  <a:off x="0" y="847"/>
                  <a:ext cx="4788673" cy="732121"/>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400" b="1" dirty="0">
                      <a:solidFill>
                        <a:srgbClr val="FFFFFF"/>
                      </a:solidFill>
                      <a:latin typeface="Microsoft YaHei" panose="020B0503020204020204" pitchFamily="34" charset="-122"/>
                      <a:ea typeface="Microsoft YaHei" panose="020B0503020204020204" pitchFamily="34" charset="-122"/>
                    </a:rPr>
                    <a:t>Methodology</a:t>
                  </a:r>
                  <a:endParaRPr lang="zh-CN" altLang="en-US" sz="1400" b="1" dirty="0">
                    <a:solidFill>
                      <a:srgbClr val="FFFFFF"/>
                    </a:solidFill>
                    <a:latin typeface="Microsoft YaHei" panose="020B0503020204020204" pitchFamily="34" charset="-122"/>
                    <a:ea typeface="Microsoft YaHei" panose="020B0503020204020204" pitchFamily="34" charset="-122"/>
                  </a:endParaRPr>
                </a:p>
              </p:txBody>
            </p:sp>
          </p:grpSp>
          <p:grpSp>
            <p:nvGrpSpPr>
              <p:cNvPr id="87" name="Group 86">
                <a:extLst>
                  <a:ext uri="{FF2B5EF4-FFF2-40B4-BE49-F238E27FC236}">
                    <a16:creationId xmlns:a16="http://schemas.microsoft.com/office/drawing/2014/main" id="{51046108-2CCB-4288-847F-E9011F3F4AAA}"/>
                  </a:ext>
                </a:extLst>
              </p:cNvPr>
              <p:cNvGrpSpPr/>
              <p:nvPr/>
            </p:nvGrpSpPr>
            <p:grpSpPr>
              <a:xfrm>
                <a:off x="0" y="0"/>
                <a:ext cx="288000" cy="788858"/>
                <a:chOff x="0" y="0"/>
                <a:chExt cx="288000" cy="788858"/>
              </a:xfrm>
            </p:grpSpPr>
            <p:sp>
              <p:nvSpPr>
                <p:cNvPr id="88" name="直角三角形 5">
                  <a:extLst>
                    <a:ext uri="{FF2B5EF4-FFF2-40B4-BE49-F238E27FC236}">
                      <a16:creationId xmlns:a16="http://schemas.microsoft.com/office/drawing/2014/main" id="{8AA3C9D8-7F5F-4B01-8CBB-8C5D04CE133B}"/>
                    </a:ext>
                  </a:extLst>
                </p:cNvPr>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89" name="矩形 13">
                  <a:extLst>
                    <a:ext uri="{FF2B5EF4-FFF2-40B4-BE49-F238E27FC236}">
                      <a16:creationId xmlns:a16="http://schemas.microsoft.com/office/drawing/2014/main" id="{0176A693-04A2-485E-90DE-F9D44166972E}"/>
                    </a:ext>
                  </a:extLst>
                </p:cNvPr>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grpSp>
        </p:grpSp>
        <p:sp>
          <p:nvSpPr>
            <p:cNvPr id="84" name="矩形 1">
              <a:extLst>
                <a:ext uri="{FF2B5EF4-FFF2-40B4-BE49-F238E27FC236}">
                  <a16:creationId xmlns:a16="http://schemas.microsoft.com/office/drawing/2014/main" id="{ADBC4F7D-EE7F-4428-9CB6-270351AAD042}"/>
                </a:ext>
              </a:extLst>
            </p:cNvPr>
            <p:cNvSpPr/>
            <p:nvPr/>
          </p:nvSpPr>
          <p:spPr>
            <a:xfrm>
              <a:off x="1498325" y="329677"/>
              <a:ext cx="184788"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just">
                <a:tabLst>
                  <a:tab pos="269875" algn="l"/>
                </a:tabLst>
              </a:pPr>
              <a:endParaRPr lang="en-IN" sz="1400" b="1" dirty="0">
                <a:solidFill>
                  <a:schemeClr val="bg1"/>
                </a:solidFill>
                <a:effectLst/>
                <a:latin typeface="Microsoft YaHei" panose="020B0503020204020204" pitchFamily="34" charset="-122"/>
                <a:ea typeface="Microsoft YaHei" panose="020B0503020204020204" pitchFamily="34" charset="-122"/>
              </a:endParaRPr>
            </a:p>
          </p:txBody>
        </p:sp>
        <p:sp>
          <p:nvSpPr>
            <p:cNvPr id="85" name="文本框 16">
              <a:extLst>
                <a:ext uri="{FF2B5EF4-FFF2-40B4-BE49-F238E27FC236}">
                  <a16:creationId xmlns:a16="http://schemas.microsoft.com/office/drawing/2014/main" id="{EDC7B2D6-7296-4800-99DD-048DE5C3DF6A}"/>
                </a:ext>
              </a:extLst>
            </p:cNvPr>
            <p:cNvSpPr txBox="1"/>
            <p:nvPr/>
          </p:nvSpPr>
          <p:spPr>
            <a:xfrm>
              <a:off x="137512" y="308510"/>
              <a:ext cx="290554"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400" dirty="0">
                  <a:solidFill>
                    <a:srgbClr val="A6A6A6"/>
                  </a:solidFill>
                  <a:latin typeface="Microsoft YaHei" panose="020B0503020204020204" pitchFamily="34" charset="-122"/>
                  <a:ea typeface="Microsoft YaHei" panose="020B0503020204020204" pitchFamily="34" charset="-122"/>
                </a:rPr>
                <a:t>5</a:t>
              </a:r>
            </a:p>
          </p:txBody>
        </p:sp>
      </p:grpSp>
      <p:grpSp>
        <p:nvGrpSpPr>
          <p:cNvPr id="142" name="Group 141">
            <a:extLst>
              <a:ext uri="{FF2B5EF4-FFF2-40B4-BE49-F238E27FC236}">
                <a16:creationId xmlns:a16="http://schemas.microsoft.com/office/drawing/2014/main" id="{C3874A01-72AC-41FF-8571-29656AB6E902}"/>
              </a:ext>
            </a:extLst>
          </p:cNvPr>
          <p:cNvGrpSpPr/>
          <p:nvPr/>
        </p:nvGrpSpPr>
        <p:grpSpPr>
          <a:xfrm>
            <a:off x="791041" y="1909508"/>
            <a:ext cx="3653481" cy="789753"/>
            <a:chOff x="137512" y="200619"/>
            <a:chExt cx="3654619" cy="788858"/>
          </a:xfrm>
        </p:grpSpPr>
        <p:grpSp>
          <p:nvGrpSpPr>
            <p:cNvPr id="143" name="Group 142">
              <a:extLst>
                <a:ext uri="{FF2B5EF4-FFF2-40B4-BE49-F238E27FC236}">
                  <a16:creationId xmlns:a16="http://schemas.microsoft.com/office/drawing/2014/main" id="{9F6C2872-D0C9-4DF7-8CAD-E12CBD370CB3}"/>
                </a:ext>
              </a:extLst>
            </p:cNvPr>
            <p:cNvGrpSpPr/>
            <p:nvPr/>
          </p:nvGrpSpPr>
          <p:grpSpPr>
            <a:xfrm>
              <a:off x="552131" y="200619"/>
              <a:ext cx="3240000" cy="788858"/>
              <a:chOff x="0" y="0"/>
              <a:chExt cx="3240000" cy="788858"/>
            </a:xfrm>
          </p:grpSpPr>
          <p:grpSp>
            <p:nvGrpSpPr>
              <p:cNvPr id="146" name="Group 145">
                <a:extLst>
                  <a:ext uri="{FF2B5EF4-FFF2-40B4-BE49-F238E27FC236}">
                    <a16:creationId xmlns:a16="http://schemas.microsoft.com/office/drawing/2014/main" id="{3DEA9EE3-02EC-4F7D-9377-17F485CFE1AA}"/>
                  </a:ext>
                </a:extLst>
              </p:cNvPr>
              <p:cNvGrpSpPr/>
              <p:nvPr/>
            </p:nvGrpSpPr>
            <p:grpSpPr>
              <a:xfrm flipV="1">
                <a:off x="0" y="68857"/>
                <a:ext cx="3240000" cy="432000"/>
                <a:chOff x="-1" y="0"/>
                <a:chExt cx="5525401" cy="736719"/>
              </a:xfrm>
            </p:grpSpPr>
            <p:sp>
              <p:nvSpPr>
                <p:cNvPr id="150" name="直角三角形 3">
                  <a:extLst>
                    <a:ext uri="{FF2B5EF4-FFF2-40B4-BE49-F238E27FC236}">
                      <a16:creationId xmlns:a16="http://schemas.microsoft.com/office/drawing/2014/main" id="{3666DB25-04C5-4A75-A1FD-F0FD19DC231C}"/>
                    </a:ext>
                  </a:extLst>
                </p:cNvPr>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151" name="矩形 2">
                  <a:extLst>
                    <a:ext uri="{FF2B5EF4-FFF2-40B4-BE49-F238E27FC236}">
                      <a16:creationId xmlns:a16="http://schemas.microsoft.com/office/drawing/2014/main" id="{11B6973B-2F0D-4CAC-9C9A-4C433997E010}"/>
                    </a:ext>
                  </a:extLst>
                </p:cNvPr>
                <p:cNvSpPr/>
                <p:nvPr/>
              </p:nvSpPr>
              <p:spPr>
                <a:xfrm flipV="1">
                  <a:off x="-1" y="845"/>
                  <a:ext cx="4788672" cy="732121"/>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dirty="0">
                    <a:solidFill>
                      <a:srgbClr val="FFFFFF"/>
                    </a:solidFill>
                    <a:latin typeface="Microsoft YaHei" panose="020B0503020204020204" pitchFamily="34" charset="-122"/>
                    <a:ea typeface="Microsoft YaHei" panose="020B0503020204020204" pitchFamily="34" charset="-122"/>
                  </a:endParaRPr>
                </a:p>
              </p:txBody>
            </p:sp>
          </p:grpSp>
          <p:grpSp>
            <p:nvGrpSpPr>
              <p:cNvPr id="147" name="Group 146">
                <a:extLst>
                  <a:ext uri="{FF2B5EF4-FFF2-40B4-BE49-F238E27FC236}">
                    <a16:creationId xmlns:a16="http://schemas.microsoft.com/office/drawing/2014/main" id="{395310D0-316E-4788-9037-D6B444169992}"/>
                  </a:ext>
                </a:extLst>
              </p:cNvPr>
              <p:cNvGrpSpPr/>
              <p:nvPr/>
            </p:nvGrpSpPr>
            <p:grpSpPr>
              <a:xfrm>
                <a:off x="0" y="0"/>
                <a:ext cx="288000" cy="788858"/>
                <a:chOff x="0" y="0"/>
                <a:chExt cx="288000" cy="788858"/>
              </a:xfrm>
            </p:grpSpPr>
            <p:sp>
              <p:nvSpPr>
                <p:cNvPr id="148" name="直角三角形 5">
                  <a:extLst>
                    <a:ext uri="{FF2B5EF4-FFF2-40B4-BE49-F238E27FC236}">
                      <a16:creationId xmlns:a16="http://schemas.microsoft.com/office/drawing/2014/main" id="{23F93006-DD6F-42F2-8571-159E8362AEEE}"/>
                    </a:ext>
                  </a:extLst>
                </p:cNvPr>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149" name="矩形 13">
                  <a:extLst>
                    <a:ext uri="{FF2B5EF4-FFF2-40B4-BE49-F238E27FC236}">
                      <a16:creationId xmlns:a16="http://schemas.microsoft.com/office/drawing/2014/main" id="{D628F214-A9B7-42A7-A150-B28E1C29F3C8}"/>
                    </a:ext>
                  </a:extLst>
                </p:cNvPr>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grpSp>
        </p:grpSp>
        <p:sp>
          <p:nvSpPr>
            <p:cNvPr id="144" name="矩形 1">
              <a:extLst>
                <a:ext uri="{FF2B5EF4-FFF2-40B4-BE49-F238E27FC236}">
                  <a16:creationId xmlns:a16="http://schemas.microsoft.com/office/drawing/2014/main" id="{2773832D-0FFF-4018-A48C-28E1D2631C52}"/>
                </a:ext>
              </a:extLst>
            </p:cNvPr>
            <p:cNvSpPr/>
            <p:nvPr/>
          </p:nvSpPr>
          <p:spPr>
            <a:xfrm>
              <a:off x="784839" y="350642"/>
              <a:ext cx="1108341"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spcAft>
                  <a:spcPts val="1200"/>
                </a:spcAft>
                <a:tabLst>
                  <a:tab pos="228600" algn="l"/>
                </a:tabLst>
              </a:pPr>
              <a:r>
                <a:rPr lang="en-US" sz="1400" b="1" dirty="0">
                  <a:solidFill>
                    <a:schemeClr val="bg1"/>
                  </a:solidFill>
                  <a:effectLst/>
                  <a:latin typeface="Microsoft YaHei" panose="020B0503020204020204" pitchFamily="34" charset="-122"/>
                  <a:ea typeface="Microsoft YaHei" panose="020B0503020204020204" pitchFamily="34" charset="-122"/>
                </a:rPr>
                <a:t>Objective </a:t>
              </a:r>
              <a:endParaRPr lang="en-IN" sz="1400" b="1" dirty="0">
                <a:solidFill>
                  <a:schemeClr val="bg1"/>
                </a:solidFill>
                <a:effectLst/>
                <a:latin typeface="Microsoft YaHei" panose="020B0503020204020204" pitchFamily="34" charset="-122"/>
                <a:ea typeface="Microsoft YaHei" panose="020B0503020204020204" pitchFamily="34" charset="-122"/>
              </a:endParaRPr>
            </a:p>
          </p:txBody>
        </p:sp>
        <p:sp>
          <p:nvSpPr>
            <p:cNvPr id="145" name="文本框 16">
              <a:extLst>
                <a:ext uri="{FF2B5EF4-FFF2-40B4-BE49-F238E27FC236}">
                  <a16:creationId xmlns:a16="http://schemas.microsoft.com/office/drawing/2014/main" id="{029B679F-DB7F-4628-98E5-CD15CF924B4D}"/>
                </a:ext>
              </a:extLst>
            </p:cNvPr>
            <p:cNvSpPr txBox="1"/>
            <p:nvPr/>
          </p:nvSpPr>
          <p:spPr>
            <a:xfrm>
              <a:off x="137512" y="290948"/>
              <a:ext cx="290554"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400" dirty="0">
                  <a:solidFill>
                    <a:srgbClr val="A6A6A6"/>
                  </a:solidFill>
                  <a:latin typeface="Microsoft YaHei" panose="020B0503020204020204" pitchFamily="34" charset="-122"/>
                  <a:ea typeface="Microsoft YaHei" panose="020B0503020204020204" pitchFamily="34" charset="-122"/>
                </a:rPr>
                <a:t>3</a:t>
              </a:r>
            </a:p>
          </p:txBody>
        </p:sp>
      </p:grpSp>
      <p:grpSp>
        <p:nvGrpSpPr>
          <p:cNvPr id="152" name="Group 151">
            <a:extLst>
              <a:ext uri="{FF2B5EF4-FFF2-40B4-BE49-F238E27FC236}">
                <a16:creationId xmlns:a16="http://schemas.microsoft.com/office/drawing/2014/main" id="{EDC1E324-57CA-4CFC-923E-862727C5051B}"/>
              </a:ext>
            </a:extLst>
          </p:cNvPr>
          <p:cNvGrpSpPr/>
          <p:nvPr/>
        </p:nvGrpSpPr>
        <p:grpSpPr>
          <a:xfrm>
            <a:off x="5052421" y="1903459"/>
            <a:ext cx="3632335" cy="789753"/>
            <a:chOff x="158664" y="200619"/>
            <a:chExt cx="3633467" cy="788858"/>
          </a:xfrm>
        </p:grpSpPr>
        <p:grpSp>
          <p:nvGrpSpPr>
            <p:cNvPr id="153" name="Group 152">
              <a:extLst>
                <a:ext uri="{FF2B5EF4-FFF2-40B4-BE49-F238E27FC236}">
                  <a16:creationId xmlns:a16="http://schemas.microsoft.com/office/drawing/2014/main" id="{111F4507-2E7D-449B-B4C5-5492AE43D252}"/>
                </a:ext>
              </a:extLst>
            </p:cNvPr>
            <p:cNvGrpSpPr/>
            <p:nvPr/>
          </p:nvGrpSpPr>
          <p:grpSpPr>
            <a:xfrm>
              <a:off x="552131" y="200619"/>
              <a:ext cx="3240000" cy="788858"/>
              <a:chOff x="0" y="0"/>
              <a:chExt cx="3240000" cy="788858"/>
            </a:xfrm>
          </p:grpSpPr>
          <p:grpSp>
            <p:nvGrpSpPr>
              <p:cNvPr id="156" name="Group 155">
                <a:extLst>
                  <a:ext uri="{FF2B5EF4-FFF2-40B4-BE49-F238E27FC236}">
                    <a16:creationId xmlns:a16="http://schemas.microsoft.com/office/drawing/2014/main" id="{4A855C7F-FEB7-44E5-80B3-3BDFAD6A0C87}"/>
                  </a:ext>
                </a:extLst>
              </p:cNvPr>
              <p:cNvGrpSpPr/>
              <p:nvPr/>
            </p:nvGrpSpPr>
            <p:grpSpPr>
              <a:xfrm flipV="1">
                <a:off x="0" y="68857"/>
                <a:ext cx="3240000" cy="432000"/>
                <a:chOff x="0" y="0"/>
                <a:chExt cx="5525400" cy="736719"/>
              </a:xfrm>
            </p:grpSpPr>
            <p:sp>
              <p:nvSpPr>
                <p:cNvPr id="160" name="直角三角形 3">
                  <a:extLst>
                    <a:ext uri="{FF2B5EF4-FFF2-40B4-BE49-F238E27FC236}">
                      <a16:creationId xmlns:a16="http://schemas.microsoft.com/office/drawing/2014/main" id="{1CF6356A-290B-4C9D-BF64-9B72979E48DF}"/>
                    </a:ext>
                  </a:extLst>
                </p:cNvPr>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161" name="矩形 2">
                  <a:extLst>
                    <a:ext uri="{FF2B5EF4-FFF2-40B4-BE49-F238E27FC236}">
                      <a16:creationId xmlns:a16="http://schemas.microsoft.com/office/drawing/2014/main" id="{DCE0FEF1-F06D-4BD2-8AFC-3AD6383EA7A8}"/>
                    </a:ext>
                  </a:extLst>
                </p:cNvPr>
                <p:cNvSpPr/>
                <p:nvPr/>
              </p:nvSpPr>
              <p:spPr>
                <a:xfrm flipV="1">
                  <a:off x="0" y="845"/>
                  <a:ext cx="4788672" cy="732121"/>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dirty="0">
                    <a:solidFill>
                      <a:srgbClr val="FFFFFF"/>
                    </a:solidFill>
                    <a:latin typeface="Microsoft YaHei" panose="020B0503020204020204" pitchFamily="34" charset="-122"/>
                    <a:ea typeface="Microsoft YaHei" panose="020B0503020204020204" pitchFamily="34" charset="-122"/>
                  </a:endParaRPr>
                </a:p>
              </p:txBody>
            </p:sp>
          </p:grpSp>
          <p:grpSp>
            <p:nvGrpSpPr>
              <p:cNvPr id="157" name="Group 156">
                <a:extLst>
                  <a:ext uri="{FF2B5EF4-FFF2-40B4-BE49-F238E27FC236}">
                    <a16:creationId xmlns:a16="http://schemas.microsoft.com/office/drawing/2014/main" id="{AD1D8D7F-99B0-4390-8D9F-B58BA90CA4CE}"/>
                  </a:ext>
                </a:extLst>
              </p:cNvPr>
              <p:cNvGrpSpPr/>
              <p:nvPr/>
            </p:nvGrpSpPr>
            <p:grpSpPr>
              <a:xfrm>
                <a:off x="0" y="0"/>
                <a:ext cx="288000" cy="788858"/>
                <a:chOff x="0" y="0"/>
                <a:chExt cx="288000" cy="788858"/>
              </a:xfrm>
            </p:grpSpPr>
            <p:sp>
              <p:nvSpPr>
                <p:cNvPr id="158" name="直角三角形 5">
                  <a:extLst>
                    <a:ext uri="{FF2B5EF4-FFF2-40B4-BE49-F238E27FC236}">
                      <a16:creationId xmlns:a16="http://schemas.microsoft.com/office/drawing/2014/main" id="{49226A37-DBF0-4BDB-9F66-88B51A13F621}"/>
                    </a:ext>
                  </a:extLst>
                </p:cNvPr>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159" name="矩形 13">
                  <a:extLst>
                    <a:ext uri="{FF2B5EF4-FFF2-40B4-BE49-F238E27FC236}">
                      <a16:creationId xmlns:a16="http://schemas.microsoft.com/office/drawing/2014/main" id="{86039ABA-3986-473A-AB6B-A4409E558EBC}"/>
                    </a:ext>
                  </a:extLst>
                </p:cNvPr>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grpSp>
        </p:grpSp>
        <p:sp>
          <p:nvSpPr>
            <p:cNvPr id="154" name="矩形 1">
              <a:extLst>
                <a:ext uri="{FF2B5EF4-FFF2-40B4-BE49-F238E27FC236}">
                  <a16:creationId xmlns:a16="http://schemas.microsoft.com/office/drawing/2014/main" id="{91615F2E-5F9A-4B88-9276-6DC8EF1EDFAD}"/>
                </a:ext>
              </a:extLst>
            </p:cNvPr>
            <p:cNvSpPr/>
            <p:nvPr/>
          </p:nvSpPr>
          <p:spPr>
            <a:xfrm>
              <a:off x="836531" y="329181"/>
              <a:ext cx="2031958"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400" b="1" dirty="0">
                  <a:solidFill>
                    <a:schemeClr val="bg1"/>
                  </a:solidFill>
                  <a:latin typeface="Microsoft YaHei" panose="020B0503020204020204" pitchFamily="34" charset="-122"/>
                  <a:ea typeface="Microsoft YaHei" panose="020B0503020204020204" pitchFamily="34" charset="-122"/>
                  <a:cs typeface="Mangal" panose="02040503050203030202" pitchFamily="18" charset="0"/>
                </a:rPr>
                <a:t>System Architecture	</a:t>
              </a:r>
              <a:endParaRPr lang="zh-CN" altLang="en-US" sz="1400" b="1" dirty="0">
                <a:solidFill>
                  <a:schemeClr val="bg1"/>
                </a:solidFill>
                <a:latin typeface="Microsoft YaHei" panose="020B0503020204020204" pitchFamily="34" charset="-122"/>
                <a:ea typeface="Microsoft YaHei" panose="020B0503020204020204" pitchFamily="34" charset="-122"/>
              </a:endParaRPr>
            </a:p>
          </p:txBody>
        </p:sp>
        <p:sp>
          <p:nvSpPr>
            <p:cNvPr id="155" name="文本框 16">
              <a:extLst>
                <a:ext uri="{FF2B5EF4-FFF2-40B4-BE49-F238E27FC236}">
                  <a16:creationId xmlns:a16="http://schemas.microsoft.com/office/drawing/2014/main" id="{71C051A9-4C10-4FCD-9E47-72B827AF3E81}"/>
                </a:ext>
              </a:extLst>
            </p:cNvPr>
            <p:cNvSpPr txBox="1"/>
            <p:nvPr/>
          </p:nvSpPr>
          <p:spPr>
            <a:xfrm>
              <a:off x="158664" y="329180"/>
              <a:ext cx="290554"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400" dirty="0">
                  <a:solidFill>
                    <a:srgbClr val="A6A6A6"/>
                  </a:solidFill>
                  <a:latin typeface="Microsoft YaHei" panose="020B0503020204020204" pitchFamily="34" charset="-122"/>
                  <a:ea typeface="Microsoft YaHei" panose="020B0503020204020204" pitchFamily="34" charset="-122"/>
                </a:rPr>
                <a:t>4</a:t>
              </a:r>
            </a:p>
          </p:txBody>
        </p:sp>
      </p:grpSp>
      <p:grpSp>
        <p:nvGrpSpPr>
          <p:cNvPr id="162" name="Group 161">
            <a:extLst>
              <a:ext uri="{FF2B5EF4-FFF2-40B4-BE49-F238E27FC236}">
                <a16:creationId xmlns:a16="http://schemas.microsoft.com/office/drawing/2014/main" id="{A1B3887A-425B-448C-9EA5-A4271F63BFF3}"/>
              </a:ext>
            </a:extLst>
          </p:cNvPr>
          <p:cNvGrpSpPr/>
          <p:nvPr/>
        </p:nvGrpSpPr>
        <p:grpSpPr>
          <a:xfrm>
            <a:off x="5076199" y="2969399"/>
            <a:ext cx="3650763" cy="789753"/>
            <a:chOff x="140231" y="200619"/>
            <a:chExt cx="3651900" cy="788858"/>
          </a:xfrm>
        </p:grpSpPr>
        <p:grpSp>
          <p:nvGrpSpPr>
            <p:cNvPr id="163" name="Group 162">
              <a:extLst>
                <a:ext uri="{FF2B5EF4-FFF2-40B4-BE49-F238E27FC236}">
                  <a16:creationId xmlns:a16="http://schemas.microsoft.com/office/drawing/2014/main" id="{F1B739EF-C22E-4E5C-A3C3-C166BF482023}"/>
                </a:ext>
              </a:extLst>
            </p:cNvPr>
            <p:cNvGrpSpPr/>
            <p:nvPr/>
          </p:nvGrpSpPr>
          <p:grpSpPr>
            <a:xfrm>
              <a:off x="552131" y="200619"/>
              <a:ext cx="3240000" cy="788858"/>
              <a:chOff x="0" y="0"/>
              <a:chExt cx="3240000" cy="788858"/>
            </a:xfrm>
          </p:grpSpPr>
          <p:grpSp>
            <p:nvGrpSpPr>
              <p:cNvPr id="166" name="Group 165">
                <a:extLst>
                  <a:ext uri="{FF2B5EF4-FFF2-40B4-BE49-F238E27FC236}">
                    <a16:creationId xmlns:a16="http://schemas.microsoft.com/office/drawing/2014/main" id="{A549A6F7-AA67-4480-90C8-0119288697BB}"/>
                  </a:ext>
                </a:extLst>
              </p:cNvPr>
              <p:cNvGrpSpPr/>
              <p:nvPr/>
            </p:nvGrpSpPr>
            <p:grpSpPr>
              <a:xfrm flipV="1">
                <a:off x="0" y="68857"/>
                <a:ext cx="3240000" cy="432000"/>
                <a:chOff x="0" y="0"/>
                <a:chExt cx="5525400" cy="736719"/>
              </a:xfrm>
            </p:grpSpPr>
            <p:sp>
              <p:nvSpPr>
                <p:cNvPr id="170" name="直角三角形 3">
                  <a:extLst>
                    <a:ext uri="{FF2B5EF4-FFF2-40B4-BE49-F238E27FC236}">
                      <a16:creationId xmlns:a16="http://schemas.microsoft.com/office/drawing/2014/main" id="{20E9A880-95F0-4CF5-8A7A-DA2561B1137C}"/>
                    </a:ext>
                  </a:extLst>
                </p:cNvPr>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171" name="矩形 2">
                  <a:extLst>
                    <a:ext uri="{FF2B5EF4-FFF2-40B4-BE49-F238E27FC236}">
                      <a16:creationId xmlns:a16="http://schemas.microsoft.com/office/drawing/2014/main" id="{DEE3D593-CA75-4473-BF6E-AB2A06F4C0ED}"/>
                    </a:ext>
                  </a:extLst>
                </p:cNvPr>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dirty="0">
                    <a:solidFill>
                      <a:srgbClr val="FFFFFF"/>
                    </a:solidFill>
                    <a:latin typeface="Microsoft YaHei" panose="020B0503020204020204" pitchFamily="34" charset="-122"/>
                    <a:ea typeface="Microsoft YaHei" panose="020B0503020204020204" pitchFamily="34" charset="-122"/>
                  </a:endParaRPr>
                </a:p>
              </p:txBody>
            </p:sp>
          </p:grpSp>
          <p:grpSp>
            <p:nvGrpSpPr>
              <p:cNvPr id="167" name="Group 166">
                <a:extLst>
                  <a:ext uri="{FF2B5EF4-FFF2-40B4-BE49-F238E27FC236}">
                    <a16:creationId xmlns:a16="http://schemas.microsoft.com/office/drawing/2014/main" id="{4E60BBA2-BA53-4DD2-A5CA-368EC5E39AC4}"/>
                  </a:ext>
                </a:extLst>
              </p:cNvPr>
              <p:cNvGrpSpPr/>
              <p:nvPr/>
            </p:nvGrpSpPr>
            <p:grpSpPr>
              <a:xfrm>
                <a:off x="0" y="0"/>
                <a:ext cx="288000" cy="788858"/>
                <a:chOff x="0" y="0"/>
                <a:chExt cx="288000" cy="788858"/>
              </a:xfrm>
            </p:grpSpPr>
            <p:sp>
              <p:nvSpPr>
                <p:cNvPr id="168" name="直角三角形 5">
                  <a:extLst>
                    <a:ext uri="{FF2B5EF4-FFF2-40B4-BE49-F238E27FC236}">
                      <a16:creationId xmlns:a16="http://schemas.microsoft.com/office/drawing/2014/main" id="{96425722-EBA9-4338-95C9-F4819EE5BEC5}"/>
                    </a:ext>
                  </a:extLst>
                </p:cNvPr>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169" name="矩形 13">
                  <a:extLst>
                    <a:ext uri="{FF2B5EF4-FFF2-40B4-BE49-F238E27FC236}">
                      <a16:creationId xmlns:a16="http://schemas.microsoft.com/office/drawing/2014/main" id="{EB18DAE9-86A9-4970-8F78-5304DEBB3EC7}"/>
                    </a:ext>
                  </a:extLst>
                </p:cNvPr>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grpSp>
        </p:grpSp>
        <p:sp>
          <p:nvSpPr>
            <p:cNvPr id="164" name="矩形 1">
              <a:extLst>
                <a:ext uri="{FF2B5EF4-FFF2-40B4-BE49-F238E27FC236}">
                  <a16:creationId xmlns:a16="http://schemas.microsoft.com/office/drawing/2014/main" id="{C1D71C03-5F5E-46A1-BA18-58C98667F2C0}"/>
                </a:ext>
              </a:extLst>
            </p:cNvPr>
            <p:cNvSpPr/>
            <p:nvPr/>
          </p:nvSpPr>
          <p:spPr>
            <a:xfrm>
              <a:off x="836531" y="329181"/>
              <a:ext cx="1727293"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400" b="1" dirty="0">
                  <a:solidFill>
                    <a:schemeClr val="bg1"/>
                  </a:solidFill>
                  <a:latin typeface="Microsoft YaHei" panose="020B0503020204020204" pitchFamily="34" charset="-122"/>
                  <a:ea typeface="Microsoft YaHei" panose="020B0503020204020204" pitchFamily="34" charset="-122"/>
                  <a:cs typeface="Mangal" panose="02040503050203030202" pitchFamily="18" charset="0"/>
                </a:rPr>
                <a:t>Project Planning </a:t>
              </a:r>
              <a:endParaRPr lang="zh-CN" altLang="en-US" sz="1400" b="1" dirty="0">
                <a:solidFill>
                  <a:schemeClr val="bg1"/>
                </a:solidFill>
                <a:latin typeface="Microsoft YaHei" panose="020B0503020204020204" pitchFamily="34" charset="-122"/>
                <a:ea typeface="Microsoft YaHei" panose="020B0503020204020204" pitchFamily="34" charset="-122"/>
              </a:endParaRPr>
            </a:p>
          </p:txBody>
        </p:sp>
        <p:sp>
          <p:nvSpPr>
            <p:cNvPr id="165" name="文本框 16">
              <a:extLst>
                <a:ext uri="{FF2B5EF4-FFF2-40B4-BE49-F238E27FC236}">
                  <a16:creationId xmlns:a16="http://schemas.microsoft.com/office/drawing/2014/main" id="{EFAC692C-0CD8-470A-A4F4-8F4720262CF5}"/>
                </a:ext>
              </a:extLst>
            </p:cNvPr>
            <p:cNvSpPr txBox="1"/>
            <p:nvPr/>
          </p:nvSpPr>
          <p:spPr>
            <a:xfrm>
              <a:off x="140231" y="325704"/>
              <a:ext cx="290554"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400" dirty="0">
                  <a:solidFill>
                    <a:srgbClr val="A6A6A6"/>
                  </a:solidFill>
                  <a:latin typeface="Microsoft YaHei" panose="020B0503020204020204" pitchFamily="34" charset="-122"/>
                  <a:ea typeface="Microsoft YaHei" panose="020B0503020204020204" pitchFamily="34" charset="-122"/>
                </a:rPr>
                <a:t>6</a:t>
              </a:r>
            </a:p>
          </p:txBody>
        </p:sp>
      </p:grpSp>
      <p:grpSp>
        <p:nvGrpSpPr>
          <p:cNvPr id="172" name="Group 171">
            <a:extLst>
              <a:ext uri="{FF2B5EF4-FFF2-40B4-BE49-F238E27FC236}">
                <a16:creationId xmlns:a16="http://schemas.microsoft.com/office/drawing/2014/main" id="{86DDB532-2C13-4E6B-AA74-2D70FDB6F812}"/>
              </a:ext>
            </a:extLst>
          </p:cNvPr>
          <p:cNvGrpSpPr/>
          <p:nvPr/>
        </p:nvGrpSpPr>
        <p:grpSpPr>
          <a:xfrm>
            <a:off x="791041" y="3983599"/>
            <a:ext cx="3661101" cy="789753"/>
            <a:chOff x="129890" y="200619"/>
            <a:chExt cx="3662241" cy="788858"/>
          </a:xfrm>
        </p:grpSpPr>
        <p:grpSp>
          <p:nvGrpSpPr>
            <p:cNvPr id="173" name="Group 172">
              <a:extLst>
                <a:ext uri="{FF2B5EF4-FFF2-40B4-BE49-F238E27FC236}">
                  <a16:creationId xmlns:a16="http://schemas.microsoft.com/office/drawing/2014/main" id="{0DDF0AB4-F2F1-436D-8AF8-49B16897F34C}"/>
                </a:ext>
              </a:extLst>
            </p:cNvPr>
            <p:cNvGrpSpPr/>
            <p:nvPr/>
          </p:nvGrpSpPr>
          <p:grpSpPr>
            <a:xfrm>
              <a:off x="552131" y="200619"/>
              <a:ext cx="3240000" cy="788858"/>
              <a:chOff x="0" y="0"/>
              <a:chExt cx="3240000" cy="788858"/>
            </a:xfrm>
          </p:grpSpPr>
          <p:grpSp>
            <p:nvGrpSpPr>
              <p:cNvPr id="176" name="Group 175">
                <a:extLst>
                  <a:ext uri="{FF2B5EF4-FFF2-40B4-BE49-F238E27FC236}">
                    <a16:creationId xmlns:a16="http://schemas.microsoft.com/office/drawing/2014/main" id="{EED8D73D-C15C-428E-A4CD-237FB0F026C0}"/>
                  </a:ext>
                </a:extLst>
              </p:cNvPr>
              <p:cNvGrpSpPr/>
              <p:nvPr/>
            </p:nvGrpSpPr>
            <p:grpSpPr>
              <a:xfrm flipV="1">
                <a:off x="0" y="68857"/>
                <a:ext cx="3240000" cy="432000"/>
                <a:chOff x="0" y="0"/>
                <a:chExt cx="5525400" cy="736719"/>
              </a:xfrm>
            </p:grpSpPr>
            <p:sp>
              <p:nvSpPr>
                <p:cNvPr id="180" name="直角三角形 3">
                  <a:extLst>
                    <a:ext uri="{FF2B5EF4-FFF2-40B4-BE49-F238E27FC236}">
                      <a16:creationId xmlns:a16="http://schemas.microsoft.com/office/drawing/2014/main" id="{8F056883-BB4C-4112-8BCA-361EDA2D2B71}"/>
                    </a:ext>
                  </a:extLst>
                </p:cNvPr>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181" name="矩形 2">
                  <a:extLst>
                    <a:ext uri="{FF2B5EF4-FFF2-40B4-BE49-F238E27FC236}">
                      <a16:creationId xmlns:a16="http://schemas.microsoft.com/office/drawing/2014/main" id="{3B0AA024-36E9-4785-AEF3-9BFEEFB01D1C}"/>
                    </a:ext>
                  </a:extLst>
                </p:cNvPr>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dirty="0">
                    <a:solidFill>
                      <a:srgbClr val="FFFFFF"/>
                    </a:solidFill>
                    <a:latin typeface="Microsoft YaHei" panose="020B0503020204020204" pitchFamily="34" charset="-122"/>
                    <a:ea typeface="Microsoft YaHei" panose="020B0503020204020204" pitchFamily="34" charset="-122"/>
                  </a:endParaRPr>
                </a:p>
              </p:txBody>
            </p:sp>
          </p:grpSp>
          <p:grpSp>
            <p:nvGrpSpPr>
              <p:cNvPr id="177" name="Group 176">
                <a:extLst>
                  <a:ext uri="{FF2B5EF4-FFF2-40B4-BE49-F238E27FC236}">
                    <a16:creationId xmlns:a16="http://schemas.microsoft.com/office/drawing/2014/main" id="{99224312-5D19-4A50-9108-2160444852DC}"/>
                  </a:ext>
                </a:extLst>
              </p:cNvPr>
              <p:cNvGrpSpPr/>
              <p:nvPr/>
            </p:nvGrpSpPr>
            <p:grpSpPr>
              <a:xfrm>
                <a:off x="0" y="0"/>
                <a:ext cx="288000" cy="788858"/>
                <a:chOff x="0" y="0"/>
                <a:chExt cx="288000" cy="788858"/>
              </a:xfrm>
            </p:grpSpPr>
            <p:sp>
              <p:nvSpPr>
                <p:cNvPr id="178" name="直角三角形 5">
                  <a:extLst>
                    <a:ext uri="{FF2B5EF4-FFF2-40B4-BE49-F238E27FC236}">
                      <a16:creationId xmlns:a16="http://schemas.microsoft.com/office/drawing/2014/main" id="{E018C7CF-5AF5-4673-BB72-5BF2A9A0451E}"/>
                    </a:ext>
                  </a:extLst>
                </p:cNvPr>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179" name="矩形 13">
                  <a:extLst>
                    <a:ext uri="{FF2B5EF4-FFF2-40B4-BE49-F238E27FC236}">
                      <a16:creationId xmlns:a16="http://schemas.microsoft.com/office/drawing/2014/main" id="{86EF13F9-CCD0-48F1-9503-A366D15AC48F}"/>
                    </a:ext>
                  </a:extLst>
                </p:cNvPr>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grpSp>
        </p:grpSp>
        <p:sp>
          <p:nvSpPr>
            <p:cNvPr id="174" name="矩形 1">
              <a:extLst>
                <a:ext uri="{FF2B5EF4-FFF2-40B4-BE49-F238E27FC236}">
                  <a16:creationId xmlns:a16="http://schemas.microsoft.com/office/drawing/2014/main" id="{E5D5F0DD-D3F5-4B0F-AA03-FCC9D6327769}"/>
                </a:ext>
              </a:extLst>
            </p:cNvPr>
            <p:cNvSpPr/>
            <p:nvPr/>
          </p:nvSpPr>
          <p:spPr>
            <a:xfrm>
              <a:off x="836531" y="329181"/>
              <a:ext cx="1499595"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IN" altLang="zh-CN" sz="1400" b="1" dirty="0">
                  <a:solidFill>
                    <a:schemeClr val="bg1"/>
                  </a:solidFill>
                  <a:latin typeface="Microsoft YaHei" panose="020B0503020204020204" pitchFamily="34" charset="-122"/>
                  <a:ea typeface="Microsoft YaHei" panose="020B0503020204020204" pitchFamily="34" charset="-122"/>
                </a:rPr>
                <a:t>Project Design</a:t>
              </a:r>
              <a:endParaRPr lang="zh-CN" altLang="en-US" sz="1400" b="1" dirty="0">
                <a:solidFill>
                  <a:schemeClr val="bg1"/>
                </a:solidFill>
                <a:latin typeface="Microsoft YaHei" panose="020B0503020204020204" pitchFamily="34" charset="-122"/>
                <a:ea typeface="Microsoft YaHei" panose="020B0503020204020204" pitchFamily="34" charset="-122"/>
              </a:endParaRPr>
            </a:p>
          </p:txBody>
        </p:sp>
        <p:sp>
          <p:nvSpPr>
            <p:cNvPr id="175" name="文本框 16">
              <a:extLst>
                <a:ext uri="{FF2B5EF4-FFF2-40B4-BE49-F238E27FC236}">
                  <a16:creationId xmlns:a16="http://schemas.microsoft.com/office/drawing/2014/main" id="{5922C08E-2A88-4040-8396-D1198CE290FF}"/>
                </a:ext>
              </a:extLst>
            </p:cNvPr>
            <p:cNvSpPr txBox="1"/>
            <p:nvPr/>
          </p:nvSpPr>
          <p:spPr>
            <a:xfrm>
              <a:off x="129890" y="366526"/>
              <a:ext cx="290554"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400" dirty="0">
                  <a:solidFill>
                    <a:srgbClr val="A6A6A6"/>
                  </a:solidFill>
                  <a:latin typeface="Microsoft YaHei" panose="020B0503020204020204" pitchFamily="34" charset="-122"/>
                  <a:ea typeface="Microsoft YaHei" panose="020B0503020204020204" pitchFamily="34" charset="-122"/>
                </a:rPr>
                <a:t>7</a:t>
              </a:r>
            </a:p>
          </p:txBody>
        </p:sp>
      </p:grpSp>
      <p:grpSp>
        <p:nvGrpSpPr>
          <p:cNvPr id="182" name="Group 181">
            <a:extLst>
              <a:ext uri="{FF2B5EF4-FFF2-40B4-BE49-F238E27FC236}">
                <a16:creationId xmlns:a16="http://schemas.microsoft.com/office/drawing/2014/main" id="{ACCE854E-EB5D-4183-B329-CAE8147B33CA}"/>
              </a:ext>
            </a:extLst>
          </p:cNvPr>
          <p:cNvGrpSpPr/>
          <p:nvPr/>
        </p:nvGrpSpPr>
        <p:grpSpPr>
          <a:xfrm>
            <a:off x="794394" y="915995"/>
            <a:ext cx="3627268" cy="789753"/>
            <a:chOff x="163733" y="200619"/>
            <a:chExt cx="3628398" cy="788858"/>
          </a:xfrm>
        </p:grpSpPr>
        <p:grpSp>
          <p:nvGrpSpPr>
            <p:cNvPr id="183" name="Group 182">
              <a:extLst>
                <a:ext uri="{FF2B5EF4-FFF2-40B4-BE49-F238E27FC236}">
                  <a16:creationId xmlns:a16="http://schemas.microsoft.com/office/drawing/2014/main" id="{1B0562CF-5505-48F8-91C3-50DDB1155D32}"/>
                </a:ext>
              </a:extLst>
            </p:cNvPr>
            <p:cNvGrpSpPr/>
            <p:nvPr/>
          </p:nvGrpSpPr>
          <p:grpSpPr>
            <a:xfrm>
              <a:off x="552131" y="200619"/>
              <a:ext cx="3240000" cy="788858"/>
              <a:chOff x="0" y="0"/>
              <a:chExt cx="3240000" cy="788858"/>
            </a:xfrm>
          </p:grpSpPr>
          <p:grpSp>
            <p:nvGrpSpPr>
              <p:cNvPr id="186" name="Group 185">
                <a:extLst>
                  <a:ext uri="{FF2B5EF4-FFF2-40B4-BE49-F238E27FC236}">
                    <a16:creationId xmlns:a16="http://schemas.microsoft.com/office/drawing/2014/main" id="{C5AE0867-759A-4B85-B4EF-CD784C1C2492}"/>
                  </a:ext>
                </a:extLst>
              </p:cNvPr>
              <p:cNvGrpSpPr/>
              <p:nvPr/>
            </p:nvGrpSpPr>
            <p:grpSpPr>
              <a:xfrm flipV="1">
                <a:off x="0" y="68857"/>
                <a:ext cx="3240000" cy="432000"/>
                <a:chOff x="0" y="0"/>
                <a:chExt cx="5525400" cy="736719"/>
              </a:xfrm>
            </p:grpSpPr>
            <p:sp>
              <p:nvSpPr>
                <p:cNvPr id="190" name="直角三角形 3">
                  <a:extLst>
                    <a:ext uri="{FF2B5EF4-FFF2-40B4-BE49-F238E27FC236}">
                      <a16:creationId xmlns:a16="http://schemas.microsoft.com/office/drawing/2014/main" id="{1C995998-BF58-4DF3-BDC0-A7B3A9C56DD7}"/>
                    </a:ext>
                  </a:extLst>
                </p:cNvPr>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191" name="矩形 2">
                  <a:extLst>
                    <a:ext uri="{FF2B5EF4-FFF2-40B4-BE49-F238E27FC236}">
                      <a16:creationId xmlns:a16="http://schemas.microsoft.com/office/drawing/2014/main" id="{A1F6E52E-DD77-4A3A-824F-2B9D83D5558C}"/>
                    </a:ext>
                  </a:extLst>
                </p:cNvPr>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dirty="0">
                    <a:solidFill>
                      <a:srgbClr val="FFFFFF"/>
                    </a:solidFill>
                    <a:latin typeface="Microsoft YaHei" panose="020B0503020204020204" pitchFamily="34" charset="-122"/>
                    <a:ea typeface="Microsoft YaHei" panose="020B0503020204020204" pitchFamily="34" charset="-122"/>
                  </a:endParaRPr>
                </a:p>
              </p:txBody>
            </p:sp>
          </p:grpSp>
          <p:grpSp>
            <p:nvGrpSpPr>
              <p:cNvPr id="187" name="Group 186">
                <a:extLst>
                  <a:ext uri="{FF2B5EF4-FFF2-40B4-BE49-F238E27FC236}">
                    <a16:creationId xmlns:a16="http://schemas.microsoft.com/office/drawing/2014/main" id="{DDF9753F-A537-44F4-8F6E-B3717AA94342}"/>
                  </a:ext>
                </a:extLst>
              </p:cNvPr>
              <p:cNvGrpSpPr/>
              <p:nvPr/>
            </p:nvGrpSpPr>
            <p:grpSpPr>
              <a:xfrm>
                <a:off x="0" y="0"/>
                <a:ext cx="288000" cy="788858"/>
                <a:chOff x="0" y="0"/>
                <a:chExt cx="288000" cy="788858"/>
              </a:xfrm>
            </p:grpSpPr>
            <p:sp>
              <p:nvSpPr>
                <p:cNvPr id="188" name="直角三角形 5">
                  <a:extLst>
                    <a:ext uri="{FF2B5EF4-FFF2-40B4-BE49-F238E27FC236}">
                      <a16:creationId xmlns:a16="http://schemas.microsoft.com/office/drawing/2014/main" id="{A8D7F421-F9CA-4EC4-95A7-07CBE55B74F2}"/>
                    </a:ext>
                  </a:extLst>
                </p:cNvPr>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189" name="矩形 13">
                  <a:extLst>
                    <a:ext uri="{FF2B5EF4-FFF2-40B4-BE49-F238E27FC236}">
                      <a16:creationId xmlns:a16="http://schemas.microsoft.com/office/drawing/2014/main" id="{8A756C98-E5CF-4473-B3C4-B29A22E57921}"/>
                    </a:ext>
                  </a:extLst>
                </p:cNvPr>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grpSp>
        </p:grpSp>
        <p:sp>
          <p:nvSpPr>
            <p:cNvPr id="184" name="矩形 1">
              <a:extLst>
                <a:ext uri="{FF2B5EF4-FFF2-40B4-BE49-F238E27FC236}">
                  <a16:creationId xmlns:a16="http://schemas.microsoft.com/office/drawing/2014/main" id="{102E489B-C8A2-4AC5-AC96-3B3DFB79587E}"/>
                </a:ext>
              </a:extLst>
            </p:cNvPr>
            <p:cNvSpPr/>
            <p:nvPr/>
          </p:nvSpPr>
          <p:spPr>
            <a:xfrm>
              <a:off x="836531" y="329181"/>
              <a:ext cx="1374522"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400" b="1" dirty="0">
                  <a:solidFill>
                    <a:schemeClr val="bg1"/>
                  </a:solidFill>
                  <a:latin typeface="Microsoft YaHei" panose="020B0503020204020204" pitchFamily="34" charset="-122"/>
                  <a:ea typeface="Microsoft YaHei" panose="020B0503020204020204" pitchFamily="34" charset="-122"/>
                  <a:cs typeface="Mangal" panose="02040503050203030202" pitchFamily="18" charset="0"/>
                </a:rPr>
                <a:t>Introduction </a:t>
              </a:r>
              <a:endParaRPr lang="zh-CN" altLang="en-US" sz="1400" b="1" dirty="0">
                <a:solidFill>
                  <a:schemeClr val="bg1"/>
                </a:solidFill>
                <a:latin typeface="Microsoft YaHei" panose="020B0503020204020204" pitchFamily="34" charset="-122"/>
                <a:ea typeface="Microsoft YaHei" panose="020B0503020204020204" pitchFamily="34" charset="-122"/>
              </a:endParaRPr>
            </a:p>
          </p:txBody>
        </p:sp>
        <p:sp>
          <p:nvSpPr>
            <p:cNvPr id="185" name="文本框 16">
              <a:extLst>
                <a:ext uri="{FF2B5EF4-FFF2-40B4-BE49-F238E27FC236}">
                  <a16:creationId xmlns:a16="http://schemas.microsoft.com/office/drawing/2014/main" id="{23D94FE6-A746-4250-8255-A0C7FC3F8CC8}"/>
                </a:ext>
              </a:extLst>
            </p:cNvPr>
            <p:cNvSpPr txBox="1"/>
            <p:nvPr/>
          </p:nvSpPr>
          <p:spPr>
            <a:xfrm>
              <a:off x="163733" y="294858"/>
              <a:ext cx="290554"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400" dirty="0">
                  <a:solidFill>
                    <a:srgbClr val="A6A6A6"/>
                  </a:solidFill>
                  <a:latin typeface="Microsoft YaHei" panose="020B0503020204020204" pitchFamily="34" charset="-122"/>
                  <a:ea typeface="Microsoft YaHei" panose="020B0503020204020204" pitchFamily="34" charset="-122"/>
                </a:rPr>
                <a:t>1</a:t>
              </a:r>
            </a:p>
          </p:txBody>
        </p:sp>
      </p:grpSp>
      <p:grpSp>
        <p:nvGrpSpPr>
          <p:cNvPr id="222" name="Group 221">
            <a:extLst>
              <a:ext uri="{FF2B5EF4-FFF2-40B4-BE49-F238E27FC236}">
                <a16:creationId xmlns:a16="http://schemas.microsoft.com/office/drawing/2014/main" id="{B3ED420E-AF0C-4A60-8A3A-A712E9316A8A}"/>
              </a:ext>
            </a:extLst>
          </p:cNvPr>
          <p:cNvGrpSpPr/>
          <p:nvPr/>
        </p:nvGrpSpPr>
        <p:grpSpPr>
          <a:xfrm>
            <a:off x="5166752" y="3975979"/>
            <a:ext cx="3567830" cy="789753"/>
            <a:chOff x="223190" y="200619"/>
            <a:chExt cx="3568941" cy="788858"/>
          </a:xfrm>
        </p:grpSpPr>
        <p:grpSp>
          <p:nvGrpSpPr>
            <p:cNvPr id="223" name="Group 222">
              <a:extLst>
                <a:ext uri="{FF2B5EF4-FFF2-40B4-BE49-F238E27FC236}">
                  <a16:creationId xmlns:a16="http://schemas.microsoft.com/office/drawing/2014/main" id="{BD2696E7-B22F-47A8-8D15-9F7171D1F0D4}"/>
                </a:ext>
              </a:extLst>
            </p:cNvPr>
            <p:cNvGrpSpPr/>
            <p:nvPr/>
          </p:nvGrpSpPr>
          <p:grpSpPr>
            <a:xfrm>
              <a:off x="552131" y="200619"/>
              <a:ext cx="3240000" cy="788858"/>
              <a:chOff x="0" y="0"/>
              <a:chExt cx="3240000" cy="788858"/>
            </a:xfrm>
          </p:grpSpPr>
          <p:grpSp>
            <p:nvGrpSpPr>
              <p:cNvPr id="226" name="Group 225">
                <a:extLst>
                  <a:ext uri="{FF2B5EF4-FFF2-40B4-BE49-F238E27FC236}">
                    <a16:creationId xmlns:a16="http://schemas.microsoft.com/office/drawing/2014/main" id="{E3111310-2DBE-40C9-9B68-C9929BB4FBBE}"/>
                  </a:ext>
                </a:extLst>
              </p:cNvPr>
              <p:cNvGrpSpPr/>
              <p:nvPr/>
            </p:nvGrpSpPr>
            <p:grpSpPr>
              <a:xfrm flipV="1">
                <a:off x="0" y="68857"/>
                <a:ext cx="3240000" cy="432000"/>
                <a:chOff x="0" y="0"/>
                <a:chExt cx="5525400" cy="736719"/>
              </a:xfrm>
            </p:grpSpPr>
            <p:sp>
              <p:nvSpPr>
                <p:cNvPr id="230" name="直角三角形 3">
                  <a:extLst>
                    <a:ext uri="{FF2B5EF4-FFF2-40B4-BE49-F238E27FC236}">
                      <a16:creationId xmlns:a16="http://schemas.microsoft.com/office/drawing/2014/main" id="{29BB51E4-F716-4DAF-B776-84E43DA64F1F}"/>
                    </a:ext>
                  </a:extLst>
                </p:cNvPr>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231" name="矩形 2">
                  <a:extLst>
                    <a:ext uri="{FF2B5EF4-FFF2-40B4-BE49-F238E27FC236}">
                      <a16:creationId xmlns:a16="http://schemas.microsoft.com/office/drawing/2014/main" id="{6C5F6DC6-F120-4CC5-A63F-F3FD5682772C}"/>
                    </a:ext>
                  </a:extLst>
                </p:cNvPr>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dirty="0">
                    <a:solidFill>
                      <a:srgbClr val="FFFFFF"/>
                    </a:solidFill>
                    <a:latin typeface="Microsoft YaHei" panose="020B0503020204020204" pitchFamily="34" charset="-122"/>
                    <a:ea typeface="Microsoft YaHei" panose="020B0503020204020204" pitchFamily="34" charset="-122"/>
                  </a:endParaRPr>
                </a:p>
              </p:txBody>
            </p:sp>
          </p:grpSp>
          <p:grpSp>
            <p:nvGrpSpPr>
              <p:cNvPr id="227" name="Group 226">
                <a:extLst>
                  <a:ext uri="{FF2B5EF4-FFF2-40B4-BE49-F238E27FC236}">
                    <a16:creationId xmlns:a16="http://schemas.microsoft.com/office/drawing/2014/main" id="{5C962307-DABD-4BC5-B97A-036C1112508E}"/>
                  </a:ext>
                </a:extLst>
              </p:cNvPr>
              <p:cNvGrpSpPr/>
              <p:nvPr/>
            </p:nvGrpSpPr>
            <p:grpSpPr>
              <a:xfrm>
                <a:off x="0" y="0"/>
                <a:ext cx="288000" cy="788858"/>
                <a:chOff x="0" y="0"/>
                <a:chExt cx="288000" cy="788858"/>
              </a:xfrm>
            </p:grpSpPr>
            <p:sp>
              <p:nvSpPr>
                <p:cNvPr id="228" name="直角三角形 5">
                  <a:extLst>
                    <a:ext uri="{FF2B5EF4-FFF2-40B4-BE49-F238E27FC236}">
                      <a16:creationId xmlns:a16="http://schemas.microsoft.com/office/drawing/2014/main" id="{B89FF58F-B62D-4A68-9D9E-318A4CA6AFB0}"/>
                    </a:ext>
                  </a:extLst>
                </p:cNvPr>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229" name="矩形 13">
                  <a:extLst>
                    <a:ext uri="{FF2B5EF4-FFF2-40B4-BE49-F238E27FC236}">
                      <a16:creationId xmlns:a16="http://schemas.microsoft.com/office/drawing/2014/main" id="{69C95C79-50AA-4CE6-A405-A0A4FAB6989D}"/>
                    </a:ext>
                  </a:extLst>
                </p:cNvPr>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sz="1400">
                    <a:solidFill>
                      <a:srgbClr val="FFFFFF"/>
                    </a:solidFill>
                    <a:latin typeface="Microsoft YaHei" panose="020B0503020204020204" pitchFamily="34" charset="-122"/>
                    <a:ea typeface="Microsoft YaHei" panose="020B0503020204020204" pitchFamily="34" charset="-122"/>
                  </a:endParaRPr>
                </a:p>
              </p:txBody>
            </p:sp>
          </p:grpSp>
        </p:grpSp>
        <p:sp>
          <p:nvSpPr>
            <p:cNvPr id="224" name="矩形 1">
              <a:extLst>
                <a:ext uri="{FF2B5EF4-FFF2-40B4-BE49-F238E27FC236}">
                  <a16:creationId xmlns:a16="http://schemas.microsoft.com/office/drawing/2014/main" id="{DDC12B24-B94D-4F73-805B-13A606781C20}"/>
                </a:ext>
              </a:extLst>
            </p:cNvPr>
            <p:cNvSpPr/>
            <p:nvPr/>
          </p:nvSpPr>
          <p:spPr>
            <a:xfrm>
              <a:off x="836531" y="329181"/>
              <a:ext cx="1180498"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sz="1400" b="1" dirty="0">
                  <a:solidFill>
                    <a:schemeClr val="bg1"/>
                  </a:solidFill>
                  <a:effectLst/>
                  <a:latin typeface="Microsoft YaHei" panose="020B0503020204020204" pitchFamily="34" charset="-122"/>
                  <a:ea typeface="Microsoft YaHei" panose="020B0503020204020204" pitchFamily="34" charset="-122"/>
                  <a:cs typeface="Mangal" panose="02040503050203030202" pitchFamily="18" charset="0"/>
                </a:rPr>
                <a:t>Conclusion</a:t>
              </a:r>
              <a:endParaRPr lang="zh-CN" altLang="en-US" sz="1400" b="1" dirty="0">
                <a:solidFill>
                  <a:schemeClr val="bg1"/>
                </a:solidFill>
                <a:latin typeface="Microsoft YaHei" panose="020B0503020204020204" pitchFamily="34" charset="-122"/>
                <a:ea typeface="Microsoft YaHei" panose="020B0503020204020204" pitchFamily="34" charset="-122"/>
              </a:endParaRPr>
            </a:p>
          </p:txBody>
        </p:sp>
        <p:sp>
          <p:nvSpPr>
            <p:cNvPr id="225" name="文本框 16">
              <a:extLst>
                <a:ext uri="{FF2B5EF4-FFF2-40B4-BE49-F238E27FC236}">
                  <a16:creationId xmlns:a16="http://schemas.microsoft.com/office/drawing/2014/main" id="{6EEB7A5C-BBA9-4627-8EF5-2BDE68F028C5}"/>
                </a:ext>
              </a:extLst>
            </p:cNvPr>
            <p:cNvSpPr txBox="1"/>
            <p:nvPr/>
          </p:nvSpPr>
          <p:spPr>
            <a:xfrm>
              <a:off x="223190" y="340393"/>
              <a:ext cx="290554" cy="307428"/>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400" dirty="0">
                  <a:solidFill>
                    <a:srgbClr val="A6A6A6"/>
                  </a:solidFill>
                  <a:latin typeface="Microsoft YaHei" panose="020B0503020204020204" pitchFamily="34" charset="-122"/>
                  <a:ea typeface="Microsoft YaHei" panose="020B0503020204020204" pitchFamily="34" charset="-122"/>
                </a:rPr>
                <a:t>8</a:t>
              </a:r>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258445" y="566420"/>
            <a:ext cx="360362" cy="457708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6" name="矩形 8"/>
          <p:cNvSpPr/>
          <p:nvPr/>
        </p:nvSpPr>
        <p:spPr>
          <a:xfrm flipV="1">
            <a:off x="2908935" y="0"/>
            <a:ext cx="539750" cy="5969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nvGrpSpPr>
          <p:cNvPr id="44" name="Group 43"/>
          <p:cNvGrpSpPr/>
          <p:nvPr/>
        </p:nvGrpSpPr>
        <p:grpSpPr>
          <a:xfrm>
            <a:off x="258445" y="207645"/>
            <a:ext cx="888555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nvGrpSpPr>
          <p:cNvPr id="45" name="Group 44"/>
          <p:cNvGrpSpPr/>
          <p:nvPr/>
        </p:nvGrpSpPr>
        <p:grpSpPr>
          <a:xfrm>
            <a:off x="0" y="569595"/>
            <a:ext cx="3471545"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sp>
          <p:nvSpPr>
            <p:cNvPr id="1048601" name="矩形 9"/>
            <p:cNvSpPr/>
            <p:nvPr/>
          </p:nvSpPr>
          <p:spPr>
            <a:xfrm>
              <a:off x="773475" y="100723"/>
              <a:ext cx="1803994" cy="369503"/>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altLang="zh-CN" sz="1800" b="1" dirty="0">
                  <a:solidFill>
                    <a:schemeClr val="bg1"/>
                  </a:solidFill>
                  <a:latin typeface="Microsoft YaHei" panose="020B0503020204020204" pitchFamily="34" charset="-122"/>
                  <a:ea typeface="Microsoft YaHei" panose="020B0503020204020204" pitchFamily="34" charset="-122"/>
                  <a:cs typeface="Mangal" panose="02040503050203030202" pitchFamily="18" charset="0"/>
                </a:rPr>
                <a:t>Introduction</a:t>
              </a:r>
              <a:endParaRPr lang="zh-CN" altLang="en-US" sz="1800" b="1" dirty="0">
                <a:solidFill>
                  <a:schemeClr val="bg1"/>
                </a:solidFill>
                <a:latin typeface="Microsoft YaHei" panose="020B0503020204020204" pitchFamily="34" charset="-122"/>
                <a:ea typeface="Microsoft YaHei" panose="020B0503020204020204" pitchFamily="34" charset="-122"/>
              </a:endParaRPr>
            </a:p>
          </p:txBody>
        </p:sp>
      </p:grpSp>
      <p:sp>
        <p:nvSpPr>
          <p:cNvPr id="1048602" name="矩形 10"/>
          <p:cNvSpPr/>
          <p:nvPr/>
        </p:nvSpPr>
        <p:spPr>
          <a:xfrm>
            <a:off x="632550" y="1048995"/>
            <a:ext cx="8369218" cy="4154855"/>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algn="just">
              <a:lnSpc>
                <a:spcPct val="107000"/>
              </a:lnSpc>
              <a:spcAft>
                <a:spcPts val="48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Anywhere, anytime with required privileges. This work helps both parents and doctors to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Child Immunization is one of the core infrastructure elements in building smart cities, an initiative taken up by Indian government recently. India has the highest number of child mortality in the world due to inadequate healthcare, malnutrition and poor sanitation, all of which can be prevented. We develop the ml based child immunization system to address healthcare issue, where a common platform to store and retrieve complete child medical history information. It includes mandatory vaccination schedule details of child along with the previous medical history records and also use machine learning algorithm to predicts the child health and gives specific suggestions to improve child health Reminders to provide timely vaccinations to their child are also provided to alert parents to give their child health protection. Using Web and Mobile based technology, parents and doctors get access of the child’s medical reports online better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quality healthcare services. Finally, the collection of data can further be analysed to find the trends and pattern of diseases and this can pave a new beginning in the field of engineering and medical research for better and quality living. </a:t>
            </a:r>
          </a:p>
          <a:p>
            <a:pPr marL="6350" indent="-6350" algn="just">
              <a:lnSpc>
                <a:spcPct val="107000"/>
              </a:lnSpc>
              <a:spcAft>
                <a:spcPts val="480"/>
              </a:spcAft>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480"/>
              </a:spcAft>
              <a:buNone/>
            </a:pPr>
            <a:endParaRPr lang="en-GB" sz="1600" dirty="0">
              <a:solidFill>
                <a:schemeClr val="dk1"/>
              </a:solidFill>
              <a:latin typeface="Times New Roman" panose="02020603050405020304" pitchFamily="18" charset="0"/>
              <a:cs typeface="Times New Roman" pitchFamily="18" charset="0"/>
              <a:sym typeface="Calibri" panose="020F0502020204030204"/>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258445" y="566420"/>
            <a:ext cx="360362" cy="457708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6" name="矩形 8"/>
          <p:cNvSpPr/>
          <p:nvPr/>
        </p:nvSpPr>
        <p:spPr>
          <a:xfrm flipV="1">
            <a:off x="2908935" y="0"/>
            <a:ext cx="539750" cy="5969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nvGrpSpPr>
          <p:cNvPr id="44" name="Group 43"/>
          <p:cNvGrpSpPr/>
          <p:nvPr/>
        </p:nvGrpSpPr>
        <p:grpSpPr>
          <a:xfrm>
            <a:off x="258445" y="207645"/>
            <a:ext cx="888555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nvGrpSpPr>
          <p:cNvPr id="45" name="Group 44"/>
          <p:cNvGrpSpPr/>
          <p:nvPr/>
        </p:nvGrpSpPr>
        <p:grpSpPr>
          <a:xfrm>
            <a:off x="0" y="569595"/>
            <a:ext cx="3471545"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sp>
          <p:nvSpPr>
            <p:cNvPr id="1048601" name="矩形 9"/>
            <p:cNvSpPr/>
            <p:nvPr/>
          </p:nvSpPr>
          <p:spPr>
            <a:xfrm>
              <a:off x="773475" y="100723"/>
              <a:ext cx="2681203" cy="369503"/>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sz="1800" b="1" dirty="0">
                  <a:solidFill>
                    <a:schemeClr val="bg1"/>
                  </a:solidFill>
                  <a:effectLst/>
                  <a:latin typeface="Microsoft YaHei" panose="020B0503020204020204" pitchFamily="34" charset="-122"/>
                  <a:ea typeface="Microsoft YaHei" panose="020B0503020204020204" pitchFamily="34" charset="-122"/>
                  <a:cs typeface="Mangal" panose="02040503050203030202" pitchFamily="18" charset="0"/>
                </a:rPr>
                <a:t>Problem Statement</a:t>
              </a:r>
              <a:endParaRPr lang="zh-CN" altLang="en-US" sz="1800" b="1" dirty="0">
                <a:solidFill>
                  <a:schemeClr val="bg1"/>
                </a:solidFill>
                <a:latin typeface="Microsoft YaHei" panose="020B0503020204020204" pitchFamily="34" charset="-122"/>
                <a:ea typeface="Microsoft YaHei" panose="020B0503020204020204" pitchFamily="34" charset="-122"/>
              </a:endParaRPr>
            </a:p>
          </p:txBody>
        </p:sp>
      </p:grpSp>
      <p:sp>
        <p:nvSpPr>
          <p:cNvPr id="1048602" name="矩形 10"/>
          <p:cNvSpPr/>
          <p:nvPr/>
        </p:nvSpPr>
        <p:spPr>
          <a:xfrm>
            <a:off x="705306" y="1210021"/>
            <a:ext cx="8320707" cy="2595063"/>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algn="just"/>
            <a:r>
              <a:rPr lang="en-US" sz="2000" dirty="0">
                <a:latin typeface="Times New Roman" pitchFamily="18" charset="0"/>
                <a:cs typeface="Times New Roman" pitchFamily="18" charset="0"/>
              </a:rPr>
              <a:t>Parents sometimes fail to vaccinate their children on time, which is one of the main causes. Existing vaccination system of India is incompetent and ineffective. Mismanagement and insecurity are major problems of the existing system. These deficiencies push the vaccine program to a halt and raise the number of children who are not vaccinated. As a result, there is a need for a framework that can deal with existing problems while still being able to adapt to changing times and technology. The vaccination program must be strengthened. The immunization awareness program also needs to be improved.</a:t>
            </a:r>
            <a:endParaRPr lang="en-IN" sz="2000" i="1" dirty="0">
              <a:effectLst/>
              <a:latin typeface="Microsoft YaHei" panose="020B0503020204020204" pitchFamily="34" charset="-122"/>
              <a:ea typeface="Microsoft YaHei" panose="020B0503020204020204" pitchFamily="34" charset="-122"/>
              <a:cs typeface="Mangal" panose="02040503050203030202" pitchFamily="18" charset="0"/>
            </a:endParaRPr>
          </a:p>
        </p:txBody>
      </p:sp>
    </p:spTree>
    <p:extLst>
      <p:ext uri="{BB962C8B-B14F-4D97-AF65-F5344CB8AC3E}">
        <p14:creationId xmlns:p14="http://schemas.microsoft.com/office/powerpoint/2010/main" val="200395614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258445" y="576580"/>
            <a:ext cx="360362" cy="457708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6" name="矩形 8"/>
          <p:cNvSpPr/>
          <p:nvPr/>
        </p:nvSpPr>
        <p:spPr>
          <a:xfrm flipV="1">
            <a:off x="2908935" y="0"/>
            <a:ext cx="539750" cy="5969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nvGrpSpPr>
          <p:cNvPr id="44" name="Group 43"/>
          <p:cNvGrpSpPr/>
          <p:nvPr/>
        </p:nvGrpSpPr>
        <p:grpSpPr>
          <a:xfrm>
            <a:off x="258445" y="207645"/>
            <a:ext cx="888555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nvGrpSpPr>
          <p:cNvPr id="45" name="Group 44"/>
          <p:cNvGrpSpPr/>
          <p:nvPr/>
        </p:nvGrpSpPr>
        <p:grpSpPr>
          <a:xfrm>
            <a:off x="-1" y="569595"/>
            <a:ext cx="3471546" cy="539750"/>
            <a:chOff x="-1" y="0"/>
            <a:chExt cx="3807076" cy="540000"/>
          </a:xfrm>
        </p:grpSpPr>
        <p:grpSp>
          <p:nvGrpSpPr>
            <p:cNvPr id="46" name="Group 45"/>
            <p:cNvGrpSpPr/>
            <p:nvPr/>
          </p:nvGrpSpPr>
          <p:grpSpPr>
            <a:xfrm>
              <a:off x="-1" y="0"/>
              <a:ext cx="3807076" cy="540000"/>
              <a:chOff x="-1" y="0"/>
              <a:chExt cx="3807076" cy="540000"/>
            </a:xfrm>
          </p:grpSpPr>
          <p:sp>
            <p:nvSpPr>
              <p:cNvPr id="1048599" name="矩形 2"/>
              <p:cNvSpPr/>
              <p:nvPr/>
            </p:nvSpPr>
            <p:spPr>
              <a:xfrm flipV="1">
                <a:off x="-1" y="0"/>
                <a:ext cx="3267075" cy="54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sp>
          <p:nvSpPr>
            <p:cNvPr id="1048601" name="矩形 9"/>
            <p:cNvSpPr/>
            <p:nvPr/>
          </p:nvSpPr>
          <p:spPr>
            <a:xfrm>
              <a:off x="117844" y="113901"/>
              <a:ext cx="1139494" cy="307920"/>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spcAft>
                  <a:spcPts val="1200"/>
                </a:spcAft>
                <a:tabLst>
                  <a:tab pos="228600" algn="l"/>
                </a:tabLst>
              </a:pPr>
              <a:r>
                <a:rPr lang="en-US" sz="1400" b="1" dirty="0">
                  <a:solidFill>
                    <a:schemeClr val="bg1"/>
                  </a:solidFill>
                  <a:effectLst/>
                  <a:latin typeface="Microsoft YaHei" panose="020B0503020204020204" pitchFamily="34" charset="-122"/>
                  <a:ea typeface="Microsoft YaHei" panose="020B0503020204020204" pitchFamily="34" charset="-122"/>
                </a:rPr>
                <a:t>Objective</a:t>
              </a:r>
              <a:endParaRPr lang="en-IN" sz="1400" b="1" dirty="0">
                <a:solidFill>
                  <a:schemeClr val="bg1"/>
                </a:solidFill>
                <a:effectLst/>
                <a:latin typeface="Microsoft YaHei" panose="020B0503020204020204" pitchFamily="34" charset="-122"/>
                <a:ea typeface="Microsoft YaHei" panose="020B0503020204020204" pitchFamily="34" charset="-122"/>
              </a:endParaRPr>
            </a:p>
          </p:txBody>
        </p:sp>
      </p:grpSp>
      <p:sp>
        <p:nvSpPr>
          <p:cNvPr id="1048602" name="矩形 10"/>
          <p:cNvSpPr/>
          <p:nvPr/>
        </p:nvSpPr>
        <p:spPr>
          <a:xfrm>
            <a:off x="789662" y="1688480"/>
            <a:ext cx="8197225" cy="2239459"/>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just">
              <a:lnSpc>
                <a:spcPct val="107000"/>
              </a:lnSpc>
              <a:spcAft>
                <a:spcPts val="480"/>
              </a:spcAft>
              <a:buFont typeface="Wingdings" panose="05000000000000000000" pitchFamily="2" charset="2"/>
              <a:buChar char="Ø"/>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Main Objectives of this system is to provide user friendly UI for  schedule the vaccination and gives reminder to parents </a:t>
            </a:r>
          </a:p>
          <a:p>
            <a:pPr lvl="0" algn="just">
              <a:lnSpc>
                <a:spcPct val="107000"/>
              </a:lnSpc>
              <a:spcAft>
                <a:spcPts val="480"/>
              </a:spcAft>
              <a:buFont typeface="Wingdings" panose="05000000000000000000" pitchFamily="2" charset="2"/>
              <a:buChar char="Ø"/>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system can  define immunization, vaccination, immunity, antigen and antibody awareness.</a:t>
            </a:r>
          </a:p>
          <a:p>
            <a:pPr lvl="0" algn="just">
              <a:lnSpc>
                <a:spcPct val="107000"/>
              </a:lnSpc>
              <a:spcAft>
                <a:spcPts val="480"/>
              </a:spcAft>
              <a:buFont typeface="Wingdings" panose="05000000000000000000" pitchFamily="2" charset="2"/>
              <a:buChar char="Ø"/>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system will helpful for storing the child data for future analysis of the child health.	</a:t>
            </a:r>
          </a:p>
          <a:p>
            <a:pPr lvl="0" algn="just">
              <a:lnSpc>
                <a:spcPct val="107000"/>
              </a:lnSpc>
              <a:spcAft>
                <a:spcPts val="480"/>
              </a:spcAft>
              <a:buFont typeface="Wingdings" panose="05000000000000000000" pitchFamily="2" charset="2"/>
              <a:buChar char="Ø"/>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system will increase the knowledge and skill among parents  regarding  immunization.</a:t>
            </a:r>
          </a:p>
          <a:p>
            <a:pPr lvl="0" algn="just">
              <a:lnSpc>
                <a:spcPct val="107000"/>
              </a:lnSpc>
              <a:spcAft>
                <a:spcPts val="480"/>
              </a:spcAft>
              <a:buFont typeface="Wingdings" panose="05000000000000000000" pitchFamily="2" charset="2"/>
              <a:buChar char="Ø"/>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system can predict the health report as per the child data </a:t>
            </a:r>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480"/>
              </a:spcAft>
              <a:buFont typeface="Wingdings" panose="05000000000000000000" pitchFamily="2" charset="2"/>
              <a:buChar char="Ø"/>
            </a:pPr>
            <a:r>
              <a:rPr lang="en-US" sz="1600" dirty="0">
                <a:latin typeface="Times New Roman" panose="02020603050405020304" pitchFamily="18" charset="0"/>
                <a:cs typeface="Times New Roman" pitchFamily="18" charset="0"/>
              </a:rPr>
              <a:t>Send a message regarding routine vaccination date and location of nearest health center . </a:t>
            </a:r>
            <a:endParaRPr lang="en-GB" sz="1600" dirty="0">
              <a:solidFill>
                <a:schemeClr val="dk1"/>
              </a:solidFill>
              <a:latin typeface="Times New Roman" panose="02020603050405020304" pitchFamily="18" charset="0"/>
              <a:cs typeface="Times New Roman" pitchFamily="18" charset="0"/>
              <a:sym typeface="Calibri" panose="020F0502020204030204"/>
            </a:endParaRPr>
          </a:p>
        </p:txBody>
      </p:sp>
    </p:spTree>
    <p:extLst>
      <p:ext uri="{BB962C8B-B14F-4D97-AF65-F5344CB8AC3E}">
        <p14:creationId xmlns:p14="http://schemas.microsoft.com/office/powerpoint/2010/main" val="127734653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258445" y="576580"/>
            <a:ext cx="360362" cy="457708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6" name="矩形 8"/>
          <p:cNvSpPr/>
          <p:nvPr/>
        </p:nvSpPr>
        <p:spPr>
          <a:xfrm flipV="1">
            <a:off x="2908935" y="0"/>
            <a:ext cx="539750" cy="5969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nvGrpSpPr>
          <p:cNvPr id="44" name="Group 43"/>
          <p:cNvGrpSpPr/>
          <p:nvPr/>
        </p:nvGrpSpPr>
        <p:grpSpPr>
          <a:xfrm>
            <a:off x="258445" y="207645"/>
            <a:ext cx="888555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nvGrpSpPr>
          <p:cNvPr id="45" name="Group 44"/>
          <p:cNvGrpSpPr/>
          <p:nvPr/>
        </p:nvGrpSpPr>
        <p:grpSpPr>
          <a:xfrm>
            <a:off x="-1" y="567457"/>
            <a:ext cx="3471546" cy="541888"/>
            <a:chOff x="-1" y="-2139"/>
            <a:chExt cx="3807076" cy="542139"/>
          </a:xfrm>
        </p:grpSpPr>
        <p:grpSp>
          <p:nvGrpSpPr>
            <p:cNvPr id="46" name="Group 45"/>
            <p:cNvGrpSpPr/>
            <p:nvPr/>
          </p:nvGrpSpPr>
          <p:grpSpPr>
            <a:xfrm>
              <a:off x="-1" y="0"/>
              <a:ext cx="3807076" cy="540000"/>
              <a:chOff x="-1" y="0"/>
              <a:chExt cx="3807076" cy="540000"/>
            </a:xfrm>
          </p:grpSpPr>
          <p:sp>
            <p:nvSpPr>
              <p:cNvPr id="1048599" name="矩形 2"/>
              <p:cNvSpPr/>
              <p:nvPr/>
            </p:nvSpPr>
            <p:spPr>
              <a:xfrm flipV="1">
                <a:off x="-1" y="0"/>
                <a:ext cx="3267075" cy="54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sp>
          <p:nvSpPr>
            <p:cNvPr id="1048601" name="矩形 9"/>
            <p:cNvSpPr/>
            <p:nvPr/>
          </p:nvSpPr>
          <p:spPr>
            <a:xfrm>
              <a:off x="418744" y="-2139"/>
              <a:ext cx="3046292" cy="499855"/>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just">
                <a:lnSpc>
                  <a:spcPct val="150000"/>
                </a:lnSpc>
              </a:pPr>
              <a:r>
                <a:rPr lang="en-IN" sz="2000" b="1" kern="1800" dirty="0">
                  <a:solidFill>
                    <a:schemeClr val="bg1"/>
                  </a:solidFill>
                  <a:effectLst/>
                  <a:latin typeface="Microsoft YaHei" panose="020B0503020204020204" pitchFamily="34" charset="-122"/>
                  <a:ea typeface="Microsoft YaHei" panose="020B0503020204020204" pitchFamily="34" charset="-122"/>
                </a:rPr>
                <a:t>System Architecture</a:t>
              </a:r>
              <a:endParaRPr lang="en-IN" sz="2000" b="1" dirty="0">
                <a:solidFill>
                  <a:schemeClr val="bg1"/>
                </a:solidFill>
                <a:effectLst/>
                <a:latin typeface="Microsoft YaHei" panose="020B0503020204020204" pitchFamily="34" charset="-122"/>
                <a:ea typeface="Microsoft YaHei" panose="020B0503020204020204" pitchFamily="34" charset="-122"/>
              </a:endParaRPr>
            </a:p>
          </p:txBody>
        </p:sp>
      </p:grpSp>
      <p:pic>
        <p:nvPicPr>
          <p:cNvPr id="2" name="Picture 1">
            <a:extLst>
              <a:ext uri="{FF2B5EF4-FFF2-40B4-BE49-F238E27FC236}">
                <a16:creationId xmlns:a16="http://schemas.microsoft.com/office/drawing/2014/main" id="{1CE836BB-0560-DAF9-4BF4-695B0E8F2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272" y="1109345"/>
            <a:ext cx="5562864" cy="3708576"/>
          </a:xfrm>
          <a:prstGeom prst="rect">
            <a:avLst/>
          </a:prstGeom>
        </p:spPr>
      </p:pic>
    </p:spTree>
    <p:extLst>
      <p:ext uri="{BB962C8B-B14F-4D97-AF65-F5344CB8AC3E}">
        <p14:creationId xmlns:p14="http://schemas.microsoft.com/office/powerpoint/2010/main" val="10901007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258445" y="566420"/>
            <a:ext cx="360362" cy="457708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6" name="矩形 8"/>
          <p:cNvSpPr/>
          <p:nvPr/>
        </p:nvSpPr>
        <p:spPr>
          <a:xfrm flipV="1">
            <a:off x="2908935" y="0"/>
            <a:ext cx="539750" cy="5969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nvGrpSpPr>
          <p:cNvPr id="44" name="Group 43"/>
          <p:cNvGrpSpPr/>
          <p:nvPr/>
        </p:nvGrpSpPr>
        <p:grpSpPr>
          <a:xfrm>
            <a:off x="258445" y="207645"/>
            <a:ext cx="888555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nvGrpSpPr>
          <p:cNvPr id="45" name="Group 44"/>
          <p:cNvGrpSpPr/>
          <p:nvPr/>
        </p:nvGrpSpPr>
        <p:grpSpPr>
          <a:xfrm>
            <a:off x="0" y="529555"/>
            <a:ext cx="3471544" cy="579790"/>
            <a:chOff x="0" y="-40059"/>
            <a:chExt cx="3807075" cy="580059"/>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sp>
          <p:nvSpPr>
            <p:cNvPr id="1048601" name="矩形 9"/>
            <p:cNvSpPr/>
            <p:nvPr/>
          </p:nvSpPr>
          <p:spPr>
            <a:xfrm>
              <a:off x="0" y="-40059"/>
              <a:ext cx="1833879" cy="354107"/>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sz="1700" b="1" dirty="0">
                  <a:solidFill>
                    <a:schemeClr val="bg1"/>
                  </a:solidFill>
                  <a:effectLst/>
                  <a:latin typeface="Microsoft YaHei" panose="020B0503020204020204" pitchFamily="34" charset="-122"/>
                  <a:ea typeface="Microsoft YaHei" panose="020B0503020204020204" pitchFamily="34" charset="-122"/>
                  <a:cs typeface="Mangal" panose="02040503050203030202" pitchFamily="18" charset="0"/>
                </a:rPr>
                <a:t>Methodology</a:t>
              </a:r>
              <a:endParaRPr lang="zh-CN" altLang="en-US" sz="1700" b="1" dirty="0">
                <a:solidFill>
                  <a:schemeClr val="bg1"/>
                </a:solidFill>
                <a:latin typeface="Microsoft YaHei" panose="020B0503020204020204" pitchFamily="34" charset="-122"/>
                <a:ea typeface="Microsoft YaHei" panose="020B0503020204020204" pitchFamily="34" charset="-122"/>
              </a:endParaRPr>
            </a:p>
          </p:txBody>
        </p:sp>
      </p:grpSp>
      <p:sp>
        <p:nvSpPr>
          <p:cNvPr id="1048602" name="矩形 10"/>
          <p:cNvSpPr/>
          <p:nvPr/>
        </p:nvSpPr>
        <p:spPr>
          <a:xfrm>
            <a:off x="634324" y="1204693"/>
            <a:ext cx="8015605" cy="4258345"/>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1 : start .</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2 : Doctors can register on system. </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3 : Parents register their child with their own mobile number.</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4 : doctors, parents and Admin can be able to login into the system. </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5 : Admin can manage the users and uploads all the blogs regarding vaccinations. </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6 : parents can gets appointment from the doctors by using the system.</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7 : Then doctors accepts the appointment and schedule baby’s vaccination.</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8 : both doctors and parents can be able to track the vaccination report.</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9 : System can be predicts the baby’s health as per the data of vaccinations.</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10 : system automatically send the SMS to their parents for remainder. </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11 : User Logout.</a:t>
            </a:r>
          </a:p>
          <a:p>
            <a:pPr lvl="1">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99177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258445" y="576580"/>
            <a:ext cx="360362" cy="457708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6" name="矩形 8"/>
          <p:cNvSpPr/>
          <p:nvPr/>
        </p:nvSpPr>
        <p:spPr>
          <a:xfrm flipV="1">
            <a:off x="2908935" y="0"/>
            <a:ext cx="539750" cy="5969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nvGrpSpPr>
          <p:cNvPr id="44" name="Group 43"/>
          <p:cNvGrpSpPr/>
          <p:nvPr/>
        </p:nvGrpSpPr>
        <p:grpSpPr>
          <a:xfrm>
            <a:off x="258445" y="207645"/>
            <a:ext cx="888555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nvGrpSpPr>
          <p:cNvPr id="45" name="Group 44"/>
          <p:cNvGrpSpPr/>
          <p:nvPr/>
        </p:nvGrpSpPr>
        <p:grpSpPr>
          <a:xfrm>
            <a:off x="-1" y="569595"/>
            <a:ext cx="3471546" cy="539750"/>
            <a:chOff x="-1" y="0"/>
            <a:chExt cx="3807076" cy="540000"/>
          </a:xfrm>
        </p:grpSpPr>
        <p:grpSp>
          <p:nvGrpSpPr>
            <p:cNvPr id="46" name="Group 45"/>
            <p:cNvGrpSpPr/>
            <p:nvPr/>
          </p:nvGrpSpPr>
          <p:grpSpPr>
            <a:xfrm>
              <a:off x="-1" y="0"/>
              <a:ext cx="3807076" cy="540000"/>
              <a:chOff x="-1" y="0"/>
              <a:chExt cx="3807076" cy="540000"/>
            </a:xfrm>
          </p:grpSpPr>
          <p:sp>
            <p:nvSpPr>
              <p:cNvPr id="1048599" name="矩形 2"/>
              <p:cNvSpPr/>
              <p:nvPr/>
            </p:nvSpPr>
            <p:spPr>
              <a:xfrm flipV="1">
                <a:off x="-1" y="0"/>
                <a:ext cx="3267075" cy="54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sp>
          <p:nvSpPr>
            <p:cNvPr id="1048601" name="矩形 9"/>
            <p:cNvSpPr/>
            <p:nvPr/>
          </p:nvSpPr>
          <p:spPr>
            <a:xfrm>
              <a:off x="654793" y="125210"/>
              <a:ext cx="2301489" cy="369503"/>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r>
                <a:rPr lang="en-US" sz="1800" b="1" dirty="0">
                  <a:solidFill>
                    <a:schemeClr val="bg1"/>
                  </a:solidFill>
                  <a:effectLst/>
                  <a:latin typeface="Microsoft YaHei" panose="020B0503020204020204" pitchFamily="34" charset="-122"/>
                  <a:ea typeface="Microsoft YaHei" panose="020B0503020204020204" pitchFamily="34" charset="-122"/>
                  <a:cs typeface="Mangal" panose="02040503050203030202" pitchFamily="18" charset="0"/>
                </a:rPr>
                <a:t>Project Planning</a:t>
              </a:r>
              <a:endParaRPr lang="zh-C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1048602" name="矩形 10"/>
          <p:cNvSpPr/>
          <p:nvPr/>
        </p:nvSpPr>
        <p:spPr>
          <a:xfrm>
            <a:off x="597084" y="988031"/>
            <a:ext cx="8511450" cy="4188262"/>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203200" algn="just">
              <a:lnSpc>
                <a:spcPct val="150000"/>
              </a:lnSpc>
              <a:spcBef>
                <a:spcPts val="0"/>
              </a:spcBef>
              <a:buSzPts val="3200"/>
            </a:pPr>
            <a:r>
              <a:rPr lang="en-IN" sz="1400" dirty="0">
                <a:latin typeface="Times New Roman" pitchFamily="18" charset="0"/>
                <a:cs typeface="Times New Roman" pitchFamily="18" charset="0"/>
                <a:sym typeface="+mn-ea"/>
              </a:rPr>
              <a:t>PHASE 1 </a:t>
            </a:r>
            <a:r>
              <a:rPr lang="en-IN" sz="1600" dirty="0">
                <a:latin typeface="Times New Roman" pitchFamily="18" charset="0"/>
                <a:cs typeface="Times New Roman" pitchFamily="18" charset="0"/>
                <a:sym typeface="+mn-ea"/>
              </a:rPr>
              <a:t>: </a:t>
            </a:r>
            <a:endParaRPr lang="en-GB" sz="1200" dirty="0">
              <a:solidFill>
                <a:schemeClr val="dk1"/>
              </a:solidFill>
              <a:latin typeface="Times New Roman" pitchFamily="18" charset="0"/>
              <a:cs typeface="Times New Roman" pitchFamily="18" charset="0"/>
              <a:sym typeface="Calibri" panose="020F0502020204030204"/>
            </a:endParaRPr>
          </a:p>
          <a:p>
            <a:pPr marL="946150" lvl="1" indent="-285750" algn="just">
              <a:lnSpc>
                <a:spcPct val="150000"/>
              </a:lnSpc>
              <a:buSzPts val="3200"/>
              <a:buFont typeface="Arial" panose="020B0604020202020204" pitchFamily="34" charset="0"/>
              <a:buChar char="•"/>
            </a:pPr>
            <a:r>
              <a:rPr lang="en-GB" sz="1200" dirty="0">
                <a:solidFill>
                  <a:schemeClr val="dk1"/>
                </a:solidFill>
                <a:latin typeface="Times New Roman" pitchFamily="18" charset="0"/>
                <a:cs typeface="Times New Roman" pitchFamily="18" charset="0"/>
                <a:sym typeface="Calibri" panose="020F0502020204030204"/>
              </a:rPr>
              <a:t>Finding Project Topic</a:t>
            </a:r>
          </a:p>
          <a:p>
            <a:pPr marL="946150" lvl="1" indent="-285750" algn="just">
              <a:lnSpc>
                <a:spcPct val="150000"/>
              </a:lnSpc>
              <a:buSzPts val="3200"/>
              <a:buFont typeface="Arial" panose="020B0604020202020204" pitchFamily="34" charset="0"/>
              <a:buChar char="•"/>
            </a:pPr>
            <a:r>
              <a:rPr lang="en-GB" sz="1200" dirty="0">
                <a:solidFill>
                  <a:schemeClr val="dk1"/>
                </a:solidFill>
                <a:latin typeface="Times New Roman" pitchFamily="18" charset="0"/>
                <a:cs typeface="Times New Roman" pitchFamily="18" charset="0"/>
                <a:sym typeface="Calibri" panose="020F0502020204030204"/>
              </a:rPr>
              <a:t>Finding Existing system and disadvantages</a:t>
            </a:r>
          </a:p>
          <a:p>
            <a:pPr marL="946150" lvl="1" indent="-285750" algn="just">
              <a:lnSpc>
                <a:spcPct val="150000"/>
              </a:lnSpc>
              <a:buSzPts val="3200"/>
              <a:buFont typeface="Arial" panose="020B0604020202020204" pitchFamily="34" charset="0"/>
              <a:buChar char="•"/>
            </a:pPr>
            <a:r>
              <a:rPr lang="en-GB" sz="1200" dirty="0">
                <a:solidFill>
                  <a:schemeClr val="dk1"/>
                </a:solidFill>
                <a:latin typeface="Times New Roman" pitchFamily="18" charset="0"/>
                <a:cs typeface="Times New Roman" pitchFamily="18" charset="0"/>
                <a:sym typeface="Calibri" panose="020F0502020204030204"/>
              </a:rPr>
              <a:t>Collecting Information about the project topic</a:t>
            </a:r>
            <a:endParaRPr lang="en-IN" sz="1200" dirty="0">
              <a:latin typeface="Times New Roman" pitchFamily="18" charset="0"/>
              <a:cs typeface="Times New Roman" pitchFamily="18" charset="0"/>
              <a:sym typeface="+mn-ea"/>
            </a:endParaRPr>
          </a:p>
          <a:p>
            <a:pPr marL="203200" algn="just">
              <a:lnSpc>
                <a:spcPct val="150000"/>
              </a:lnSpc>
              <a:spcBef>
                <a:spcPts val="0"/>
              </a:spcBef>
              <a:buSzPts val="3200"/>
            </a:pPr>
            <a:r>
              <a:rPr lang="en-IN" sz="1400" dirty="0">
                <a:latin typeface="Times New Roman" pitchFamily="18" charset="0"/>
                <a:cs typeface="Times New Roman" pitchFamily="18" charset="0"/>
                <a:sym typeface="+mn-ea"/>
              </a:rPr>
              <a:t>PHASE 2 : </a:t>
            </a:r>
            <a:endParaRPr lang="en-GB" sz="1400" dirty="0">
              <a:latin typeface="Times New Roman" pitchFamily="18" charset="0"/>
              <a:cs typeface="Times New Roman" pitchFamily="18" charset="0"/>
              <a:sym typeface="Calibri" panose="020F0502020204030204"/>
            </a:endParaRPr>
          </a:p>
          <a:p>
            <a:pPr marL="946150" lvl="1" indent="-285750" algn="just">
              <a:lnSpc>
                <a:spcPct val="150000"/>
              </a:lnSpc>
              <a:buSzPts val="3200"/>
              <a:buFont typeface="Arial" panose="020B0604020202020204" pitchFamily="34" charset="0"/>
              <a:buChar char="•"/>
            </a:pPr>
            <a:r>
              <a:rPr lang="en-GB" sz="1200" dirty="0">
                <a:solidFill>
                  <a:schemeClr val="dk1"/>
                </a:solidFill>
                <a:latin typeface="Times New Roman" pitchFamily="18" charset="0"/>
                <a:cs typeface="Times New Roman" pitchFamily="18" charset="0"/>
                <a:sym typeface="Calibri" panose="020F0502020204030204"/>
              </a:rPr>
              <a:t>Literature Survey</a:t>
            </a:r>
          </a:p>
          <a:p>
            <a:pPr marL="946150" lvl="1" indent="-285750" algn="just">
              <a:lnSpc>
                <a:spcPct val="150000"/>
              </a:lnSpc>
              <a:buSzPts val="3200"/>
              <a:buFont typeface="Arial" panose="020B0604020202020204" pitchFamily="34" charset="0"/>
              <a:buChar char="•"/>
            </a:pPr>
            <a:r>
              <a:rPr lang="en-GB" sz="1200" dirty="0">
                <a:solidFill>
                  <a:schemeClr val="dk1"/>
                </a:solidFill>
                <a:latin typeface="Times New Roman" pitchFamily="18" charset="0"/>
                <a:cs typeface="Times New Roman" pitchFamily="18" charset="0"/>
                <a:sym typeface="Calibri" panose="020F0502020204030204"/>
              </a:rPr>
              <a:t>Synopsis</a:t>
            </a:r>
          </a:p>
          <a:p>
            <a:pPr marL="946150" lvl="1" indent="-285750" algn="just">
              <a:lnSpc>
                <a:spcPct val="150000"/>
              </a:lnSpc>
              <a:buSzPts val="3200"/>
              <a:buFont typeface="Arial" panose="020B0604020202020204" pitchFamily="34" charset="0"/>
              <a:buChar char="•"/>
            </a:pPr>
            <a:r>
              <a:rPr lang="en-GB" sz="1200" dirty="0">
                <a:solidFill>
                  <a:schemeClr val="dk1"/>
                </a:solidFill>
                <a:latin typeface="Times New Roman" pitchFamily="18" charset="0"/>
                <a:cs typeface="Times New Roman" pitchFamily="18" charset="0"/>
                <a:sym typeface="Calibri" panose="020F0502020204030204"/>
              </a:rPr>
              <a:t>Analysis of future scope and objective</a:t>
            </a:r>
          </a:p>
          <a:p>
            <a:pPr marL="203200" algn="just">
              <a:lnSpc>
                <a:spcPct val="150000"/>
              </a:lnSpc>
              <a:spcBef>
                <a:spcPts val="0"/>
              </a:spcBef>
              <a:buSzPts val="3200"/>
            </a:pPr>
            <a:r>
              <a:rPr lang="en-IN" sz="1400" dirty="0">
                <a:latin typeface="Times New Roman" pitchFamily="18" charset="0"/>
                <a:cs typeface="Times New Roman" pitchFamily="18" charset="0"/>
                <a:sym typeface="+mn-ea"/>
              </a:rPr>
              <a:t>PHASE 3 </a:t>
            </a:r>
            <a:r>
              <a:rPr lang="en-IN" sz="1600" dirty="0">
                <a:latin typeface="Times New Roman" pitchFamily="18" charset="0"/>
                <a:cs typeface="Times New Roman" pitchFamily="18" charset="0"/>
                <a:sym typeface="+mn-ea"/>
              </a:rPr>
              <a:t>: </a:t>
            </a:r>
            <a:endParaRPr lang="en-GB" sz="1600" dirty="0">
              <a:latin typeface="Times New Roman" pitchFamily="18" charset="0"/>
              <a:cs typeface="Times New Roman" pitchFamily="18" charset="0"/>
              <a:sym typeface="Calibri" panose="020F0502020204030204"/>
            </a:endParaRPr>
          </a:p>
          <a:p>
            <a:pPr marL="660400" lvl="1" algn="just">
              <a:lnSpc>
                <a:spcPct val="150000"/>
              </a:lnSpc>
              <a:buSzPts val="3200"/>
            </a:pPr>
            <a:r>
              <a:rPr lang="en-GB" sz="1200" dirty="0" err="1">
                <a:solidFill>
                  <a:schemeClr val="dk1"/>
                </a:solidFill>
                <a:latin typeface="Times New Roman" pitchFamily="18" charset="0"/>
                <a:cs typeface="Times New Roman" pitchFamily="18" charset="0"/>
                <a:sym typeface="Calibri" panose="020F0502020204030204"/>
              </a:rPr>
              <a:t>i</a:t>
            </a:r>
            <a:r>
              <a:rPr lang="en-GB" sz="1200" dirty="0">
                <a:solidFill>
                  <a:schemeClr val="dk1"/>
                </a:solidFill>
                <a:latin typeface="Times New Roman" pitchFamily="18" charset="0"/>
                <a:cs typeface="Times New Roman" pitchFamily="18" charset="0"/>
                <a:sym typeface="Calibri" panose="020F0502020204030204"/>
              </a:rPr>
              <a:t>)Requirement Gathering </a:t>
            </a:r>
          </a:p>
          <a:p>
            <a:pPr marL="946150" lvl="1" indent="134938" algn="just">
              <a:lnSpc>
                <a:spcPct val="150000"/>
              </a:lnSpc>
              <a:buSzPts val="3200"/>
              <a:buFont typeface="Wingdings" panose="05000000000000000000" pitchFamily="2" charset="2"/>
              <a:buChar char="§"/>
            </a:pPr>
            <a:r>
              <a:rPr lang="en-GB" sz="1200" dirty="0">
                <a:solidFill>
                  <a:schemeClr val="dk1"/>
                </a:solidFill>
                <a:latin typeface="Times New Roman" pitchFamily="18" charset="0"/>
                <a:cs typeface="Times New Roman" pitchFamily="18" charset="0"/>
                <a:sym typeface="Calibri" panose="020F0502020204030204"/>
              </a:rPr>
              <a:t>	software requirement</a:t>
            </a:r>
          </a:p>
          <a:p>
            <a:pPr marL="946150" lvl="1" indent="134938" algn="just">
              <a:lnSpc>
                <a:spcPct val="150000"/>
              </a:lnSpc>
              <a:buSzPts val="3200"/>
              <a:buFont typeface="Wingdings" panose="05000000000000000000" pitchFamily="2" charset="2"/>
              <a:buChar char="§"/>
            </a:pPr>
            <a:r>
              <a:rPr lang="en-GB" sz="1200" dirty="0">
                <a:solidFill>
                  <a:schemeClr val="dk1"/>
                </a:solidFill>
                <a:latin typeface="Times New Roman" pitchFamily="18" charset="0"/>
                <a:cs typeface="Times New Roman" pitchFamily="18" charset="0"/>
                <a:sym typeface="Calibri" panose="020F0502020204030204"/>
              </a:rPr>
              <a:t>	hardware requirement</a:t>
            </a:r>
          </a:p>
          <a:p>
            <a:pPr marL="660400" lvl="1" algn="just">
              <a:lnSpc>
                <a:spcPct val="150000"/>
              </a:lnSpc>
              <a:buSzPts val="3200"/>
            </a:pPr>
            <a:r>
              <a:rPr lang="en-GB" sz="1200" dirty="0">
                <a:solidFill>
                  <a:schemeClr val="dk1"/>
                </a:solidFill>
                <a:latin typeface="Times New Roman" pitchFamily="18" charset="0"/>
                <a:cs typeface="Times New Roman" pitchFamily="18" charset="0"/>
                <a:sym typeface="Calibri" panose="020F0502020204030204"/>
              </a:rPr>
              <a:t>ii)Design, Algorithm, Architecture</a:t>
            </a:r>
          </a:p>
          <a:p>
            <a:pPr marL="660400" lvl="1">
              <a:lnSpc>
                <a:spcPct val="150000"/>
              </a:lnSpc>
              <a:buSzPts val="3200"/>
            </a:pPr>
            <a:r>
              <a:rPr lang="en-GB" sz="1200" dirty="0">
                <a:solidFill>
                  <a:schemeClr val="dk1"/>
                </a:solidFill>
                <a:latin typeface="Times New Roman" pitchFamily="18" charset="0"/>
                <a:cs typeface="Times New Roman" pitchFamily="18" charset="0"/>
                <a:sym typeface="Calibri" panose="020F0502020204030204"/>
              </a:rPr>
              <a:t>iii)Report</a:t>
            </a:r>
            <a:endParaRPr lang="en-IN" sz="1200" dirty="0">
              <a:latin typeface="Times New Roman" pitchFamily="18" charset="0"/>
              <a:cs typeface="Times New Roman" pitchFamily="18" charset="0"/>
              <a:sym typeface="+mn-ea"/>
            </a:endParaRPr>
          </a:p>
        </p:txBody>
      </p:sp>
    </p:spTree>
    <p:extLst>
      <p:ext uri="{BB962C8B-B14F-4D97-AF65-F5344CB8AC3E}">
        <p14:creationId xmlns:p14="http://schemas.microsoft.com/office/powerpoint/2010/main" val="302202697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258445" y="566420"/>
            <a:ext cx="360362" cy="4577080"/>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6" name="矩形 8"/>
          <p:cNvSpPr/>
          <p:nvPr/>
        </p:nvSpPr>
        <p:spPr>
          <a:xfrm flipV="1">
            <a:off x="2908935" y="0"/>
            <a:ext cx="539750" cy="5969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nvGrpSpPr>
          <p:cNvPr id="44" name="Group 43"/>
          <p:cNvGrpSpPr/>
          <p:nvPr/>
        </p:nvGrpSpPr>
        <p:grpSpPr>
          <a:xfrm>
            <a:off x="258445" y="207645"/>
            <a:ext cx="888555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grpSp>
        <p:nvGrpSpPr>
          <p:cNvPr id="45" name="Group 44"/>
          <p:cNvGrpSpPr/>
          <p:nvPr/>
        </p:nvGrpSpPr>
        <p:grpSpPr>
          <a:xfrm>
            <a:off x="0" y="569595"/>
            <a:ext cx="3471545"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ctr"/>
                <a:endParaRPr lang="zh-CN" altLang="en-US">
                  <a:solidFill>
                    <a:srgbClr val="FFFFFF"/>
                  </a:solidFill>
                  <a:ea typeface="微软雅黑" pitchFamily="34" charset="-122"/>
                </a:endParaRPr>
              </a:p>
            </p:txBody>
          </p:sp>
        </p:grpSp>
        <p:sp>
          <p:nvSpPr>
            <p:cNvPr id="1048601" name="矩形 9"/>
            <p:cNvSpPr/>
            <p:nvPr/>
          </p:nvSpPr>
          <p:spPr>
            <a:xfrm>
              <a:off x="658332" y="100723"/>
              <a:ext cx="2057137" cy="369503"/>
            </a:xfrm>
            <a:prstGeom prst="rect">
              <a:avLst/>
            </a:prstGeom>
            <a:noFill/>
            <a:ln>
              <a:noFill/>
            </a:ln>
          </p:spPr>
          <p:txBody>
            <a:bodyPr vert="horz" wrap="none" lIns="91440" tIns="45720" rIns="91440" bIns="45720" anchor="t">
              <a:spAutoFit/>
            </a:bodyPr>
            <a:lstStyle>
              <a:lvl1pPr marL="0" indent="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eaLnBrk="1" fontAlgn="base" latinLnBrk="1" hangingPunct="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algn="just"/>
              <a:r>
                <a:rPr lang="en-IN" sz="1800" b="1" kern="1800" dirty="0">
                  <a:solidFill>
                    <a:schemeClr val="bg1"/>
                  </a:solidFill>
                  <a:effectLst/>
                  <a:latin typeface="Microsoft YaHei" panose="020B0503020204020204" pitchFamily="34" charset="-122"/>
                  <a:ea typeface="Microsoft YaHei" panose="020B0503020204020204" pitchFamily="34" charset="-122"/>
                </a:rPr>
                <a:t>Project Design</a:t>
              </a:r>
              <a:endParaRPr lang="en-IN" sz="1800" dirty="0">
                <a:solidFill>
                  <a:schemeClr val="bg1"/>
                </a:solidFill>
                <a:effectLst/>
                <a:latin typeface="Microsoft YaHei" panose="020B0503020204020204" pitchFamily="34" charset="-122"/>
                <a:ea typeface="Microsoft YaHei" panose="020B0503020204020204" pitchFamily="34" charset="-122"/>
              </a:endParaRPr>
            </a:p>
          </p:txBody>
        </p:sp>
      </p:grpSp>
      <p:sp>
        <p:nvSpPr>
          <p:cNvPr id="4" name="TextBox 3">
            <a:extLst>
              <a:ext uri="{FF2B5EF4-FFF2-40B4-BE49-F238E27FC236}">
                <a16:creationId xmlns:a16="http://schemas.microsoft.com/office/drawing/2014/main" id="{E0AD7747-66D0-F1C7-FD16-92E8336A969F}"/>
              </a:ext>
            </a:extLst>
          </p:cNvPr>
          <p:cNvSpPr txBox="1"/>
          <p:nvPr/>
        </p:nvSpPr>
        <p:spPr>
          <a:xfrm>
            <a:off x="683276" y="1109345"/>
            <a:ext cx="2620363" cy="376834"/>
          </a:xfrm>
          <a:prstGeom prst="rect">
            <a:avLst/>
          </a:prstGeom>
          <a:noFill/>
        </p:spPr>
        <p:txBody>
          <a:bodyPr wrap="square">
            <a:spAutoFit/>
          </a:bodyPr>
          <a:lstStyle/>
          <a:p>
            <a:pPr marL="177800" marR="1054100" algn="just">
              <a:lnSpc>
                <a:spcPct val="150000"/>
              </a:lnSpc>
              <a:spcAft>
                <a:spcPts val="0"/>
              </a:spcAft>
              <a:tabLst>
                <a:tab pos="7804150" algn="l"/>
                <a:tab pos="8256588" algn="l"/>
              </a:tabLst>
            </a:pPr>
            <a:r>
              <a:rPr lang="en-US" sz="1400" dirty="0">
                <a:latin typeface="Times New Roman" panose="02020603050405020304" pitchFamily="18" charset="0"/>
                <a:cs typeface="Times New Roman" panose="02020603050405020304" pitchFamily="18" charset="0"/>
              </a:rPr>
              <a:t>DFD Level 0</a:t>
            </a:r>
            <a:endParaRPr lang="en-IN" sz="1400" i="1" dirty="0">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6" name="Picture 5">
            <a:extLst>
              <a:ext uri="{FF2B5EF4-FFF2-40B4-BE49-F238E27FC236}">
                <a16:creationId xmlns:a16="http://schemas.microsoft.com/office/drawing/2014/main" id="{16C79316-BA96-0E5F-23AE-8D895496A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466" y="1621790"/>
            <a:ext cx="7345657" cy="2293907"/>
          </a:xfrm>
          <a:prstGeom prst="rect">
            <a:avLst/>
          </a:prstGeom>
        </p:spPr>
      </p:pic>
      <p:sp>
        <p:nvSpPr>
          <p:cNvPr id="8" name="TextBox 7">
            <a:extLst>
              <a:ext uri="{FF2B5EF4-FFF2-40B4-BE49-F238E27FC236}">
                <a16:creationId xmlns:a16="http://schemas.microsoft.com/office/drawing/2014/main" id="{51A83D93-8F53-7A92-2230-E19B7663ADAF}"/>
              </a:ext>
            </a:extLst>
          </p:cNvPr>
          <p:cNvSpPr txBox="1"/>
          <p:nvPr/>
        </p:nvSpPr>
        <p:spPr>
          <a:xfrm>
            <a:off x="3153160" y="3916168"/>
            <a:ext cx="4579374" cy="376834"/>
          </a:xfrm>
          <a:prstGeom prst="rect">
            <a:avLst/>
          </a:prstGeom>
          <a:noFill/>
        </p:spPr>
        <p:txBody>
          <a:bodyPr wrap="square">
            <a:spAutoFit/>
          </a:bodyPr>
          <a:lstStyle/>
          <a:p>
            <a:pPr marL="177800" marR="1054100" algn="ctr">
              <a:lnSpc>
                <a:spcPct val="150000"/>
              </a:lnSpc>
              <a:spcAft>
                <a:spcPts val="0"/>
              </a:spcAft>
              <a:tabLst>
                <a:tab pos="7804150" algn="l"/>
                <a:tab pos="8256588" algn="l"/>
              </a:tabLs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FIG : DFD Level 0</a:t>
            </a:r>
            <a:endParaRPr lang="en-IN" sz="1400" dirty="0">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51398655"/>
      </p:ext>
    </p:extLst>
  </p:cSld>
  <p:clrMapOvr>
    <a:masterClrMapping/>
  </p:clrMapOvr>
  <p:transition spd="slow">
    <p:wipe/>
  </p:transition>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1010</Words>
  <Application>Microsoft Office PowerPoint</Application>
  <PresentationFormat>On-screen Show (16:9)</PresentationFormat>
  <Paragraphs>90</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微软雅黑</vt:lpstr>
      <vt:lpstr>微软雅黑</vt:lpstr>
      <vt:lpstr>Arial</vt:lpstr>
      <vt:lpstr>Calibri</vt:lpstr>
      <vt:lpstr>Calibri Light</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Sandip Kamble</cp:lastModifiedBy>
  <cp:revision>62</cp:revision>
  <dcterms:created xsi:type="dcterms:W3CDTF">2014-09-04T21:39:43Z</dcterms:created>
  <dcterms:modified xsi:type="dcterms:W3CDTF">2022-11-18T05:49:26Z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48752034bb60460cafaced23a75f454f</vt:lpwstr>
  </property>
</Properties>
</file>