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College Informatics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7965" y="503768"/>
            <a:ext cx="3217682" cy="58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31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Stage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83" y="2716711"/>
            <a:ext cx="3904726" cy="2508431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The user will filter the list of colleges by selecting the respective location(s) or course(s).</a:t>
            </a:r>
          </a:p>
          <a:p>
            <a:pPr algn="just"/>
            <a:r>
              <a:rPr lang="en-IN" dirty="0" smtClean="0"/>
              <a:t>After selecting the choices ,the user will be taken to next activity where the list of respective colleges appears 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250" y="815115"/>
            <a:ext cx="3184270" cy="577727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8972" y="815114"/>
            <a:ext cx="3553097" cy="57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90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81" y="2603500"/>
            <a:ext cx="7483948" cy="289160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Now user can sort the college list on the basis of </a:t>
            </a:r>
            <a:r>
              <a:rPr lang="en-IN" sz="2000" dirty="0" err="1" smtClean="0"/>
              <a:t>diiferent</a:t>
            </a:r>
            <a:r>
              <a:rPr lang="en-IN" sz="2000" dirty="0" smtClean="0"/>
              <a:t>  factors like </a:t>
            </a:r>
            <a:r>
              <a:rPr lang="en-IN" sz="2000" dirty="0" err="1" smtClean="0"/>
              <a:t>Infrastructure,All</a:t>
            </a:r>
            <a:r>
              <a:rPr lang="en-IN" sz="2000" dirty="0" smtClean="0"/>
              <a:t> India </a:t>
            </a:r>
            <a:r>
              <a:rPr lang="en-IN" sz="2000" dirty="0" err="1" smtClean="0"/>
              <a:t>Ranking,Accreditation</a:t>
            </a:r>
            <a:r>
              <a:rPr lang="en-IN" sz="2000" dirty="0" smtClean="0"/>
              <a:t> granted etc.</a:t>
            </a:r>
          </a:p>
          <a:p>
            <a:r>
              <a:rPr lang="en-IN" sz="2000" dirty="0" smtClean="0"/>
              <a:t>Then the user may select the desired college from the respective list.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2550" y="555171"/>
            <a:ext cx="3387634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52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63" y="2525122"/>
            <a:ext cx="7501366" cy="3416300"/>
          </a:xfrm>
        </p:spPr>
        <p:txBody>
          <a:bodyPr/>
          <a:lstStyle/>
          <a:p>
            <a:r>
              <a:rPr lang="en-IN" dirty="0" smtClean="0"/>
              <a:t>Here the user can access all the information of the college as the user is directed towards the official webpage of the college.</a:t>
            </a:r>
          </a:p>
          <a:p>
            <a:r>
              <a:rPr lang="en-IN" dirty="0" smtClean="0"/>
              <a:t>The location of the selected college is also directed which can provide them with the knowledge of their surrounding areas.</a:t>
            </a:r>
          </a:p>
          <a:p>
            <a:r>
              <a:rPr lang="en-IN" dirty="0" smtClean="0"/>
              <a:t>Hence the app is </a:t>
            </a:r>
            <a:r>
              <a:rPr lang="en-IN" dirty="0" err="1" smtClean="0"/>
              <a:t>multifacilitated</a:t>
            </a:r>
            <a:r>
              <a:rPr lang="en-IN" dirty="0" smtClean="0"/>
              <a:t> according to the basic requirements of the user.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9355" y="660159"/>
            <a:ext cx="3354023" cy="59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13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139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College Informatics</vt:lpstr>
      <vt:lpstr>Stage 1</vt:lpstr>
      <vt:lpstr>Stage 2</vt:lpstr>
      <vt:lpstr>Final Stage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Informatics</dc:title>
  <dc:creator>uday acharya</dc:creator>
  <cp:lastModifiedBy>pc</cp:lastModifiedBy>
  <cp:revision>14</cp:revision>
  <dcterms:created xsi:type="dcterms:W3CDTF">2017-10-08T00:42:23Z</dcterms:created>
  <dcterms:modified xsi:type="dcterms:W3CDTF">2017-10-09T01:29:18Z</dcterms:modified>
</cp:coreProperties>
</file>