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8"/>
  </p:notesMasterIdLst>
  <p:handoutMasterIdLst>
    <p:handoutMasterId r:id="rId29"/>
  </p:handoutMasterIdLst>
  <p:sldIdLst>
    <p:sldId id="346" r:id="rId2"/>
    <p:sldId id="383" r:id="rId3"/>
    <p:sldId id="414" r:id="rId4"/>
    <p:sldId id="344" r:id="rId5"/>
    <p:sldId id="403" r:id="rId6"/>
    <p:sldId id="386" r:id="rId7"/>
    <p:sldId id="413" r:id="rId8"/>
    <p:sldId id="416" r:id="rId9"/>
    <p:sldId id="412" r:id="rId10"/>
    <p:sldId id="389" r:id="rId11"/>
    <p:sldId id="390" r:id="rId12"/>
    <p:sldId id="395" r:id="rId13"/>
    <p:sldId id="394" r:id="rId14"/>
    <p:sldId id="393" r:id="rId15"/>
    <p:sldId id="398" r:id="rId16"/>
    <p:sldId id="415" r:id="rId17"/>
    <p:sldId id="392" r:id="rId18"/>
    <p:sldId id="418" r:id="rId19"/>
    <p:sldId id="405" r:id="rId20"/>
    <p:sldId id="410" r:id="rId21"/>
    <p:sldId id="411" r:id="rId22"/>
    <p:sldId id="419" r:id="rId23"/>
    <p:sldId id="420" r:id="rId24"/>
    <p:sldId id="373" r:id="rId25"/>
    <p:sldId id="421" r:id="rId26"/>
    <p:sldId id="40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ARYA" initials="RA" lastIdx="3" clrIdx="0">
    <p:extLst>
      <p:ext uri="{19B8F6BF-5375-455C-9EA6-DF929625EA0E}">
        <p15:presenceInfo xmlns:p15="http://schemas.microsoft.com/office/powerpoint/2012/main" userId="b9f88eba676ba8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61616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88748" autoAdjust="0"/>
  </p:normalViewPr>
  <p:slideViewPr>
    <p:cSldViewPr snapToGrid="0">
      <p:cViewPr varScale="1">
        <p:scale>
          <a:sx n="86" d="100"/>
          <a:sy n="86" d="100"/>
        </p:scale>
        <p:origin x="600" y="67"/>
      </p:cViewPr>
      <p:guideLst/>
    </p:cSldViewPr>
  </p:slideViewPr>
  <p:outlineViewPr>
    <p:cViewPr>
      <p:scale>
        <a:sx n="33" d="100"/>
        <a:sy n="33" d="100"/>
      </p:scale>
      <p:origin x="0" y="-158"/>
    </p:cViewPr>
  </p:outlineViewPr>
  <p:notesTextViewPr>
    <p:cViewPr>
      <p:scale>
        <a:sx n="3" d="2"/>
        <a:sy n="3" d="2"/>
      </p:scale>
      <p:origin x="0" y="0"/>
    </p:cViewPr>
  </p:notesTextViewPr>
  <p:sorterViewPr>
    <p:cViewPr>
      <p:scale>
        <a:sx n="100" d="100"/>
        <a:sy n="100" d="100"/>
      </p:scale>
      <p:origin x="0" y="-3288"/>
    </p:cViewPr>
  </p:sorterViewPr>
  <p:notesViewPr>
    <p:cSldViewPr snapToGrid="0">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ARYA" userId="b9f88eba676ba88d" providerId="LiveId" clId="{9E39F5A6-B624-4423-9039-D8DE169F7BBD}"/>
    <pc:docChg chg="undo redo custSel addSld delSld modSld sldOrd modMainMaster">
      <pc:chgData name="ROHIT ARYA" userId="b9f88eba676ba88d" providerId="LiveId" clId="{9E39F5A6-B624-4423-9039-D8DE169F7BBD}" dt="2022-12-19T11:31:57.315" v="5799" actId="688"/>
      <pc:docMkLst>
        <pc:docMk/>
      </pc:docMkLst>
      <pc:sldChg chg="addSp delSp modSp del mod ord modClrScheme chgLayout">
        <pc:chgData name="ROHIT ARYA" userId="b9f88eba676ba88d" providerId="LiveId" clId="{9E39F5A6-B624-4423-9039-D8DE169F7BBD}" dt="2022-12-19T04:21:34.589" v="3902" actId="47"/>
        <pc:sldMkLst>
          <pc:docMk/>
          <pc:sldMk cId="3972485007" sldId="286"/>
        </pc:sldMkLst>
        <pc:spChg chg="add mod">
          <ac:chgData name="ROHIT ARYA" userId="b9f88eba676ba88d" providerId="LiveId" clId="{9E39F5A6-B624-4423-9039-D8DE169F7BBD}" dt="2022-12-15T02:56:41.024" v="3770" actId="20577"/>
          <ac:spMkLst>
            <pc:docMk/>
            <pc:sldMk cId="3972485007" sldId="286"/>
            <ac:spMk id="2" creationId="{8D74DEE9-314E-555D-6F44-5AD31D4F72CE}"/>
          </ac:spMkLst>
        </pc:spChg>
        <pc:spChg chg="del mod">
          <ac:chgData name="ROHIT ARYA" userId="b9f88eba676ba88d" providerId="LiveId" clId="{9E39F5A6-B624-4423-9039-D8DE169F7BBD}" dt="2022-12-13T08:07:39.327" v="378"/>
          <ac:spMkLst>
            <pc:docMk/>
            <pc:sldMk cId="3972485007" sldId="286"/>
            <ac:spMk id="4" creationId="{95AB5CD1-7804-45BD-A1C6-E4B58633D7E8}"/>
          </ac:spMkLst>
        </pc:spChg>
        <pc:spChg chg="del mod">
          <ac:chgData name="ROHIT ARYA" userId="b9f88eba676ba88d" providerId="LiveId" clId="{9E39F5A6-B624-4423-9039-D8DE169F7BBD}" dt="2022-12-13T08:08:00.538" v="383" actId="478"/>
          <ac:spMkLst>
            <pc:docMk/>
            <pc:sldMk cId="3972485007" sldId="286"/>
            <ac:spMk id="5" creationId="{0601451A-A133-4463-9705-E799B61F6C5B}"/>
          </ac:spMkLst>
        </pc:spChg>
        <pc:spChg chg="del">
          <ac:chgData name="ROHIT ARYA" userId="b9f88eba676ba88d" providerId="LiveId" clId="{9E39F5A6-B624-4423-9039-D8DE169F7BBD}" dt="2022-12-13T08:08:07.660" v="385" actId="478"/>
          <ac:spMkLst>
            <pc:docMk/>
            <pc:sldMk cId="3972485007" sldId="286"/>
            <ac:spMk id="6" creationId="{4AF5E306-151D-2BFE-0205-08DE1393F457}"/>
          </ac:spMkLst>
        </pc:spChg>
        <pc:spChg chg="del">
          <ac:chgData name="ROHIT ARYA" userId="b9f88eba676ba88d" providerId="LiveId" clId="{9E39F5A6-B624-4423-9039-D8DE169F7BBD}" dt="2022-12-13T08:08:05.368" v="384" actId="478"/>
          <ac:spMkLst>
            <pc:docMk/>
            <pc:sldMk cId="3972485007" sldId="286"/>
            <ac:spMk id="7" creationId="{25322985-6D85-4EC9-5AC2-DDF88317EEA1}"/>
          </ac:spMkLst>
        </pc:spChg>
        <pc:spChg chg="del mod">
          <ac:chgData name="ROHIT ARYA" userId="b9f88eba676ba88d" providerId="LiveId" clId="{9E39F5A6-B624-4423-9039-D8DE169F7BBD}" dt="2022-12-13T08:07:39.305" v="376" actId="478"/>
          <ac:spMkLst>
            <pc:docMk/>
            <pc:sldMk cId="3972485007" sldId="286"/>
            <ac:spMk id="8" creationId="{09FFC699-26C8-417A-AE18-0D78BF617549}"/>
          </ac:spMkLst>
        </pc:spChg>
        <pc:spChg chg="add del mod">
          <ac:chgData name="ROHIT ARYA" userId="b9f88eba676ba88d" providerId="LiveId" clId="{9E39F5A6-B624-4423-9039-D8DE169F7BBD}" dt="2022-12-13T08:37:53.461" v="765" actId="478"/>
          <ac:spMkLst>
            <pc:docMk/>
            <pc:sldMk cId="3972485007" sldId="286"/>
            <ac:spMk id="9" creationId="{08692A35-EECA-2AC5-3E42-EE7DD931C702}"/>
          </ac:spMkLst>
        </pc:spChg>
        <pc:spChg chg="add mod">
          <ac:chgData name="ROHIT ARYA" userId="b9f88eba676ba88d" providerId="LiveId" clId="{9E39F5A6-B624-4423-9039-D8DE169F7BBD}" dt="2022-12-15T03:56:38.592" v="3791" actId="207"/>
          <ac:spMkLst>
            <pc:docMk/>
            <pc:sldMk cId="3972485007" sldId="286"/>
            <ac:spMk id="10" creationId="{F76BE6DA-C9C0-1069-3513-B9FD1FB23F5C}"/>
          </ac:spMkLst>
        </pc:spChg>
        <pc:picChg chg="del mod">
          <ac:chgData name="ROHIT ARYA" userId="b9f88eba676ba88d" providerId="LiveId" clId="{9E39F5A6-B624-4423-9039-D8DE169F7BBD}" dt="2022-12-13T08:07:41.219" v="379" actId="478"/>
          <ac:picMkLst>
            <pc:docMk/>
            <pc:sldMk cId="3972485007" sldId="286"/>
            <ac:picMk id="3" creationId="{A65DB931-54C4-43A4-80E1-CEDC80EB73F9}"/>
          </ac:picMkLst>
        </pc:picChg>
        <pc:picChg chg="add mod ord">
          <ac:chgData name="ROHIT ARYA" userId="b9f88eba676ba88d" providerId="LiveId" clId="{9E39F5A6-B624-4423-9039-D8DE169F7BBD}" dt="2022-12-13T08:21:37.810" v="610" actId="1076"/>
          <ac:picMkLst>
            <pc:docMk/>
            <pc:sldMk cId="3972485007" sldId="286"/>
            <ac:picMk id="12" creationId="{327308BF-5A8E-D6D7-72D7-8B3F5512AEC8}"/>
          </ac:picMkLst>
        </pc:picChg>
      </pc:sldChg>
      <pc:sldChg chg="modSp mod">
        <pc:chgData name="ROHIT ARYA" userId="b9f88eba676ba88d" providerId="LiveId" clId="{9E39F5A6-B624-4423-9039-D8DE169F7BBD}" dt="2022-12-13T14:57:12.530" v="1267" actId="20577"/>
        <pc:sldMkLst>
          <pc:docMk/>
          <pc:sldMk cId="941778773" sldId="292"/>
        </pc:sldMkLst>
        <pc:spChg chg="mod">
          <ac:chgData name="ROHIT ARYA" userId="b9f88eba676ba88d" providerId="LiveId" clId="{9E39F5A6-B624-4423-9039-D8DE169F7BBD}" dt="2022-12-13T14:57:12.530" v="1267" actId="20577"/>
          <ac:spMkLst>
            <pc:docMk/>
            <pc:sldMk cId="941778773" sldId="292"/>
            <ac:spMk id="2" creationId="{3ADF0479-D21F-4B11-86F0-0EF6E68D7BBF}"/>
          </ac:spMkLst>
        </pc:spChg>
      </pc:sldChg>
      <pc:sldChg chg="delSp del mod">
        <pc:chgData name="ROHIT ARYA" userId="b9f88eba676ba88d" providerId="LiveId" clId="{9E39F5A6-B624-4423-9039-D8DE169F7BBD}" dt="2022-12-13T09:04:15.222" v="829" actId="47"/>
        <pc:sldMkLst>
          <pc:docMk/>
          <pc:sldMk cId="2241147249" sldId="293"/>
        </pc:sldMkLst>
        <pc:picChg chg="del">
          <ac:chgData name="ROHIT ARYA" userId="b9f88eba676ba88d" providerId="LiveId" clId="{9E39F5A6-B624-4423-9039-D8DE169F7BBD}" dt="2022-12-13T08:59:03.427" v="814" actId="21"/>
          <ac:picMkLst>
            <pc:docMk/>
            <pc:sldMk cId="2241147249" sldId="293"/>
            <ac:picMk id="5" creationId="{87415ACC-CA45-F7DA-E5F1-E0EC49442396}"/>
          </ac:picMkLst>
        </pc:picChg>
        <pc:picChg chg="del">
          <ac:chgData name="ROHIT ARYA" userId="b9f88eba676ba88d" providerId="LiveId" clId="{9E39F5A6-B624-4423-9039-D8DE169F7BBD}" dt="2022-12-13T08:58:42.037" v="810" actId="21"/>
          <ac:picMkLst>
            <pc:docMk/>
            <pc:sldMk cId="2241147249" sldId="293"/>
            <ac:picMk id="10" creationId="{E5694992-11B0-0493-0349-D6356178CA42}"/>
          </ac:picMkLst>
        </pc:picChg>
      </pc:sldChg>
      <pc:sldChg chg="addSp delSp modSp del mod">
        <pc:chgData name="ROHIT ARYA" userId="b9f88eba676ba88d" providerId="LiveId" clId="{9E39F5A6-B624-4423-9039-D8DE169F7BBD}" dt="2022-12-13T09:33:04.950" v="1076" actId="47"/>
        <pc:sldMkLst>
          <pc:docMk/>
          <pc:sldMk cId="1883185024" sldId="298"/>
        </pc:sldMkLst>
        <pc:spChg chg="add del mod">
          <ac:chgData name="ROHIT ARYA" userId="b9f88eba676ba88d" providerId="LiveId" clId="{9E39F5A6-B624-4423-9039-D8DE169F7BBD}" dt="2022-12-13T08:56:32.756" v="796" actId="21"/>
          <ac:spMkLst>
            <pc:docMk/>
            <pc:sldMk cId="1883185024" sldId="298"/>
            <ac:spMk id="2" creationId="{69622DC1-831B-D20C-BA7A-6DBE12D0ACC2}"/>
          </ac:spMkLst>
        </pc:spChg>
        <pc:spChg chg="del">
          <ac:chgData name="ROHIT ARYA" userId="b9f88eba676ba88d" providerId="LiveId" clId="{9E39F5A6-B624-4423-9039-D8DE169F7BBD}" dt="2022-12-13T08:53:57.391" v="782" actId="478"/>
          <ac:spMkLst>
            <pc:docMk/>
            <pc:sldMk cId="1883185024" sldId="298"/>
            <ac:spMk id="5" creationId="{1F890E3E-B2B6-4894-9FD1-82DDC430EA77}"/>
          </ac:spMkLst>
        </pc:spChg>
        <pc:picChg chg="del mod">
          <ac:chgData name="ROHIT ARYA" userId="b9f88eba676ba88d" providerId="LiveId" clId="{9E39F5A6-B624-4423-9039-D8DE169F7BBD}" dt="2022-12-13T08:56:19.486" v="793" actId="21"/>
          <ac:picMkLst>
            <pc:docMk/>
            <pc:sldMk cId="1883185024" sldId="298"/>
            <ac:picMk id="4" creationId="{00805D4B-43D2-4111-B808-2BED144351B4}"/>
          </ac:picMkLst>
        </pc:picChg>
      </pc:sldChg>
      <pc:sldChg chg="del">
        <pc:chgData name="ROHIT ARYA" userId="b9f88eba676ba88d" providerId="LiveId" clId="{9E39F5A6-B624-4423-9039-D8DE169F7BBD}" dt="2022-12-14T07:08:14.951" v="2086" actId="47"/>
        <pc:sldMkLst>
          <pc:docMk/>
          <pc:sldMk cId="1373652432" sldId="334"/>
        </pc:sldMkLst>
      </pc:sldChg>
      <pc:sldChg chg="del">
        <pc:chgData name="ROHIT ARYA" userId="b9f88eba676ba88d" providerId="LiveId" clId="{9E39F5A6-B624-4423-9039-D8DE169F7BBD}" dt="2022-12-13T09:44:26.296" v="1124" actId="47"/>
        <pc:sldMkLst>
          <pc:docMk/>
          <pc:sldMk cId="65325715" sldId="336"/>
        </pc:sldMkLst>
      </pc:sldChg>
      <pc:sldChg chg="addSp delSp modSp mod setBg">
        <pc:chgData name="ROHIT ARYA" userId="b9f88eba676ba88d" providerId="LiveId" clId="{9E39F5A6-B624-4423-9039-D8DE169F7BBD}" dt="2022-12-15T04:31:36.889" v="3792" actId="6549"/>
        <pc:sldMkLst>
          <pc:docMk/>
          <pc:sldMk cId="1557530068" sldId="344"/>
        </pc:sldMkLst>
        <pc:spChg chg="add mod">
          <ac:chgData name="ROHIT ARYA" userId="b9f88eba676ba88d" providerId="LiveId" clId="{9E39F5A6-B624-4423-9039-D8DE169F7BBD}" dt="2022-12-15T04:31:36.889" v="3792" actId="6549"/>
          <ac:spMkLst>
            <pc:docMk/>
            <pc:sldMk cId="1557530068" sldId="344"/>
            <ac:spMk id="2" creationId="{48B5C814-0A56-E2EE-9BC5-42EE61F15D91}"/>
          </ac:spMkLst>
        </pc:spChg>
        <pc:spChg chg="add mod">
          <ac:chgData name="ROHIT ARYA" userId="b9f88eba676ba88d" providerId="LiveId" clId="{9E39F5A6-B624-4423-9039-D8DE169F7BBD}" dt="2022-12-15T02:39:01.814" v="3764" actId="6549"/>
          <ac:spMkLst>
            <pc:docMk/>
            <pc:sldMk cId="1557530068" sldId="344"/>
            <ac:spMk id="3" creationId="{08BEA5B6-9256-D089-DA8C-1F880959A4F7}"/>
          </ac:spMkLst>
        </pc:spChg>
        <pc:spChg chg="del mod">
          <ac:chgData name="ROHIT ARYA" userId="b9f88eba676ba88d" providerId="LiveId" clId="{9E39F5A6-B624-4423-9039-D8DE169F7BBD}" dt="2022-12-13T07:37:41.170" v="359" actId="478"/>
          <ac:spMkLst>
            <pc:docMk/>
            <pc:sldMk cId="1557530068" sldId="344"/>
            <ac:spMk id="4" creationId="{3A912697-6E02-4BCD-A247-DA407B7FEEBB}"/>
          </ac:spMkLst>
        </pc:spChg>
        <pc:spChg chg="del mod">
          <ac:chgData name="ROHIT ARYA" userId="b9f88eba676ba88d" providerId="LiveId" clId="{9E39F5A6-B624-4423-9039-D8DE169F7BBD}" dt="2022-12-13T07:30:03.992" v="74" actId="478"/>
          <ac:spMkLst>
            <pc:docMk/>
            <pc:sldMk cId="1557530068" sldId="344"/>
            <ac:spMk id="5" creationId="{C6E1C0CA-C065-4814-9EF1-DFF557EE1E5C}"/>
          </ac:spMkLst>
        </pc:spChg>
        <pc:picChg chg="del mod">
          <ac:chgData name="ROHIT ARYA" userId="b9f88eba676ba88d" providerId="LiveId" clId="{9E39F5A6-B624-4423-9039-D8DE169F7BBD}" dt="2022-12-13T07:33:11.378" v="148" actId="478"/>
          <ac:picMkLst>
            <pc:docMk/>
            <pc:sldMk cId="1557530068" sldId="344"/>
            <ac:picMk id="6" creationId="{1B1AA5AF-F5A0-4D47-884B-F6AB3137B339}"/>
          </ac:picMkLst>
        </pc:picChg>
        <pc:picChg chg="add mod ord">
          <ac:chgData name="ROHIT ARYA" userId="b9f88eba676ba88d" providerId="LiveId" clId="{9E39F5A6-B624-4423-9039-D8DE169F7BBD}" dt="2022-12-13T09:31:09.665" v="1066" actId="1076"/>
          <ac:picMkLst>
            <pc:docMk/>
            <pc:sldMk cId="1557530068" sldId="344"/>
            <ac:picMk id="8" creationId="{4676B7F8-5055-2438-858B-A3817DE33075}"/>
          </ac:picMkLst>
        </pc:picChg>
      </pc:sldChg>
      <pc:sldChg chg="addSp delSp modSp mod addCm delCm">
        <pc:chgData name="ROHIT ARYA" userId="b9f88eba676ba88d" providerId="LiveId" clId="{9E39F5A6-B624-4423-9039-D8DE169F7BBD}" dt="2022-12-15T08:01:19.703" v="3901" actId="1589"/>
        <pc:sldMkLst>
          <pc:docMk/>
          <pc:sldMk cId="2655450458" sldId="346"/>
        </pc:sldMkLst>
        <pc:spChg chg="add mod">
          <ac:chgData name="ROHIT ARYA" userId="b9f88eba676ba88d" providerId="LiveId" clId="{9E39F5A6-B624-4423-9039-D8DE169F7BBD}" dt="2022-12-14T15:20:33.004" v="3311" actId="6549"/>
          <ac:spMkLst>
            <pc:docMk/>
            <pc:sldMk cId="2655450458" sldId="346"/>
            <ac:spMk id="2" creationId="{DB14DCDB-CF7F-69D9-EC9D-91F4F27B9ED5}"/>
          </ac:spMkLst>
        </pc:spChg>
        <pc:spChg chg="del mod">
          <ac:chgData name="ROHIT ARYA" userId="b9f88eba676ba88d" providerId="LiveId" clId="{9E39F5A6-B624-4423-9039-D8DE169F7BBD}" dt="2022-12-13T07:28:14.136" v="57" actId="478"/>
          <ac:spMkLst>
            <pc:docMk/>
            <pc:sldMk cId="2655450458" sldId="346"/>
            <ac:spMk id="6" creationId="{80B5E8AE-75A4-47F1-93CA-911562B5286D}"/>
          </ac:spMkLst>
        </pc:spChg>
      </pc:sldChg>
      <pc:sldChg chg="del">
        <pc:chgData name="ROHIT ARYA" userId="b9f88eba676ba88d" providerId="LiveId" clId="{9E39F5A6-B624-4423-9039-D8DE169F7BBD}" dt="2022-12-14T08:57:53.529" v="2855" actId="47"/>
        <pc:sldMkLst>
          <pc:docMk/>
          <pc:sldMk cId="768770212" sldId="362"/>
        </pc:sldMkLst>
      </pc:sldChg>
      <pc:sldChg chg="addSp delSp modSp mod">
        <pc:chgData name="ROHIT ARYA" userId="b9f88eba676ba88d" providerId="LiveId" clId="{9E39F5A6-B624-4423-9039-D8DE169F7BBD}" dt="2022-12-15T05:04:20.306" v="3822" actId="20577"/>
        <pc:sldMkLst>
          <pc:docMk/>
          <pc:sldMk cId="2196013031" sldId="373"/>
        </pc:sldMkLst>
        <pc:spChg chg="mod">
          <ac:chgData name="ROHIT ARYA" userId="b9f88eba676ba88d" providerId="LiveId" clId="{9E39F5A6-B624-4423-9039-D8DE169F7BBD}" dt="2022-12-15T05:04:20.306" v="3822" actId="20577"/>
          <ac:spMkLst>
            <pc:docMk/>
            <pc:sldMk cId="2196013031" sldId="373"/>
            <ac:spMk id="4" creationId="{8FB95D5F-7F13-4ECA-AEDD-4F884C199BC0}"/>
          </ac:spMkLst>
        </pc:spChg>
        <pc:spChg chg="mod">
          <ac:chgData name="ROHIT ARYA" userId="b9f88eba676ba88d" providerId="LiveId" clId="{9E39F5A6-B624-4423-9039-D8DE169F7BBD}" dt="2022-12-14T17:22:23.594" v="3752" actId="255"/>
          <ac:spMkLst>
            <pc:docMk/>
            <pc:sldMk cId="2196013031" sldId="373"/>
            <ac:spMk id="6" creationId="{292FF23E-F874-4ACC-B4BE-988EF7967F5E}"/>
          </ac:spMkLst>
        </pc:spChg>
        <pc:picChg chg="add del">
          <ac:chgData name="ROHIT ARYA" userId="b9f88eba676ba88d" providerId="LiveId" clId="{9E39F5A6-B624-4423-9039-D8DE169F7BBD}" dt="2022-12-14T15:47:01.714" v="3497" actId="478"/>
          <ac:picMkLst>
            <pc:docMk/>
            <pc:sldMk cId="2196013031" sldId="373"/>
            <ac:picMk id="2" creationId="{2D66BDC9-E47B-48D6-AE5D-067AFF197D4B}"/>
          </ac:picMkLst>
        </pc:picChg>
      </pc:sldChg>
      <pc:sldChg chg="del">
        <pc:chgData name="ROHIT ARYA" userId="b9f88eba676ba88d" providerId="LiveId" clId="{9E39F5A6-B624-4423-9039-D8DE169F7BBD}" dt="2022-12-14T11:17:30.432" v="3198" actId="47"/>
        <pc:sldMkLst>
          <pc:docMk/>
          <pc:sldMk cId="865115906" sldId="376"/>
        </pc:sldMkLst>
      </pc:sldChg>
      <pc:sldChg chg="del">
        <pc:chgData name="ROHIT ARYA" userId="b9f88eba676ba88d" providerId="LiveId" clId="{9E39F5A6-B624-4423-9039-D8DE169F7BBD}" dt="2022-12-13T09:44:28.732" v="1125" actId="47"/>
        <pc:sldMkLst>
          <pc:docMk/>
          <pc:sldMk cId="1475964257" sldId="377"/>
        </pc:sldMkLst>
      </pc:sldChg>
      <pc:sldChg chg="del">
        <pc:chgData name="ROHIT ARYA" userId="b9f88eba676ba88d" providerId="LiveId" clId="{9E39F5A6-B624-4423-9039-D8DE169F7BBD}" dt="2022-12-14T08:58:03.080" v="2856" actId="47"/>
        <pc:sldMkLst>
          <pc:docMk/>
          <pc:sldMk cId="1530009254" sldId="378"/>
        </pc:sldMkLst>
      </pc:sldChg>
      <pc:sldChg chg="delSp modSp del mod">
        <pc:chgData name="ROHIT ARYA" userId="b9f88eba676ba88d" providerId="LiveId" clId="{9E39F5A6-B624-4423-9039-D8DE169F7BBD}" dt="2022-12-13T08:32:24.223" v="737" actId="47"/>
        <pc:sldMkLst>
          <pc:docMk/>
          <pc:sldMk cId="2341540955" sldId="380"/>
        </pc:sldMkLst>
        <pc:spChg chg="del mod">
          <ac:chgData name="ROHIT ARYA" userId="b9f88eba676ba88d" providerId="LiveId" clId="{9E39F5A6-B624-4423-9039-D8DE169F7BBD}" dt="2022-12-13T08:32:10.479" v="734" actId="21"/>
          <ac:spMkLst>
            <pc:docMk/>
            <pc:sldMk cId="2341540955" sldId="380"/>
            <ac:spMk id="5" creationId="{B4F8B26D-E5B7-401E-A6EE-B41C0B795958}"/>
          </ac:spMkLst>
        </pc:spChg>
        <pc:spChg chg="del mod">
          <ac:chgData name="ROHIT ARYA" userId="b9f88eba676ba88d" providerId="LiveId" clId="{9E39F5A6-B624-4423-9039-D8DE169F7BBD}" dt="2022-12-13T08:32:10.479" v="734" actId="21"/>
          <ac:spMkLst>
            <pc:docMk/>
            <pc:sldMk cId="2341540955" sldId="380"/>
            <ac:spMk id="6" creationId="{CBF9A4D4-0D30-4E2D-B4AE-CA26FE774E7C}"/>
          </ac:spMkLst>
        </pc:spChg>
        <pc:spChg chg="del mod">
          <ac:chgData name="ROHIT ARYA" userId="b9f88eba676ba88d" providerId="LiveId" clId="{9E39F5A6-B624-4423-9039-D8DE169F7BBD}" dt="2022-12-13T08:32:10.479" v="734" actId="21"/>
          <ac:spMkLst>
            <pc:docMk/>
            <pc:sldMk cId="2341540955" sldId="380"/>
            <ac:spMk id="7" creationId="{66B4B941-BD85-40EA-9FDC-4F54E5F92277}"/>
          </ac:spMkLst>
        </pc:spChg>
        <pc:spChg chg="del mod">
          <ac:chgData name="ROHIT ARYA" userId="b9f88eba676ba88d" providerId="LiveId" clId="{9E39F5A6-B624-4423-9039-D8DE169F7BBD}" dt="2022-12-13T08:29:55.015" v="707" actId="478"/>
          <ac:spMkLst>
            <pc:docMk/>
            <pc:sldMk cId="2341540955" sldId="380"/>
            <ac:spMk id="8" creationId="{08F9BCC8-E3F5-4F26-A302-936F159B0323}"/>
          </ac:spMkLst>
        </pc:spChg>
        <pc:spChg chg="del mod">
          <ac:chgData name="ROHIT ARYA" userId="b9f88eba676ba88d" providerId="LiveId" clId="{9E39F5A6-B624-4423-9039-D8DE169F7BBD}" dt="2022-12-13T08:32:10.479" v="734" actId="21"/>
          <ac:spMkLst>
            <pc:docMk/>
            <pc:sldMk cId="2341540955" sldId="380"/>
            <ac:spMk id="12" creationId="{26460852-4D66-42DB-B133-D8C37448620F}"/>
          </ac:spMkLst>
        </pc:spChg>
        <pc:spChg chg="del mod">
          <ac:chgData name="ROHIT ARYA" userId="b9f88eba676ba88d" providerId="LiveId" clId="{9E39F5A6-B624-4423-9039-D8DE169F7BBD}" dt="2022-12-13T08:32:10.479" v="734" actId="21"/>
          <ac:spMkLst>
            <pc:docMk/>
            <pc:sldMk cId="2341540955" sldId="380"/>
            <ac:spMk id="13" creationId="{256AE7B7-90CE-45FE-B3FA-E6042F0D578F}"/>
          </ac:spMkLst>
        </pc:spChg>
        <pc:spChg chg="del">
          <ac:chgData name="ROHIT ARYA" userId="b9f88eba676ba88d" providerId="LiveId" clId="{9E39F5A6-B624-4423-9039-D8DE169F7BBD}" dt="2022-12-13T08:29:55.918" v="708" actId="478"/>
          <ac:spMkLst>
            <pc:docMk/>
            <pc:sldMk cId="2341540955" sldId="380"/>
            <ac:spMk id="14" creationId="{E2F3D54B-1665-497B-9820-6376B9591E68}"/>
          </ac:spMkLst>
        </pc:spChg>
        <pc:spChg chg="del mod">
          <ac:chgData name="ROHIT ARYA" userId="b9f88eba676ba88d" providerId="LiveId" clId="{9E39F5A6-B624-4423-9039-D8DE169F7BBD}" dt="2022-12-13T08:31:23.336" v="724" actId="21"/>
          <ac:spMkLst>
            <pc:docMk/>
            <pc:sldMk cId="2341540955" sldId="380"/>
            <ac:spMk id="15" creationId="{D9F142A7-BDF5-41C3-91E0-16B0DB70D893}"/>
          </ac:spMkLst>
        </pc:spChg>
        <pc:spChg chg="del">
          <ac:chgData name="ROHIT ARYA" userId="b9f88eba676ba88d" providerId="LiveId" clId="{9E39F5A6-B624-4423-9039-D8DE169F7BBD}" dt="2022-12-13T08:29:46.694" v="704" actId="478"/>
          <ac:spMkLst>
            <pc:docMk/>
            <pc:sldMk cId="2341540955" sldId="380"/>
            <ac:spMk id="19" creationId="{EFCB322D-8CA7-4497-A48B-6222217DB6E2}"/>
          </ac:spMkLst>
        </pc:spChg>
        <pc:spChg chg="del mod">
          <ac:chgData name="ROHIT ARYA" userId="b9f88eba676ba88d" providerId="LiveId" clId="{9E39F5A6-B624-4423-9039-D8DE169F7BBD}" dt="2022-12-13T08:29:47.806" v="705" actId="478"/>
          <ac:spMkLst>
            <pc:docMk/>
            <pc:sldMk cId="2341540955" sldId="380"/>
            <ac:spMk id="20" creationId="{4479F5EC-43DA-4D82-8782-4CAE1559E927}"/>
          </ac:spMkLst>
        </pc:spChg>
      </pc:sldChg>
      <pc:sldChg chg="modSp del mod">
        <pc:chgData name="ROHIT ARYA" userId="b9f88eba676ba88d" providerId="LiveId" clId="{9E39F5A6-B624-4423-9039-D8DE169F7BBD}" dt="2022-12-14T05:52:50.091" v="1360" actId="47"/>
        <pc:sldMkLst>
          <pc:docMk/>
          <pc:sldMk cId="531940117" sldId="381"/>
        </pc:sldMkLst>
        <pc:spChg chg="mod">
          <ac:chgData name="ROHIT ARYA" userId="b9f88eba676ba88d" providerId="LiveId" clId="{9E39F5A6-B624-4423-9039-D8DE169F7BBD}" dt="2022-12-13T09:29:35.158" v="1052" actId="27636"/>
          <ac:spMkLst>
            <pc:docMk/>
            <pc:sldMk cId="531940117" sldId="381"/>
            <ac:spMk id="3" creationId="{482A11C6-B15E-43AB-A6B0-18DF6CAB0BCB}"/>
          </ac:spMkLst>
        </pc:spChg>
        <pc:picChg chg="mod">
          <ac:chgData name="ROHIT ARYA" userId="b9f88eba676ba88d" providerId="LiveId" clId="{9E39F5A6-B624-4423-9039-D8DE169F7BBD}" dt="2022-12-13T09:46:42.059" v="1127" actId="14100"/>
          <ac:picMkLst>
            <pc:docMk/>
            <pc:sldMk cId="531940117" sldId="381"/>
            <ac:picMk id="11" creationId="{680111FC-C03D-8D84-137F-EA2121F5EA90}"/>
          </ac:picMkLst>
        </pc:picChg>
      </pc:sldChg>
      <pc:sldChg chg="del">
        <pc:chgData name="ROHIT ARYA" userId="b9f88eba676ba88d" providerId="LiveId" clId="{9E39F5A6-B624-4423-9039-D8DE169F7BBD}" dt="2022-12-13T09:44:22.586" v="1123" actId="47"/>
        <pc:sldMkLst>
          <pc:docMk/>
          <pc:sldMk cId="698331522" sldId="382"/>
        </pc:sldMkLst>
      </pc:sldChg>
      <pc:sldChg chg="modSp mod">
        <pc:chgData name="ROHIT ARYA" userId="b9f88eba676ba88d" providerId="LiveId" clId="{9E39F5A6-B624-4423-9039-D8DE169F7BBD}" dt="2022-12-14T15:21:44.358" v="3316" actId="207"/>
        <pc:sldMkLst>
          <pc:docMk/>
          <pc:sldMk cId="2610199921" sldId="383"/>
        </pc:sldMkLst>
        <pc:spChg chg="mod">
          <ac:chgData name="ROHIT ARYA" userId="b9f88eba676ba88d" providerId="LiveId" clId="{9E39F5A6-B624-4423-9039-D8DE169F7BBD}" dt="2022-12-13T09:29:51.795" v="1059" actId="20577"/>
          <ac:spMkLst>
            <pc:docMk/>
            <pc:sldMk cId="2610199921" sldId="383"/>
            <ac:spMk id="2" creationId="{306A9B2A-550D-6E01-5F07-C250DCD0B308}"/>
          </ac:spMkLst>
        </pc:spChg>
        <pc:spChg chg="mod">
          <ac:chgData name="ROHIT ARYA" userId="b9f88eba676ba88d" providerId="LiveId" clId="{9E39F5A6-B624-4423-9039-D8DE169F7BBD}" dt="2022-12-14T15:21:44.358" v="3316" actId="207"/>
          <ac:spMkLst>
            <pc:docMk/>
            <pc:sldMk cId="2610199921" sldId="383"/>
            <ac:spMk id="3" creationId="{EB7D0AEB-D5A4-9E30-7D11-B8DB1FDABB73}"/>
          </ac:spMkLst>
        </pc:spChg>
      </pc:sldChg>
      <pc:sldChg chg="new del">
        <pc:chgData name="ROHIT ARYA" userId="b9f88eba676ba88d" providerId="LiveId" clId="{9E39F5A6-B624-4423-9039-D8DE169F7BBD}" dt="2022-12-13T08:07:51.335" v="381" actId="47"/>
        <pc:sldMkLst>
          <pc:docMk/>
          <pc:sldMk cId="3894920732" sldId="384"/>
        </pc:sldMkLst>
      </pc:sldChg>
      <pc:sldChg chg="new del">
        <pc:chgData name="ROHIT ARYA" userId="b9f88eba676ba88d" providerId="LiveId" clId="{9E39F5A6-B624-4423-9039-D8DE169F7BBD}" dt="2022-12-13T08:51:06.121" v="766" actId="47"/>
        <pc:sldMkLst>
          <pc:docMk/>
          <pc:sldMk cId="4050809593" sldId="384"/>
        </pc:sldMkLst>
      </pc:sldChg>
      <pc:sldChg chg="new del">
        <pc:chgData name="ROHIT ARYA" userId="b9f88eba676ba88d" providerId="LiveId" clId="{9E39F5A6-B624-4423-9039-D8DE169F7BBD}" dt="2022-12-13T08:51:10.649" v="767" actId="47"/>
        <pc:sldMkLst>
          <pc:docMk/>
          <pc:sldMk cId="1986084696" sldId="385"/>
        </pc:sldMkLst>
      </pc:sldChg>
      <pc:sldChg chg="addSp delSp modSp new add del mod">
        <pc:chgData name="ROHIT ARYA" userId="b9f88eba676ba88d" providerId="LiveId" clId="{9E39F5A6-B624-4423-9039-D8DE169F7BBD}" dt="2022-12-14T15:25:02.116" v="3341" actId="20577"/>
        <pc:sldMkLst>
          <pc:docMk/>
          <pc:sldMk cId="1722211590" sldId="386"/>
        </pc:sldMkLst>
        <pc:spChg chg="add del mod">
          <ac:chgData name="ROHIT ARYA" userId="b9f88eba676ba88d" providerId="LiveId" clId="{9E39F5A6-B624-4423-9039-D8DE169F7BBD}" dt="2022-12-13T08:34:53.482" v="762" actId="478"/>
          <ac:spMkLst>
            <pc:docMk/>
            <pc:sldMk cId="1722211590" sldId="386"/>
            <ac:spMk id="2" creationId="{24AEF7F9-FD0D-DB0B-28DE-520B6BB81674}"/>
          </ac:spMkLst>
        </pc:spChg>
        <pc:spChg chg="add del mod">
          <ac:chgData name="ROHIT ARYA" userId="b9f88eba676ba88d" providerId="LiveId" clId="{9E39F5A6-B624-4423-9039-D8DE169F7BBD}" dt="2022-12-13T08:31:53.470" v="732"/>
          <ac:spMkLst>
            <pc:docMk/>
            <pc:sldMk cId="1722211590" sldId="386"/>
            <ac:spMk id="3" creationId="{8369A028-D9FC-831C-EA0D-03C4DD5A2F70}"/>
          </ac:spMkLst>
        </pc:spChg>
        <pc:spChg chg="add mod">
          <ac:chgData name="ROHIT ARYA" userId="b9f88eba676ba88d" providerId="LiveId" clId="{9E39F5A6-B624-4423-9039-D8DE169F7BBD}" dt="2022-12-13T08:52:59.654" v="777" actId="1076"/>
          <ac:spMkLst>
            <pc:docMk/>
            <pc:sldMk cId="1722211590" sldId="386"/>
            <ac:spMk id="4" creationId="{BC193DF0-840F-D81E-5195-BB2E2B9459E7}"/>
          </ac:spMkLst>
        </pc:spChg>
        <pc:spChg chg="add mod">
          <ac:chgData name="ROHIT ARYA" userId="b9f88eba676ba88d" providerId="LiveId" clId="{9E39F5A6-B624-4423-9039-D8DE169F7BBD}" dt="2022-12-14T15:25:02.116" v="3341" actId="20577"/>
          <ac:spMkLst>
            <pc:docMk/>
            <pc:sldMk cId="1722211590" sldId="386"/>
            <ac:spMk id="5" creationId="{BEF12F07-995C-3627-2D79-9A88CB179021}"/>
          </ac:spMkLst>
        </pc:spChg>
        <pc:spChg chg="add mod">
          <ac:chgData name="ROHIT ARYA" userId="b9f88eba676ba88d" providerId="LiveId" clId="{9E39F5A6-B624-4423-9039-D8DE169F7BBD}" dt="2022-12-13T08:53:19.965" v="781" actId="1076"/>
          <ac:spMkLst>
            <pc:docMk/>
            <pc:sldMk cId="1722211590" sldId="386"/>
            <ac:spMk id="6" creationId="{F90FDD60-356F-FE82-CF55-2188DE0A035E}"/>
          </ac:spMkLst>
        </pc:spChg>
        <pc:spChg chg="add del mod">
          <ac:chgData name="ROHIT ARYA" userId="b9f88eba676ba88d" providerId="LiveId" clId="{9E39F5A6-B624-4423-9039-D8DE169F7BBD}" dt="2022-12-13T08:33:50.437" v="750" actId="478"/>
          <ac:spMkLst>
            <pc:docMk/>
            <pc:sldMk cId="1722211590" sldId="386"/>
            <ac:spMk id="7" creationId="{C4FEBC22-B78E-68B4-981D-5FD4A3E3592E}"/>
          </ac:spMkLst>
        </pc:spChg>
        <pc:spChg chg="add del mod">
          <ac:chgData name="ROHIT ARYA" userId="b9f88eba676ba88d" providerId="LiveId" clId="{9E39F5A6-B624-4423-9039-D8DE169F7BBD}" dt="2022-12-13T08:33:54.650" v="751" actId="478"/>
          <ac:spMkLst>
            <pc:docMk/>
            <pc:sldMk cId="1722211590" sldId="386"/>
            <ac:spMk id="8" creationId="{F54A9510-0228-A64F-B8A3-D5EFC84BB0B1}"/>
          </ac:spMkLst>
        </pc:spChg>
        <pc:spChg chg="add mod">
          <ac:chgData name="ROHIT ARYA" userId="b9f88eba676ba88d" providerId="LiveId" clId="{9E39F5A6-B624-4423-9039-D8DE169F7BBD}" dt="2022-12-13T08:34:57.921" v="763" actId="1076"/>
          <ac:spMkLst>
            <pc:docMk/>
            <pc:sldMk cId="1722211590" sldId="386"/>
            <ac:spMk id="9" creationId="{D17DD377-67E7-E5F1-7C1C-7C6A0E441B5F}"/>
          </ac:spMkLst>
        </pc:spChg>
        <pc:spChg chg="add del mod">
          <ac:chgData name="ROHIT ARYA" userId="b9f88eba676ba88d" providerId="LiveId" clId="{9E39F5A6-B624-4423-9039-D8DE169F7BBD}" dt="2022-12-13T08:52:06.917" v="771"/>
          <ac:spMkLst>
            <pc:docMk/>
            <pc:sldMk cId="1722211590" sldId="386"/>
            <ac:spMk id="10" creationId="{A2D7A12A-B360-1521-7FAA-7C901A1E097A}"/>
          </ac:spMkLst>
        </pc:spChg>
        <pc:spChg chg="add del mod">
          <ac:chgData name="ROHIT ARYA" userId="b9f88eba676ba88d" providerId="LiveId" clId="{9E39F5A6-B624-4423-9039-D8DE169F7BBD}" dt="2022-12-13T08:52:06.917" v="771"/>
          <ac:spMkLst>
            <pc:docMk/>
            <pc:sldMk cId="1722211590" sldId="386"/>
            <ac:spMk id="11" creationId="{D4930CF8-CDB0-F86D-D920-77481BC636CF}"/>
          </ac:spMkLst>
        </pc:spChg>
        <pc:spChg chg="add del mod">
          <ac:chgData name="ROHIT ARYA" userId="b9f88eba676ba88d" providerId="LiveId" clId="{9E39F5A6-B624-4423-9039-D8DE169F7BBD}" dt="2022-12-13T08:52:06.917" v="771"/>
          <ac:spMkLst>
            <pc:docMk/>
            <pc:sldMk cId="1722211590" sldId="386"/>
            <ac:spMk id="12" creationId="{782C0ADA-24A9-50E3-8DA1-D26A6E0B0B62}"/>
          </ac:spMkLst>
        </pc:spChg>
        <pc:spChg chg="add del mod">
          <ac:chgData name="ROHIT ARYA" userId="b9f88eba676ba88d" providerId="LiveId" clId="{9E39F5A6-B624-4423-9039-D8DE169F7BBD}" dt="2022-12-13T08:52:06.917" v="771"/>
          <ac:spMkLst>
            <pc:docMk/>
            <pc:sldMk cId="1722211590" sldId="386"/>
            <ac:spMk id="13" creationId="{118F537A-F809-1A96-C364-4D4A6A3601D7}"/>
          </ac:spMkLst>
        </pc:spChg>
        <pc:spChg chg="add del mod">
          <ac:chgData name="ROHIT ARYA" userId="b9f88eba676ba88d" providerId="LiveId" clId="{9E39F5A6-B624-4423-9039-D8DE169F7BBD}" dt="2022-12-13T08:52:06.917" v="771"/>
          <ac:spMkLst>
            <pc:docMk/>
            <pc:sldMk cId="1722211590" sldId="386"/>
            <ac:spMk id="14" creationId="{1F964E3D-963C-B1A6-65E1-6A4C4473283A}"/>
          </ac:spMkLst>
        </pc:spChg>
        <pc:spChg chg="add del mod">
          <ac:chgData name="ROHIT ARYA" userId="b9f88eba676ba88d" providerId="LiveId" clId="{9E39F5A6-B624-4423-9039-D8DE169F7BBD}" dt="2022-12-13T08:52:20.805" v="773"/>
          <ac:spMkLst>
            <pc:docMk/>
            <pc:sldMk cId="1722211590" sldId="386"/>
            <ac:spMk id="15" creationId="{3CD39E4E-5403-2C4D-DAB6-24C93CA4A3BF}"/>
          </ac:spMkLst>
        </pc:spChg>
        <pc:spChg chg="add del mod">
          <ac:chgData name="ROHIT ARYA" userId="b9f88eba676ba88d" providerId="LiveId" clId="{9E39F5A6-B624-4423-9039-D8DE169F7BBD}" dt="2022-12-13T08:52:20.805" v="773"/>
          <ac:spMkLst>
            <pc:docMk/>
            <pc:sldMk cId="1722211590" sldId="386"/>
            <ac:spMk id="16" creationId="{D20369BC-0A4C-8DF5-4944-09380489EF37}"/>
          </ac:spMkLst>
        </pc:spChg>
        <pc:spChg chg="add del mod">
          <ac:chgData name="ROHIT ARYA" userId="b9f88eba676ba88d" providerId="LiveId" clId="{9E39F5A6-B624-4423-9039-D8DE169F7BBD}" dt="2022-12-13T08:52:20.805" v="773"/>
          <ac:spMkLst>
            <pc:docMk/>
            <pc:sldMk cId="1722211590" sldId="386"/>
            <ac:spMk id="17" creationId="{CDB383C0-E0F2-A6FA-E4CB-7C994FC55CF6}"/>
          </ac:spMkLst>
        </pc:spChg>
        <pc:spChg chg="add del mod">
          <ac:chgData name="ROHIT ARYA" userId="b9f88eba676ba88d" providerId="LiveId" clId="{9E39F5A6-B624-4423-9039-D8DE169F7BBD}" dt="2022-12-13T08:52:20.805" v="773"/>
          <ac:spMkLst>
            <pc:docMk/>
            <pc:sldMk cId="1722211590" sldId="386"/>
            <ac:spMk id="18" creationId="{CAEF41D1-0174-593C-4773-C505709DEFEB}"/>
          </ac:spMkLst>
        </pc:spChg>
        <pc:spChg chg="add del mod">
          <ac:chgData name="ROHIT ARYA" userId="b9f88eba676ba88d" providerId="LiveId" clId="{9E39F5A6-B624-4423-9039-D8DE169F7BBD}" dt="2022-12-13T08:52:20.805" v="773"/>
          <ac:spMkLst>
            <pc:docMk/>
            <pc:sldMk cId="1722211590" sldId="386"/>
            <ac:spMk id="19" creationId="{44C9C54E-C537-105A-8056-1C8DC374A0F5}"/>
          </ac:spMkLst>
        </pc:spChg>
        <pc:spChg chg="add mod">
          <ac:chgData name="ROHIT ARYA" userId="b9f88eba676ba88d" providerId="LiveId" clId="{9E39F5A6-B624-4423-9039-D8DE169F7BBD}" dt="2022-12-13T08:53:12.485" v="780" actId="1076"/>
          <ac:spMkLst>
            <pc:docMk/>
            <pc:sldMk cId="1722211590" sldId="386"/>
            <ac:spMk id="20" creationId="{CB634883-2BA9-598C-9458-E24ABF2260AA}"/>
          </ac:spMkLst>
        </pc:spChg>
      </pc:sldChg>
      <pc:sldChg chg="addSp modSp new mod ord">
        <pc:chgData name="ROHIT ARYA" userId="b9f88eba676ba88d" providerId="LiveId" clId="{9E39F5A6-B624-4423-9039-D8DE169F7BBD}" dt="2022-12-14T05:56:05.443" v="1380"/>
        <pc:sldMkLst>
          <pc:docMk/>
          <pc:sldMk cId="2945883176" sldId="387"/>
        </pc:sldMkLst>
        <pc:spChg chg="add mod">
          <ac:chgData name="ROHIT ARYA" userId="b9f88eba676ba88d" providerId="LiveId" clId="{9E39F5A6-B624-4423-9039-D8DE169F7BBD}" dt="2022-12-13T09:30:23.344" v="1062" actId="1076"/>
          <ac:spMkLst>
            <pc:docMk/>
            <pc:sldMk cId="2945883176" sldId="387"/>
            <ac:spMk id="3" creationId="{950D86C2-CA26-BEDF-D58E-9742BF77CEEF}"/>
          </ac:spMkLst>
        </pc:spChg>
        <pc:picChg chg="add mod">
          <ac:chgData name="ROHIT ARYA" userId="b9f88eba676ba88d" providerId="LiveId" clId="{9E39F5A6-B624-4423-9039-D8DE169F7BBD}" dt="2022-12-13T08:56:24.702" v="795" actId="1076"/>
          <ac:picMkLst>
            <pc:docMk/>
            <pc:sldMk cId="2945883176" sldId="387"/>
            <ac:picMk id="2" creationId="{8949236D-EFBA-3A50-1B35-DFF406BEEC0F}"/>
          </ac:picMkLst>
        </pc:picChg>
      </pc:sldChg>
      <pc:sldChg chg="addSp modSp new mod ord">
        <pc:chgData name="ROHIT ARYA" userId="b9f88eba676ba88d" providerId="LiveId" clId="{9E39F5A6-B624-4423-9039-D8DE169F7BBD}" dt="2022-12-14T15:26:54.305" v="3366" actId="20577"/>
        <pc:sldMkLst>
          <pc:docMk/>
          <pc:sldMk cId="3693576197" sldId="388"/>
        </pc:sldMkLst>
        <pc:spChg chg="add mod">
          <ac:chgData name="ROHIT ARYA" userId="b9f88eba676ba88d" providerId="LiveId" clId="{9E39F5A6-B624-4423-9039-D8DE169F7BBD}" dt="2022-12-14T11:15:22.332" v="3193" actId="255"/>
          <ac:spMkLst>
            <pc:docMk/>
            <pc:sldMk cId="3693576197" sldId="388"/>
            <ac:spMk id="4" creationId="{1DA8D06D-D9C5-5DA5-A7E2-865DBE36D9ED}"/>
          </ac:spMkLst>
        </pc:spChg>
        <pc:spChg chg="add mod">
          <ac:chgData name="ROHIT ARYA" userId="b9f88eba676ba88d" providerId="LiveId" clId="{9E39F5A6-B624-4423-9039-D8DE169F7BBD}" dt="2022-12-14T15:26:54.305" v="3366" actId="20577"/>
          <ac:spMkLst>
            <pc:docMk/>
            <pc:sldMk cId="3693576197" sldId="388"/>
            <ac:spMk id="5" creationId="{2CE72305-E026-EB46-8AA2-2AFBAEEAA79A}"/>
          </ac:spMkLst>
        </pc:spChg>
        <pc:picChg chg="add mod modCrop">
          <ac:chgData name="ROHIT ARYA" userId="b9f88eba676ba88d" providerId="LiveId" clId="{9E39F5A6-B624-4423-9039-D8DE169F7BBD}" dt="2022-12-14T15:26:02.952" v="3345" actId="14100"/>
          <ac:picMkLst>
            <pc:docMk/>
            <pc:sldMk cId="3693576197" sldId="388"/>
            <ac:picMk id="2" creationId="{63DBDA0F-3B41-F612-48D6-712D004EC8EB}"/>
          </ac:picMkLst>
        </pc:picChg>
        <pc:picChg chg="add mod modCrop">
          <ac:chgData name="ROHIT ARYA" userId="b9f88eba676ba88d" providerId="LiveId" clId="{9E39F5A6-B624-4423-9039-D8DE169F7BBD}" dt="2022-12-14T15:26:03.412" v="3346" actId="14100"/>
          <ac:picMkLst>
            <pc:docMk/>
            <pc:sldMk cId="3693576197" sldId="388"/>
            <ac:picMk id="3" creationId="{53E2105D-25BD-43B5-EB1B-18C610817F97}"/>
          </ac:picMkLst>
        </pc:picChg>
      </pc:sldChg>
      <pc:sldChg chg="addSp delSp modSp new mod ord">
        <pc:chgData name="ROHIT ARYA" userId="b9f88eba676ba88d" providerId="LiveId" clId="{9E39F5A6-B624-4423-9039-D8DE169F7BBD}" dt="2022-12-19T07:16:17.750" v="4104" actId="1076"/>
        <pc:sldMkLst>
          <pc:docMk/>
          <pc:sldMk cId="600580590" sldId="389"/>
        </pc:sldMkLst>
        <pc:spChg chg="add mod">
          <ac:chgData name="ROHIT ARYA" userId="b9f88eba676ba88d" providerId="LiveId" clId="{9E39F5A6-B624-4423-9039-D8DE169F7BBD}" dt="2022-12-14T15:27:44.626" v="3371" actId="20577"/>
          <ac:spMkLst>
            <pc:docMk/>
            <pc:sldMk cId="600580590" sldId="389"/>
            <ac:spMk id="2" creationId="{84EC528D-C84D-0EA6-9641-003BFABC2FBE}"/>
          </ac:spMkLst>
        </pc:spChg>
        <pc:spChg chg="mod">
          <ac:chgData name="ROHIT ARYA" userId="b9f88eba676ba88d" providerId="LiveId" clId="{9E39F5A6-B624-4423-9039-D8DE169F7BBD}" dt="2022-12-19T07:16:05.394" v="4103" actId="255"/>
          <ac:spMkLst>
            <pc:docMk/>
            <pc:sldMk cId="600580590" sldId="389"/>
            <ac:spMk id="5" creationId="{FA2654C7-7741-9A8B-A0DD-87632AC71A91}"/>
          </ac:spMkLst>
        </pc:spChg>
        <pc:spChg chg="add del mod">
          <ac:chgData name="ROHIT ARYA" userId="b9f88eba676ba88d" providerId="LiveId" clId="{9E39F5A6-B624-4423-9039-D8DE169F7BBD}" dt="2022-12-13T09:22:35.440" v="987" actId="478"/>
          <ac:spMkLst>
            <pc:docMk/>
            <pc:sldMk cId="600580590" sldId="389"/>
            <ac:spMk id="14" creationId="{0E4362BB-B014-6A2A-701D-5D02F60476AD}"/>
          </ac:spMkLst>
        </pc:spChg>
        <pc:spChg chg="add del">
          <ac:chgData name="ROHIT ARYA" userId="b9f88eba676ba88d" providerId="LiveId" clId="{9E39F5A6-B624-4423-9039-D8DE169F7BBD}" dt="2022-12-13T09:22:18.053" v="981" actId="22"/>
          <ac:spMkLst>
            <pc:docMk/>
            <pc:sldMk cId="600580590" sldId="389"/>
            <ac:spMk id="17" creationId="{ECDC6746-563A-408D-8B49-9BE046C5EE1A}"/>
          </ac:spMkLst>
        </pc:spChg>
        <pc:graphicFrameChg chg="add del mod">
          <ac:chgData name="ROHIT ARYA" userId="b9f88eba676ba88d" providerId="LiveId" clId="{9E39F5A6-B624-4423-9039-D8DE169F7BBD}" dt="2022-12-13T09:10:25.905" v="872" actId="21"/>
          <ac:graphicFrameMkLst>
            <pc:docMk/>
            <pc:sldMk cId="600580590" sldId="389"/>
            <ac:graphicFrameMk id="3" creationId="{66F94A67-66AF-FF0C-AEB5-FE6255C08E51}"/>
          </ac:graphicFrameMkLst>
        </pc:graphicFrameChg>
        <pc:graphicFrameChg chg="add mod modGraphic">
          <ac:chgData name="ROHIT ARYA" userId="b9f88eba676ba88d" providerId="LiveId" clId="{9E39F5A6-B624-4423-9039-D8DE169F7BBD}" dt="2022-12-19T07:16:17.750" v="4104" actId="1076"/>
          <ac:graphicFrameMkLst>
            <pc:docMk/>
            <pc:sldMk cId="600580590" sldId="389"/>
            <ac:graphicFrameMk id="15" creationId="{F4CB8D14-B202-ACEA-075B-4119093F1C67}"/>
          </ac:graphicFrameMkLst>
        </pc:graphicFrameChg>
        <pc:inkChg chg="add del">
          <ac:chgData name="ROHIT ARYA" userId="b9f88eba676ba88d" providerId="LiveId" clId="{9E39F5A6-B624-4423-9039-D8DE169F7BBD}" dt="2022-12-13T09:09:02.387" v="855" actId="9405"/>
          <ac:inkMkLst>
            <pc:docMk/>
            <pc:sldMk cId="600580590" sldId="389"/>
            <ac:inkMk id="4" creationId="{C6C59C72-9822-E7C7-1B81-8938EB65546A}"/>
          </ac:inkMkLst>
        </pc:inkChg>
        <pc:inkChg chg="add del">
          <ac:chgData name="ROHIT ARYA" userId="b9f88eba676ba88d" providerId="LiveId" clId="{9E39F5A6-B624-4423-9039-D8DE169F7BBD}" dt="2022-12-13T09:09:09.984" v="859" actId="9405"/>
          <ac:inkMkLst>
            <pc:docMk/>
            <pc:sldMk cId="600580590" sldId="389"/>
            <ac:inkMk id="5" creationId="{FBC2FCF4-765F-D3CE-44F4-399D75CA346E}"/>
          </ac:inkMkLst>
        </pc:inkChg>
        <pc:inkChg chg="add del">
          <ac:chgData name="ROHIT ARYA" userId="b9f88eba676ba88d" providerId="LiveId" clId="{9E39F5A6-B624-4423-9039-D8DE169F7BBD}" dt="2022-12-13T09:09:09.603" v="858" actId="9405"/>
          <ac:inkMkLst>
            <pc:docMk/>
            <pc:sldMk cId="600580590" sldId="389"/>
            <ac:inkMk id="6" creationId="{34D42987-F273-4D71-F4D1-5CCA2474DBDE}"/>
          </ac:inkMkLst>
        </pc:inkChg>
        <pc:inkChg chg="add del">
          <ac:chgData name="ROHIT ARYA" userId="b9f88eba676ba88d" providerId="LiveId" clId="{9E39F5A6-B624-4423-9039-D8DE169F7BBD}" dt="2022-12-13T09:09:23.900" v="863" actId="9405"/>
          <ac:inkMkLst>
            <pc:docMk/>
            <pc:sldMk cId="600580590" sldId="389"/>
            <ac:inkMk id="7" creationId="{DE879D7A-4A68-C672-A535-0801174301BF}"/>
          </ac:inkMkLst>
        </pc:inkChg>
        <pc:inkChg chg="add del">
          <ac:chgData name="ROHIT ARYA" userId="b9f88eba676ba88d" providerId="LiveId" clId="{9E39F5A6-B624-4423-9039-D8DE169F7BBD}" dt="2022-12-13T09:09:23.480" v="862" actId="9405"/>
          <ac:inkMkLst>
            <pc:docMk/>
            <pc:sldMk cId="600580590" sldId="389"/>
            <ac:inkMk id="8" creationId="{6BFFFC38-34FC-542F-718E-4893D1E1AE13}"/>
          </ac:inkMkLst>
        </pc:inkChg>
        <pc:inkChg chg="add del">
          <ac:chgData name="ROHIT ARYA" userId="b9f88eba676ba88d" providerId="LiveId" clId="{9E39F5A6-B624-4423-9039-D8DE169F7BBD}" dt="2022-12-13T09:09:44.644" v="871" actId="9405"/>
          <ac:inkMkLst>
            <pc:docMk/>
            <pc:sldMk cId="600580590" sldId="389"/>
            <ac:inkMk id="9" creationId="{2A669C1C-4B30-B8B3-6C42-52C335BEB784}"/>
          </ac:inkMkLst>
        </pc:inkChg>
        <pc:inkChg chg="add del">
          <ac:chgData name="ROHIT ARYA" userId="b9f88eba676ba88d" providerId="LiveId" clId="{9E39F5A6-B624-4423-9039-D8DE169F7BBD}" dt="2022-12-13T09:09:43.080" v="870" actId="9405"/>
          <ac:inkMkLst>
            <pc:docMk/>
            <pc:sldMk cId="600580590" sldId="389"/>
            <ac:inkMk id="10" creationId="{8716FD80-1B4A-A566-3958-A181E9C88011}"/>
          </ac:inkMkLst>
        </pc:inkChg>
        <pc:inkChg chg="add del">
          <ac:chgData name="ROHIT ARYA" userId="b9f88eba676ba88d" providerId="LiveId" clId="{9E39F5A6-B624-4423-9039-D8DE169F7BBD}" dt="2022-12-13T09:09:42.865" v="869" actId="9405"/>
          <ac:inkMkLst>
            <pc:docMk/>
            <pc:sldMk cId="600580590" sldId="389"/>
            <ac:inkMk id="11" creationId="{E4BB04A7-7EEA-8331-5154-4C77CD4F1198}"/>
          </ac:inkMkLst>
        </pc:inkChg>
        <pc:inkChg chg="add del">
          <ac:chgData name="ROHIT ARYA" userId="b9f88eba676ba88d" providerId="LiveId" clId="{9E39F5A6-B624-4423-9039-D8DE169F7BBD}" dt="2022-12-13T09:09:42.557" v="868" actId="9405"/>
          <ac:inkMkLst>
            <pc:docMk/>
            <pc:sldMk cId="600580590" sldId="389"/>
            <ac:inkMk id="12" creationId="{D908BB3E-6116-69DF-F15F-0F9F64D2790A}"/>
          </ac:inkMkLst>
        </pc:inkChg>
      </pc:sldChg>
      <pc:sldChg chg="modSp add mod ord">
        <pc:chgData name="ROHIT ARYA" userId="b9f88eba676ba88d" providerId="LiveId" clId="{9E39F5A6-B624-4423-9039-D8DE169F7BBD}" dt="2022-12-19T07:15:50.170" v="4102" actId="255"/>
        <pc:sldMkLst>
          <pc:docMk/>
          <pc:sldMk cId="1188579020" sldId="390"/>
        </pc:sldMkLst>
        <pc:spChg chg="mod">
          <ac:chgData name="ROHIT ARYA" userId="b9f88eba676ba88d" providerId="LiveId" clId="{9E39F5A6-B624-4423-9039-D8DE169F7BBD}" dt="2022-12-14T15:28:06.878" v="3377" actId="20577"/>
          <ac:spMkLst>
            <pc:docMk/>
            <pc:sldMk cId="1188579020" sldId="390"/>
            <ac:spMk id="2" creationId="{84EC528D-C84D-0EA6-9641-003BFABC2FBE}"/>
          </ac:spMkLst>
        </pc:spChg>
        <pc:spChg chg="mod">
          <ac:chgData name="ROHIT ARYA" userId="b9f88eba676ba88d" providerId="LiveId" clId="{9E39F5A6-B624-4423-9039-D8DE169F7BBD}" dt="2022-12-19T07:15:50.170" v="4102" actId="255"/>
          <ac:spMkLst>
            <pc:docMk/>
            <pc:sldMk cId="1188579020" sldId="390"/>
            <ac:spMk id="5" creationId="{A407D087-22B1-74D1-B0BC-128D03EFEC50}"/>
          </ac:spMkLst>
        </pc:spChg>
        <pc:graphicFrameChg chg="mod modGraphic">
          <ac:chgData name="ROHIT ARYA" userId="b9f88eba676ba88d" providerId="LiveId" clId="{9E39F5A6-B624-4423-9039-D8DE169F7BBD}" dt="2022-12-19T04:26:58.033" v="3986" actId="20577"/>
          <ac:graphicFrameMkLst>
            <pc:docMk/>
            <pc:sldMk cId="1188579020" sldId="390"/>
            <ac:graphicFrameMk id="15" creationId="{F4CB8D14-B202-ACEA-075B-4119093F1C67}"/>
          </ac:graphicFrameMkLst>
        </pc:graphicFrameChg>
      </pc:sldChg>
      <pc:sldChg chg="addSp modSp new del mod ord">
        <pc:chgData name="ROHIT ARYA" userId="b9f88eba676ba88d" providerId="LiveId" clId="{9E39F5A6-B624-4423-9039-D8DE169F7BBD}" dt="2022-12-19T11:02:12.986" v="5176" actId="47"/>
        <pc:sldMkLst>
          <pc:docMk/>
          <pc:sldMk cId="1502735169" sldId="391"/>
        </pc:sldMkLst>
        <pc:spChg chg="mod">
          <ac:chgData name="ROHIT ARYA" userId="b9f88eba676ba88d" providerId="LiveId" clId="{9E39F5A6-B624-4423-9039-D8DE169F7BBD}" dt="2022-12-19T09:29:34.172" v="4178" actId="1076"/>
          <ac:spMkLst>
            <pc:docMk/>
            <pc:sldMk cId="1502735169" sldId="391"/>
            <ac:spMk id="2" creationId="{182100EA-CA10-9898-8FE8-FF0547CB08B5}"/>
          </ac:spMkLst>
        </pc:spChg>
        <pc:spChg chg="add mod">
          <ac:chgData name="ROHIT ARYA" userId="b9f88eba676ba88d" providerId="LiveId" clId="{9E39F5A6-B624-4423-9039-D8DE169F7BBD}" dt="2022-12-14T15:33:52.574" v="3379" actId="20577"/>
          <ac:spMkLst>
            <pc:docMk/>
            <pc:sldMk cId="1502735169" sldId="391"/>
            <ac:spMk id="5" creationId="{CD44152C-A9C3-CEDB-9A03-AF443BD1C215}"/>
          </ac:spMkLst>
        </pc:spChg>
        <pc:picChg chg="add mod ord">
          <ac:chgData name="ROHIT ARYA" userId="b9f88eba676ba88d" providerId="LiveId" clId="{9E39F5A6-B624-4423-9039-D8DE169F7BBD}" dt="2022-12-19T09:40:02.280" v="4180" actId="1076"/>
          <ac:picMkLst>
            <pc:docMk/>
            <pc:sldMk cId="1502735169" sldId="391"/>
            <ac:picMk id="4" creationId="{A261F6E2-B786-E832-2B22-7EBBACAD04CB}"/>
          </ac:picMkLst>
        </pc:picChg>
      </pc:sldChg>
      <pc:sldChg chg="addSp delSp modSp new mod ord setBg">
        <pc:chgData name="ROHIT ARYA" userId="b9f88eba676ba88d" providerId="LiveId" clId="{9E39F5A6-B624-4423-9039-D8DE169F7BBD}" dt="2022-12-19T11:31:57.315" v="5799" actId="688"/>
        <pc:sldMkLst>
          <pc:docMk/>
          <pc:sldMk cId="4175129860" sldId="392"/>
        </pc:sldMkLst>
        <pc:spChg chg="add del mod">
          <ac:chgData name="ROHIT ARYA" userId="b9f88eba676ba88d" providerId="LiveId" clId="{9E39F5A6-B624-4423-9039-D8DE169F7BBD}" dt="2022-12-14T10:58:03.007" v="2860"/>
          <ac:spMkLst>
            <pc:docMk/>
            <pc:sldMk cId="4175129860" sldId="392"/>
            <ac:spMk id="2" creationId="{6CECE567-8EA5-4AEF-FB8A-3EBC506E6C33}"/>
          </ac:spMkLst>
        </pc:spChg>
        <pc:spChg chg="add del mod">
          <ac:chgData name="ROHIT ARYA" userId="b9f88eba676ba88d" providerId="LiveId" clId="{9E39F5A6-B624-4423-9039-D8DE169F7BBD}" dt="2022-12-14T11:06:57.748" v="3085" actId="478"/>
          <ac:spMkLst>
            <pc:docMk/>
            <pc:sldMk cId="4175129860" sldId="392"/>
            <ac:spMk id="3" creationId="{2C27C931-E3F3-97C1-D88F-2CC1CFFD2377}"/>
          </ac:spMkLst>
        </pc:spChg>
        <pc:spChg chg="add del mod">
          <ac:chgData name="ROHIT ARYA" userId="b9f88eba676ba88d" providerId="LiveId" clId="{9E39F5A6-B624-4423-9039-D8DE169F7BBD}" dt="2022-12-19T11:06:08.484" v="5199"/>
          <ac:spMkLst>
            <pc:docMk/>
            <pc:sldMk cId="4175129860" sldId="392"/>
            <ac:spMk id="4" creationId="{E98D25DC-4D57-7285-FDB9-9746B27F8BD0}"/>
          </ac:spMkLst>
        </pc:spChg>
        <pc:spChg chg="add mod">
          <ac:chgData name="ROHIT ARYA" userId="b9f88eba676ba88d" providerId="LiveId" clId="{9E39F5A6-B624-4423-9039-D8DE169F7BBD}" dt="2022-12-19T11:07:16.126" v="5221" actId="20577"/>
          <ac:spMkLst>
            <pc:docMk/>
            <pc:sldMk cId="4175129860" sldId="392"/>
            <ac:spMk id="5" creationId="{A9D9144E-4780-41A8-DC04-03ECF0E76AEF}"/>
          </ac:spMkLst>
        </pc:spChg>
        <pc:spChg chg="add del mod">
          <ac:chgData name="ROHIT ARYA" userId="b9f88eba676ba88d" providerId="LiveId" clId="{9E39F5A6-B624-4423-9039-D8DE169F7BBD}" dt="2022-12-14T11:02:31.447" v="3040"/>
          <ac:spMkLst>
            <pc:docMk/>
            <pc:sldMk cId="4175129860" sldId="392"/>
            <ac:spMk id="5" creationId="{ECA23AED-272A-617F-62DC-85B5D9018880}"/>
          </ac:spMkLst>
        </pc:spChg>
        <pc:spChg chg="add mod">
          <ac:chgData name="ROHIT ARYA" userId="b9f88eba676ba88d" providerId="LiveId" clId="{9E39F5A6-B624-4423-9039-D8DE169F7BBD}" dt="2022-12-19T11:28:48.565" v="5787" actId="1076"/>
          <ac:spMkLst>
            <pc:docMk/>
            <pc:sldMk cId="4175129860" sldId="392"/>
            <ac:spMk id="6" creationId="{30D3C12E-BD47-8592-B4DE-4592C4E4A99C}"/>
          </ac:spMkLst>
        </pc:spChg>
        <pc:spChg chg="add del mod ord">
          <ac:chgData name="ROHIT ARYA" userId="b9f88eba676ba88d" providerId="LiveId" clId="{9E39F5A6-B624-4423-9039-D8DE169F7BBD}" dt="2022-12-19T11:28:25.706" v="5785" actId="478"/>
          <ac:spMkLst>
            <pc:docMk/>
            <pc:sldMk cId="4175129860" sldId="392"/>
            <ac:spMk id="11" creationId="{583AAF6E-9FF3-F5F9-8078-2E092EEE9DC3}"/>
          </ac:spMkLst>
        </pc:spChg>
        <pc:picChg chg="add del">
          <ac:chgData name="ROHIT ARYA" userId="b9f88eba676ba88d" providerId="LiveId" clId="{9E39F5A6-B624-4423-9039-D8DE169F7BBD}" dt="2022-12-14T08:48:30.229" v="2853" actId="478"/>
          <ac:picMkLst>
            <pc:docMk/>
            <pc:sldMk cId="4175129860" sldId="392"/>
            <ac:picMk id="3" creationId="{F4EBF7A6-7069-74D5-AEE3-9120A5D858B5}"/>
          </ac:picMkLst>
        </pc:picChg>
        <pc:picChg chg="add del mod">
          <ac:chgData name="ROHIT ARYA" userId="b9f88eba676ba88d" providerId="LiveId" clId="{9E39F5A6-B624-4423-9039-D8DE169F7BBD}" dt="2022-12-14T11:17:21.311" v="3197"/>
          <ac:picMkLst>
            <pc:docMk/>
            <pc:sldMk cId="4175129860" sldId="392"/>
            <ac:picMk id="7" creationId="{AB15166B-ABCE-11D1-3DF7-630EB99FA6C3}"/>
          </ac:picMkLst>
        </pc:picChg>
        <pc:picChg chg="add del mod ord">
          <ac:chgData name="ROHIT ARYA" userId="b9f88eba676ba88d" providerId="LiveId" clId="{9E39F5A6-B624-4423-9039-D8DE169F7BBD}" dt="2022-12-19T11:17:24.886" v="5582" actId="478"/>
          <ac:picMkLst>
            <pc:docMk/>
            <pc:sldMk cId="4175129860" sldId="392"/>
            <ac:picMk id="8" creationId="{C8D105CD-9C55-6C5C-0852-9984838E5C7A}"/>
          </ac:picMkLst>
        </pc:picChg>
        <pc:picChg chg="add del mod ord">
          <ac:chgData name="ROHIT ARYA" userId="b9f88eba676ba88d" providerId="LiveId" clId="{9E39F5A6-B624-4423-9039-D8DE169F7BBD}" dt="2022-12-19T11:19:48.420" v="5591" actId="478"/>
          <ac:picMkLst>
            <pc:docMk/>
            <pc:sldMk cId="4175129860" sldId="392"/>
            <ac:picMk id="10" creationId="{F069B5A7-C195-4185-73CB-E488E614A3D7}"/>
          </ac:picMkLst>
        </pc:picChg>
        <pc:picChg chg="add mod ord">
          <ac:chgData name="ROHIT ARYA" userId="b9f88eba676ba88d" providerId="LiveId" clId="{9E39F5A6-B624-4423-9039-D8DE169F7BBD}" dt="2022-12-19T11:31:57.315" v="5799" actId="688"/>
          <ac:picMkLst>
            <pc:docMk/>
            <pc:sldMk cId="4175129860" sldId="392"/>
            <ac:picMk id="13" creationId="{16453A58-B0F4-98A9-E0C6-6691C403C088}"/>
          </ac:picMkLst>
        </pc:picChg>
      </pc:sldChg>
      <pc:sldChg chg="addSp delSp modSp new mod setBg">
        <pc:chgData name="ROHIT ARYA" userId="b9f88eba676ba88d" providerId="LiveId" clId="{9E39F5A6-B624-4423-9039-D8DE169F7BBD}" dt="2022-12-19T11:01:22.137" v="5173" actId="14100"/>
        <pc:sldMkLst>
          <pc:docMk/>
          <pc:sldMk cId="1147938031" sldId="393"/>
        </pc:sldMkLst>
        <pc:spChg chg="add del mod">
          <ac:chgData name="ROHIT ARYA" userId="b9f88eba676ba88d" providerId="LiveId" clId="{9E39F5A6-B624-4423-9039-D8DE169F7BBD}" dt="2022-12-14T06:46:33.529" v="1504" actId="478"/>
          <ac:spMkLst>
            <pc:docMk/>
            <pc:sldMk cId="1147938031" sldId="393"/>
            <ac:spMk id="4" creationId="{2A2DF507-4A18-F666-53AE-B2677A9AB340}"/>
          </ac:spMkLst>
        </pc:spChg>
        <pc:spChg chg="add mod">
          <ac:chgData name="ROHIT ARYA" userId="b9f88eba676ba88d" providerId="LiveId" clId="{9E39F5A6-B624-4423-9039-D8DE169F7BBD}" dt="2022-12-19T10:55:47.101" v="4520" actId="20577"/>
          <ac:spMkLst>
            <pc:docMk/>
            <pc:sldMk cId="1147938031" sldId="393"/>
            <ac:spMk id="5" creationId="{2CB368AB-D4D5-3476-7740-8802210E2B75}"/>
          </ac:spMkLst>
        </pc:spChg>
        <pc:spChg chg="add del mod">
          <ac:chgData name="ROHIT ARYA" userId="b9f88eba676ba88d" providerId="LiveId" clId="{9E39F5A6-B624-4423-9039-D8DE169F7BBD}" dt="2022-12-19T07:17:49.242" v="4121" actId="478"/>
          <ac:spMkLst>
            <pc:docMk/>
            <pc:sldMk cId="1147938031" sldId="393"/>
            <ac:spMk id="6" creationId="{DB0CAFCC-1182-A6E0-3E75-96F15D946302}"/>
          </ac:spMkLst>
        </pc:spChg>
        <pc:spChg chg="add mod">
          <ac:chgData name="ROHIT ARYA" userId="b9f88eba676ba88d" providerId="LiveId" clId="{9E39F5A6-B624-4423-9039-D8DE169F7BBD}" dt="2022-12-19T10:54:56.428" v="4514" actId="20577"/>
          <ac:spMkLst>
            <pc:docMk/>
            <pc:sldMk cId="1147938031" sldId="393"/>
            <ac:spMk id="9" creationId="{B3D70AFA-1FFB-00C6-79C7-28019A4DAB1D}"/>
          </ac:spMkLst>
        </pc:spChg>
        <pc:picChg chg="add del mod modCrop">
          <ac:chgData name="ROHIT ARYA" userId="b9f88eba676ba88d" providerId="LiveId" clId="{9E39F5A6-B624-4423-9039-D8DE169F7BBD}" dt="2022-12-14T18:17:55.386" v="3753" actId="478"/>
          <ac:picMkLst>
            <pc:docMk/>
            <pc:sldMk cId="1147938031" sldId="393"/>
            <ac:picMk id="3" creationId="{F35E1AF0-29C9-24DC-1952-EFF37C5E6B43}"/>
          </ac:picMkLst>
        </pc:picChg>
        <pc:picChg chg="add del mod">
          <ac:chgData name="ROHIT ARYA" userId="b9f88eba676ba88d" providerId="LiveId" clId="{9E39F5A6-B624-4423-9039-D8DE169F7BBD}" dt="2022-12-14T18:17:59.677" v="3755"/>
          <ac:picMkLst>
            <pc:docMk/>
            <pc:sldMk cId="1147938031" sldId="393"/>
            <ac:picMk id="4" creationId="{74A02318-35C1-C710-A9B6-8FD4F90142A5}"/>
          </ac:picMkLst>
        </pc:picChg>
        <pc:picChg chg="add mod modCrop">
          <ac:chgData name="ROHIT ARYA" userId="b9f88eba676ba88d" providerId="LiveId" clId="{9E39F5A6-B624-4423-9039-D8DE169F7BBD}" dt="2022-12-19T10:53:22.183" v="4501" actId="14100"/>
          <ac:picMkLst>
            <pc:docMk/>
            <pc:sldMk cId="1147938031" sldId="393"/>
            <ac:picMk id="4" creationId="{CC2CAA4C-D4EB-2378-1882-9163463175F5}"/>
          </ac:picMkLst>
        </pc:picChg>
        <pc:picChg chg="add del mod">
          <ac:chgData name="ROHIT ARYA" userId="b9f88eba676ba88d" providerId="LiveId" clId="{9E39F5A6-B624-4423-9039-D8DE169F7BBD}" dt="2022-12-19T07:17:00.264" v="4105" actId="478"/>
          <ac:picMkLst>
            <pc:docMk/>
            <pc:sldMk cId="1147938031" sldId="393"/>
            <ac:picMk id="8" creationId="{CCBC2377-9B72-7D62-3371-A99C65098785}"/>
          </ac:picMkLst>
        </pc:picChg>
        <pc:picChg chg="add del mod">
          <ac:chgData name="ROHIT ARYA" userId="b9f88eba676ba88d" providerId="LiveId" clId="{9E39F5A6-B624-4423-9039-D8DE169F7BBD}" dt="2022-12-19T11:00:30.367" v="5163" actId="478"/>
          <ac:picMkLst>
            <pc:docMk/>
            <pc:sldMk cId="1147938031" sldId="393"/>
            <ac:picMk id="10" creationId="{4C4892BF-1ABE-3089-EF3B-FF85A746A09A}"/>
          </ac:picMkLst>
        </pc:picChg>
        <pc:picChg chg="add del mod">
          <ac:chgData name="ROHIT ARYA" userId="b9f88eba676ba88d" providerId="LiveId" clId="{9E39F5A6-B624-4423-9039-D8DE169F7BBD}" dt="2022-12-19T11:01:22.137" v="5173" actId="14100"/>
          <ac:picMkLst>
            <pc:docMk/>
            <pc:sldMk cId="1147938031" sldId="393"/>
            <ac:picMk id="11" creationId="{C9A37C8B-3227-C82F-C5A4-AB01788DCCD2}"/>
          </ac:picMkLst>
        </pc:picChg>
      </pc:sldChg>
      <pc:sldChg chg="addSp delSp modSp new mod">
        <pc:chgData name="ROHIT ARYA" userId="b9f88eba676ba88d" providerId="LiveId" clId="{9E39F5A6-B624-4423-9039-D8DE169F7BBD}" dt="2022-12-19T11:01:37.774" v="5175" actId="14100"/>
        <pc:sldMkLst>
          <pc:docMk/>
          <pc:sldMk cId="297801082" sldId="394"/>
        </pc:sldMkLst>
        <pc:spChg chg="add del mod">
          <ac:chgData name="ROHIT ARYA" userId="b9f88eba676ba88d" providerId="LiveId" clId="{9E39F5A6-B624-4423-9039-D8DE169F7BBD}" dt="2022-12-19T07:18:25.175" v="4123" actId="478"/>
          <ac:spMkLst>
            <pc:docMk/>
            <pc:sldMk cId="297801082" sldId="394"/>
            <ac:spMk id="4" creationId="{17C7BED4-E1CC-87E9-D990-C824E4222022}"/>
          </ac:spMkLst>
        </pc:spChg>
        <pc:spChg chg="add del mod">
          <ac:chgData name="ROHIT ARYA" userId="b9f88eba676ba88d" providerId="LiveId" clId="{9E39F5A6-B624-4423-9039-D8DE169F7BBD}" dt="2022-12-14T06:53:43.340" v="1915" actId="33987"/>
          <ac:spMkLst>
            <pc:docMk/>
            <pc:sldMk cId="297801082" sldId="394"/>
            <ac:spMk id="5" creationId="{F72E879F-816D-5C50-E29A-4E131E5F064A}"/>
          </ac:spMkLst>
        </pc:spChg>
        <pc:spChg chg="add mod">
          <ac:chgData name="ROHIT ARYA" userId="b9f88eba676ba88d" providerId="LiveId" clId="{9E39F5A6-B624-4423-9039-D8DE169F7BBD}" dt="2022-12-19T07:19:00.995" v="4137" actId="20577"/>
          <ac:spMkLst>
            <pc:docMk/>
            <pc:sldMk cId="297801082" sldId="394"/>
            <ac:spMk id="6" creationId="{2ED7E569-A5C1-B87C-F55E-DE351AD98318}"/>
          </ac:spMkLst>
        </pc:spChg>
        <pc:spChg chg="add del mod">
          <ac:chgData name="ROHIT ARYA" userId="b9f88eba676ba88d" providerId="LiveId" clId="{9E39F5A6-B624-4423-9039-D8DE169F7BBD}" dt="2022-12-14T07:02:36.195" v="2043"/>
          <ac:spMkLst>
            <pc:docMk/>
            <pc:sldMk cId="297801082" sldId="394"/>
            <ac:spMk id="6" creationId="{E6DFBE46-AC97-13E5-AE7F-CF4E67C9D32A}"/>
          </ac:spMkLst>
        </pc:spChg>
        <pc:spChg chg="add del mod">
          <ac:chgData name="ROHIT ARYA" userId="b9f88eba676ba88d" providerId="LiveId" clId="{9E39F5A6-B624-4423-9039-D8DE169F7BBD}" dt="2022-12-19T07:19:14.478" v="4138" actId="478"/>
          <ac:spMkLst>
            <pc:docMk/>
            <pc:sldMk cId="297801082" sldId="394"/>
            <ac:spMk id="7" creationId="{7A7E9363-C7F8-6FF7-CE3B-133196675557}"/>
          </ac:spMkLst>
        </pc:spChg>
        <pc:spChg chg="add mod">
          <ac:chgData name="ROHIT ARYA" userId="b9f88eba676ba88d" providerId="LiveId" clId="{9E39F5A6-B624-4423-9039-D8DE169F7BBD}" dt="2022-12-19T10:54:52.409" v="4513" actId="20577"/>
          <ac:spMkLst>
            <pc:docMk/>
            <pc:sldMk cId="297801082" sldId="394"/>
            <ac:spMk id="11" creationId="{4EDCFDE8-D1A6-67E4-0DDF-B99ACE58EA81}"/>
          </ac:spMkLst>
        </pc:spChg>
        <pc:picChg chg="add del mod ord modCrop">
          <ac:chgData name="ROHIT ARYA" userId="b9f88eba676ba88d" providerId="LiveId" clId="{9E39F5A6-B624-4423-9039-D8DE169F7BBD}" dt="2022-12-14T18:19:19.855" v="3758" actId="478"/>
          <ac:picMkLst>
            <pc:docMk/>
            <pc:sldMk cId="297801082" sldId="394"/>
            <ac:picMk id="3" creationId="{84059B15-16A0-29DC-3A3E-5EC40D8585A2}"/>
          </ac:picMkLst>
        </pc:picChg>
        <pc:picChg chg="add del mod">
          <ac:chgData name="ROHIT ARYA" userId="b9f88eba676ba88d" providerId="LiveId" clId="{9E39F5A6-B624-4423-9039-D8DE169F7BBD}" dt="2022-12-19T07:18:30.741" v="4126" actId="478"/>
          <ac:picMkLst>
            <pc:docMk/>
            <pc:sldMk cId="297801082" sldId="394"/>
            <ac:picMk id="5" creationId="{173931E3-A88E-415B-3B41-3723610B4C2A}"/>
          </ac:picMkLst>
        </pc:picChg>
        <pc:picChg chg="add mod modCrop">
          <ac:chgData name="ROHIT ARYA" userId="b9f88eba676ba88d" providerId="LiveId" clId="{9E39F5A6-B624-4423-9039-D8DE169F7BBD}" dt="2022-12-19T11:01:37.774" v="5175" actId="14100"/>
          <ac:picMkLst>
            <pc:docMk/>
            <pc:sldMk cId="297801082" sldId="394"/>
            <ac:picMk id="9" creationId="{BA04DC53-B471-38F5-F1DE-F772049A68A3}"/>
          </ac:picMkLst>
        </pc:picChg>
        <pc:picChg chg="add mod">
          <ac:chgData name="ROHIT ARYA" userId="b9f88eba676ba88d" providerId="LiveId" clId="{9E39F5A6-B624-4423-9039-D8DE169F7BBD}" dt="2022-12-19T11:01:27.487" v="5174"/>
          <ac:picMkLst>
            <pc:docMk/>
            <pc:sldMk cId="297801082" sldId="394"/>
            <ac:picMk id="12" creationId="{A37F4478-2B49-6EA4-FA53-1AAF481685A4}"/>
          </ac:picMkLst>
        </pc:picChg>
      </pc:sldChg>
      <pc:sldChg chg="addSp delSp modSp new mod">
        <pc:chgData name="ROHIT ARYA" userId="b9f88eba676ba88d" providerId="LiveId" clId="{9E39F5A6-B624-4423-9039-D8DE169F7BBD}" dt="2022-12-19T07:11:21.027" v="4101" actId="478"/>
        <pc:sldMkLst>
          <pc:docMk/>
          <pc:sldMk cId="1920613959" sldId="395"/>
        </pc:sldMkLst>
        <pc:spChg chg="add mod">
          <ac:chgData name="ROHIT ARYA" userId="b9f88eba676ba88d" providerId="LiveId" clId="{9E39F5A6-B624-4423-9039-D8DE169F7BBD}" dt="2022-12-14T06:37:01.240" v="1409"/>
          <ac:spMkLst>
            <pc:docMk/>
            <pc:sldMk cId="1920613959" sldId="395"/>
            <ac:spMk id="2" creationId="{93BF059C-8980-398B-A1E7-406C407D5479}"/>
          </ac:spMkLst>
        </pc:spChg>
        <pc:spChg chg="add del mod">
          <ac:chgData name="ROHIT ARYA" userId="b9f88eba676ba88d" providerId="LiveId" clId="{9E39F5A6-B624-4423-9039-D8DE169F7BBD}" dt="2022-12-14T06:37:16.526" v="1414"/>
          <ac:spMkLst>
            <pc:docMk/>
            <pc:sldMk cId="1920613959" sldId="395"/>
            <ac:spMk id="3" creationId="{F06426AF-61E7-E33B-A3EB-4A6048B94C39}"/>
          </ac:spMkLst>
        </pc:spChg>
        <pc:spChg chg="add del mod">
          <ac:chgData name="ROHIT ARYA" userId="b9f88eba676ba88d" providerId="LiveId" clId="{9E39F5A6-B624-4423-9039-D8DE169F7BBD}" dt="2022-12-19T07:11:21.027" v="4101" actId="478"/>
          <ac:spMkLst>
            <pc:docMk/>
            <pc:sldMk cId="1920613959" sldId="395"/>
            <ac:spMk id="4" creationId="{52A4DAF8-F31A-38C1-1D3F-13FB0858360F}"/>
          </ac:spMkLst>
        </pc:spChg>
        <pc:picChg chg="add mod">
          <ac:chgData name="ROHIT ARYA" userId="b9f88eba676ba88d" providerId="LiveId" clId="{9E39F5A6-B624-4423-9039-D8DE169F7BBD}" dt="2022-12-14T06:41:43.286" v="1438" actId="1076"/>
          <ac:picMkLst>
            <pc:docMk/>
            <pc:sldMk cId="1920613959" sldId="395"/>
            <ac:picMk id="6" creationId="{81965A72-1F9D-70DE-8C6D-16324472B06A}"/>
          </ac:picMkLst>
        </pc:picChg>
      </pc:sldChg>
      <pc:sldChg chg="new del">
        <pc:chgData name="ROHIT ARYA" userId="b9f88eba676ba88d" providerId="LiveId" clId="{9E39F5A6-B624-4423-9039-D8DE169F7BBD}" dt="2022-12-14T07:11:20.324" v="2090" actId="47"/>
        <pc:sldMkLst>
          <pc:docMk/>
          <pc:sldMk cId="2037500764" sldId="396"/>
        </pc:sldMkLst>
      </pc:sldChg>
      <pc:sldChg chg="addSp delSp modSp new del mod setBg">
        <pc:chgData name="ROHIT ARYA" userId="b9f88eba676ba88d" providerId="LiveId" clId="{9E39F5A6-B624-4423-9039-D8DE169F7BBD}" dt="2022-12-14T07:25:34.333" v="2498" actId="47"/>
        <pc:sldMkLst>
          <pc:docMk/>
          <pc:sldMk cId="2318190037" sldId="397"/>
        </pc:sldMkLst>
        <pc:spChg chg="add mod">
          <ac:chgData name="ROHIT ARYA" userId="b9f88eba676ba88d" providerId="LiveId" clId="{9E39F5A6-B624-4423-9039-D8DE169F7BBD}" dt="2022-12-14T07:18:01.304" v="2338" actId="207"/>
          <ac:spMkLst>
            <pc:docMk/>
            <pc:sldMk cId="2318190037" sldId="397"/>
            <ac:spMk id="2" creationId="{201B4B86-ED02-1760-3A29-02F22ADE7EE7}"/>
          </ac:spMkLst>
        </pc:spChg>
        <pc:picChg chg="add del mod">
          <ac:chgData name="ROHIT ARYA" userId="b9f88eba676ba88d" providerId="LiveId" clId="{9E39F5A6-B624-4423-9039-D8DE169F7BBD}" dt="2022-12-14T07:18:41.430" v="2340"/>
          <ac:picMkLst>
            <pc:docMk/>
            <pc:sldMk cId="2318190037" sldId="397"/>
            <ac:picMk id="4" creationId="{84F7B8AA-FC3A-4C94-7184-824916E7B143}"/>
          </ac:picMkLst>
        </pc:picChg>
        <pc:picChg chg="add mod ord">
          <ac:chgData name="ROHIT ARYA" userId="b9f88eba676ba88d" providerId="LiveId" clId="{9E39F5A6-B624-4423-9039-D8DE169F7BBD}" dt="2022-12-14T07:19:33.619" v="2381" actId="14861"/>
          <ac:picMkLst>
            <pc:docMk/>
            <pc:sldMk cId="2318190037" sldId="397"/>
            <ac:picMk id="6" creationId="{DD07A263-2FF3-5CDE-8921-74AC8B34198D}"/>
          </ac:picMkLst>
        </pc:picChg>
      </pc:sldChg>
      <pc:sldChg chg="addSp delSp modSp new mod">
        <pc:chgData name="ROHIT ARYA" userId="b9f88eba676ba88d" providerId="LiveId" clId="{9E39F5A6-B624-4423-9039-D8DE169F7BBD}" dt="2022-12-19T09:07:17.769" v="4139" actId="1036"/>
        <pc:sldMkLst>
          <pc:docMk/>
          <pc:sldMk cId="1268343519" sldId="398"/>
        </pc:sldMkLst>
        <pc:spChg chg="add mod">
          <ac:chgData name="ROHIT ARYA" userId="b9f88eba676ba88d" providerId="LiveId" clId="{9E39F5A6-B624-4423-9039-D8DE169F7BBD}" dt="2022-12-19T09:07:17.769" v="4139" actId="1036"/>
          <ac:spMkLst>
            <pc:docMk/>
            <pc:sldMk cId="1268343519" sldId="398"/>
            <ac:spMk id="4" creationId="{DE6DAB86-0137-9279-C81D-FD65D2E130CA}"/>
          </ac:spMkLst>
        </pc:spChg>
        <pc:spChg chg="add mod">
          <ac:chgData name="ROHIT ARYA" userId="b9f88eba676ba88d" providerId="LiveId" clId="{9E39F5A6-B624-4423-9039-D8DE169F7BBD}" dt="2022-12-14T15:37:00.870" v="3424" actId="255"/>
          <ac:spMkLst>
            <pc:docMk/>
            <pc:sldMk cId="1268343519" sldId="398"/>
            <ac:spMk id="5" creationId="{4BB68403-5929-E2D5-CDF1-10111BD5542A}"/>
          </ac:spMkLst>
        </pc:spChg>
        <pc:picChg chg="add del mod">
          <ac:chgData name="ROHIT ARYA" userId="b9f88eba676ba88d" providerId="LiveId" clId="{9E39F5A6-B624-4423-9039-D8DE169F7BBD}" dt="2022-12-14T07:24:46.585" v="2493" actId="478"/>
          <ac:picMkLst>
            <pc:docMk/>
            <pc:sldMk cId="1268343519" sldId="398"/>
            <ac:picMk id="3" creationId="{84314472-EB5D-4742-3C9D-81414ECE4964}"/>
          </ac:picMkLst>
        </pc:picChg>
      </pc:sldChg>
      <pc:sldChg chg="addSp delSp modSp new mod ord addCm delCm">
        <pc:chgData name="ROHIT ARYA" userId="b9f88eba676ba88d" providerId="LiveId" clId="{9E39F5A6-B624-4423-9039-D8DE169F7BBD}" dt="2022-12-19T11:06:12.486" v="5200" actId="1076"/>
        <pc:sldMkLst>
          <pc:docMk/>
          <pc:sldMk cId="2529089857" sldId="399"/>
        </pc:sldMkLst>
        <pc:spChg chg="add del mod">
          <ac:chgData name="ROHIT ARYA" userId="b9f88eba676ba88d" providerId="LiveId" clId="{9E39F5A6-B624-4423-9039-D8DE169F7BBD}" dt="2022-12-14T08:34:41.915" v="2540"/>
          <ac:spMkLst>
            <pc:docMk/>
            <pc:sldMk cId="2529089857" sldId="399"/>
            <ac:spMk id="3" creationId="{23459904-1071-8E22-F02D-FF41230C2BE7}"/>
          </ac:spMkLst>
        </pc:spChg>
        <pc:spChg chg="add del mod">
          <ac:chgData name="ROHIT ARYA" userId="b9f88eba676ba88d" providerId="LiveId" clId="{9E39F5A6-B624-4423-9039-D8DE169F7BBD}" dt="2022-12-14T08:35:02.961" v="2544"/>
          <ac:spMkLst>
            <pc:docMk/>
            <pc:sldMk cId="2529089857" sldId="399"/>
            <ac:spMk id="4" creationId="{7BE25E6D-562E-4FB5-E5F9-4BBE5B246E87}"/>
          </ac:spMkLst>
        </pc:spChg>
        <pc:spChg chg="add del mod">
          <ac:chgData name="ROHIT ARYA" userId="b9f88eba676ba88d" providerId="LiveId" clId="{9E39F5A6-B624-4423-9039-D8DE169F7BBD}" dt="2022-12-19T11:06:12.486" v="5200" actId="1076"/>
          <ac:spMkLst>
            <pc:docMk/>
            <pc:sldMk cId="2529089857" sldId="399"/>
            <ac:spMk id="5" creationId="{95CF1ECB-572B-A7C5-CDEA-F4620722BB63}"/>
          </ac:spMkLst>
        </pc:spChg>
        <pc:spChg chg="add del mod">
          <ac:chgData name="ROHIT ARYA" userId="b9f88eba676ba88d" providerId="LiveId" clId="{9E39F5A6-B624-4423-9039-D8DE169F7BBD}" dt="2022-12-14T08:35:49.323" v="2554" actId="767"/>
          <ac:spMkLst>
            <pc:docMk/>
            <pc:sldMk cId="2529089857" sldId="399"/>
            <ac:spMk id="6" creationId="{823C63CB-2E62-1CE4-DDA4-72C4179F54C0}"/>
          </ac:spMkLst>
        </pc:spChg>
        <pc:graphicFrameChg chg="add mod modGraphic">
          <ac:chgData name="ROHIT ARYA" userId="b9f88eba676ba88d" providerId="LiveId" clId="{9E39F5A6-B624-4423-9039-D8DE169F7BBD}" dt="2022-12-14T17:20:44.704" v="3739" actId="1076"/>
          <ac:graphicFrameMkLst>
            <pc:docMk/>
            <pc:sldMk cId="2529089857" sldId="399"/>
            <ac:graphicFrameMk id="2" creationId="{ED5A6ECD-744A-AE62-1A27-B4FACF4E0C38}"/>
          </ac:graphicFrameMkLst>
        </pc:graphicFrameChg>
      </pc:sldChg>
      <pc:sldChg chg="addSp modSp new del mod ord">
        <pc:chgData name="ROHIT ARYA" userId="b9f88eba676ba88d" providerId="LiveId" clId="{9E39F5A6-B624-4423-9039-D8DE169F7BBD}" dt="2022-12-19T09:07:21.075" v="4140" actId="47"/>
        <pc:sldMkLst>
          <pc:docMk/>
          <pc:sldMk cId="880582921" sldId="400"/>
        </pc:sldMkLst>
        <pc:spChg chg="add mod">
          <ac:chgData name="ROHIT ARYA" userId="b9f88eba676ba88d" providerId="LiveId" clId="{9E39F5A6-B624-4423-9039-D8DE169F7BBD}" dt="2022-12-14T15:42:26.095" v="3467" actId="113"/>
          <ac:spMkLst>
            <pc:docMk/>
            <pc:sldMk cId="880582921" sldId="400"/>
            <ac:spMk id="2" creationId="{982B65C7-B30C-CFAE-6C40-B698433D0117}"/>
          </ac:spMkLst>
        </pc:spChg>
        <pc:picChg chg="add mod modCrop">
          <ac:chgData name="ROHIT ARYA" userId="b9f88eba676ba88d" providerId="LiveId" clId="{9E39F5A6-B624-4423-9039-D8DE169F7BBD}" dt="2022-12-14T15:14:27.105" v="3260" actId="732"/>
          <ac:picMkLst>
            <pc:docMk/>
            <pc:sldMk cId="880582921" sldId="400"/>
            <ac:picMk id="4" creationId="{984C6784-C70F-07FA-57BC-2196485122A8}"/>
          </ac:picMkLst>
        </pc:picChg>
      </pc:sldChg>
      <pc:sldChg chg="addSp modSp new del mod">
        <pc:chgData name="ROHIT ARYA" userId="b9f88eba676ba88d" providerId="LiveId" clId="{9E39F5A6-B624-4423-9039-D8DE169F7BBD}" dt="2022-12-19T09:07:22.520" v="4141" actId="47"/>
        <pc:sldMkLst>
          <pc:docMk/>
          <pc:sldMk cId="3442935036" sldId="401"/>
        </pc:sldMkLst>
        <pc:spChg chg="add mod">
          <ac:chgData name="ROHIT ARYA" userId="b9f88eba676ba88d" providerId="LiveId" clId="{9E39F5A6-B624-4423-9039-D8DE169F7BBD}" dt="2022-12-14T15:42:18.627" v="3466" actId="113"/>
          <ac:spMkLst>
            <pc:docMk/>
            <pc:sldMk cId="3442935036" sldId="401"/>
            <ac:spMk id="2" creationId="{9138EC62-DCE6-BA99-D685-E4136F0BB6EC}"/>
          </ac:spMkLst>
        </pc:spChg>
        <pc:picChg chg="add mod modCrop">
          <ac:chgData name="ROHIT ARYA" userId="b9f88eba676ba88d" providerId="LiveId" clId="{9E39F5A6-B624-4423-9039-D8DE169F7BBD}" dt="2022-12-14T15:14:05.609" v="3256" actId="1076"/>
          <ac:picMkLst>
            <pc:docMk/>
            <pc:sldMk cId="3442935036" sldId="401"/>
            <ac:picMk id="4" creationId="{AA6CB919-B906-8E15-270D-61E8E2F719FE}"/>
          </ac:picMkLst>
        </pc:picChg>
      </pc:sldChg>
      <pc:sldChg chg="addSp delSp modSp new mod ord">
        <pc:chgData name="ROHIT ARYA" userId="b9f88eba676ba88d" providerId="LiveId" clId="{9E39F5A6-B624-4423-9039-D8DE169F7BBD}" dt="2022-12-15T05:09:44.992" v="3899" actId="20577"/>
        <pc:sldMkLst>
          <pc:docMk/>
          <pc:sldMk cId="1855426548" sldId="402"/>
        </pc:sldMkLst>
        <pc:spChg chg="add del mod">
          <ac:chgData name="ROHIT ARYA" userId="b9f88eba676ba88d" providerId="LiveId" clId="{9E39F5A6-B624-4423-9039-D8DE169F7BBD}" dt="2022-12-14T15:45:36.859" v="3490" actId="22"/>
          <ac:spMkLst>
            <pc:docMk/>
            <pc:sldMk cId="1855426548" sldId="402"/>
            <ac:spMk id="3" creationId="{8DBDAA83-A277-DAF6-2052-3819D297F651}"/>
          </ac:spMkLst>
        </pc:spChg>
        <pc:spChg chg="add del mod">
          <ac:chgData name="ROHIT ARYA" userId="b9f88eba676ba88d" providerId="LiveId" clId="{9E39F5A6-B624-4423-9039-D8DE169F7BBD}" dt="2022-12-14T15:45:34.357" v="3486" actId="22"/>
          <ac:spMkLst>
            <pc:docMk/>
            <pc:sldMk cId="1855426548" sldId="402"/>
            <ac:spMk id="5" creationId="{28CC3811-1BBC-71B0-61CB-3A6C8EAE918E}"/>
          </ac:spMkLst>
        </pc:spChg>
        <pc:spChg chg="add del mod">
          <ac:chgData name="ROHIT ARYA" userId="b9f88eba676ba88d" providerId="LiveId" clId="{9E39F5A6-B624-4423-9039-D8DE169F7BBD}" dt="2022-12-14T15:54:51.363" v="3499" actId="33987"/>
          <ac:spMkLst>
            <pc:docMk/>
            <pc:sldMk cId="1855426548" sldId="402"/>
            <ac:spMk id="6" creationId="{D59789B0-5E43-08D6-0360-8AB38C339166}"/>
          </ac:spMkLst>
        </pc:spChg>
        <pc:spChg chg="add mod">
          <ac:chgData name="ROHIT ARYA" userId="b9f88eba676ba88d" providerId="LiveId" clId="{9E39F5A6-B624-4423-9039-D8DE169F7BBD}" dt="2022-12-14T15:55:27.721" v="3513" actId="1076"/>
          <ac:spMkLst>
            <pc:docMk/>
            <pc:sldMk cId="1855426548" sldId="402"/>
            <ac:spMk id="7" creationId="{2CA6943C-2006-F00F-53FE-CF12CFEC27F0}"/>
          </ac:spMkLst>
        </pc:spChg>
        <pc:spChg chg="add del">
          <ac:chgData name="ROHIT ARYA" userId="b9f88eba676ba88d" providerId="LiveId" clId="{9E39F5A6-B624-4423-9039-D8DE169F7BBD}" dt="2022-12-14T15:56:49.907" v="3515" actId="11529"/>
          <ac:spMkLst>
            <pc:docMk/>
            <pc:sldMk cId="1855426548" sldId="402"/>
            <ac:spMk id="8" creationId="{32A13C54-5D06-95E0-3A33-5A82FBBBAB6B}"/>
          </ac:spMkLst>
        </pc:spChg>
        <pc:spChg chg="add mod">
          <ac:chgData name="ROHIT ARYA" userId="b9f88eba676ba88d" providerId="LiveId" clId="{9E39F5A6-B624-4423-9039-D8DE169F7BBD}" dt="2022-12-15T05:09:44.992" v="3899" actId="20577"/>
          <ac:spMkLst>
            <pc:docMk/>
            <pc:sldMk cId="1855426548" sldId="402"/>
            <ac:spMk id="9" creationId="{764DCCEF-6C74-8CEF-B1AB-E2D7ECC8D2DA}"/>
          </ac:spMkLst>
        </pc:spChg>
      </pc:sldChg>
      <pc:sldChg chg="addSp delSp modSp new del mod">
        <pc:chgData name="ROHIT ARYA" userId="b9f88eba676ba88d" providerId="LiveId" clId="{9E39F5A6-B624-4423-9039-D8DE169F7BBD}" dt="2022-12-19T07:10:19.402" v="4093" actId="47"/>
        <pc:sldMkLst>
          <pc:docMk/>
          <pc:sldMk cId="1749433294" sldId="404"/>
        </pc:sldMkLst>
        <pc:spChg chg="add mod">
          <ac:chgData name="ROHIT ARYA" userId="b9f88eba676ba88d" providerId="LiveId" clId="{9E39F5A6-B624-4423-9039-D8DE169F7BBD}" dt="2022-12-19T04:31:35.624" v="4035" actId="255"/>
          <ac:spMkLst>
            <pc:docMk/>
            <pc:sldMk cId="1749433294" sldId="404"/>
            <ac:spMk id="4" creationId="{E4BDAF0D-6DA3-9C4C-D172-5C0634513F04}"/>
          </ac:spMkLst>
        </pc:spChg>
        <pc:graphicFrameChg chg="add del mod modGraphic">
          <ac:chgData name="ROHIT ARYA" userId="b9f88eba676ba88d" providerId="LiveId" clId="{9E39F5A6-B624-4423-9039-D8DE169F7BBD}" dt="2022-12-19T04:31:24.725" v="4033" actId="3680"/>
          <ac:graphicFrameMkLst>
            <pc:docMk/>
            <pc:sldMk cId="1749433294" sldId="404"/>
            <ac:graphicFrameMk id="5" creationId="{9B7F8388-6783-D0B0-CCAC-942C2CD25012}"/>
          </ac:graphicFrameMkLst>
        </pc:graphicFrameChg>
        <pc:graphicFrameChg chg="add del mod modGraphic">
          <ac:chgData name="ROHIT ARYA" userId="b9f88eba676ba88d" providerId="LiveId" clId="{9E39F5A6-B624-4423-9039-D8DE169F7BBD}" dt="2022-12-19T07:09:02.472" v="4092" actId="478"/>
          <ac:graphicFrameMkLst>
            <pc:docMk/>
            <pc:sldMk cId="1749433294" sldId="404"/>
            <ac:graphicFrameMk id="6" creationId="{A96D36EA-EF09-2BFC-8FC4-FE76123C7F42}"/>
          </ac:graphicFrameMkLst>
        </pc:graphicFrameChg>
      </pc:sldChg>
      <pc:sldChg chg="addSp delSp modSp new mod ord">
        <pc:chgData name="ROHIT ARYA" userId="b9f88eba676ba88d" providerId="LiveId" clId="{9E39F5A6-B624-4423-9039-D8DE169F7BBD}" dt="2022-12-19T11:06:23.182" v="5202"/>
        <pc:sldMkLst>
          <pc:docMk/>
          <pc:sldMk cId="3681015713" sldId="404"/>
        </pc:sldMkLst>
        <pc:spChg chg="del">
          <ac:chgData name="ROHIT ARYA" userId="b9f88eba676ba88d" providerId="LiveId" clId="{9E39F5A6-B624-4423-9039-D8DE169F7BBD}" dt="2022-12-19T09:43:04.913" v="4182" actId="478"/>
          <ac:spMkLst>
            <pc:docMk/>
            <pc:sldMk cId="3681015713" sldId="404"/>
            <ac:spMk id="2" creationId="{08CD47C7-C071-A3E6-5ED6-D720944B6740}"/>
          </ac:spMkLst>
        </pc:spChg>
        <pc:spChg chg="add mod">
          <ac:chgData name="ROHIT ARYA" userId="b9f88eba676ba88d" providerId="LiveId" clId="{9E39F5A6-B624-4423-9039-D8DE169F7BBD}" dt="2022-12-19T10:46:48.950" v="4424" actId="1076"/>
          <ac:spMkLst>
            <pc:docMk/>
            <pc:sldMk cId="3681015713" sldId="404"/>
            <ac:spMk id="9" creationId="{E71D7220-D580-4655-EBB9-75792BDCE429}"/>
          </ac:spMkLst>
        </pc:spChg>
        <pc:graphicFrameChg chg="add del mod modGraphic">
          <ac:chgData name="ROHIT ARYA" userId="b9f88eba676ba88d" providerId="LiveId" clId="{9E39F5A6-B624-4423-9039-D8DE169F7BBD}" dt="2022-12-19T09:50:16.060" v="4246" actId="478"/>
          <ac:graphicFrameMkLst>
            <pc:docMk/>
            <pc:sldMk cId="3681015713" sldId="404"/>
            <ac:graphicFrameMk id="4" creationId="{1C16EF5E-58F5-940D-CDE0-1E159EE84A6D}"/>
          </ac:graphicFrameMkLst>
        </pc:graphicFrameChg>
        <pc:graphicFrameChg chg="add del mod">
          <ac:chgData name="ROHIT ARYA" userId="b9f88eba676ba88d" providerId="LiveId" clId="{9E39F5A6-B624-4423-9039-D8DE169F7BBD}" dt="2022-12-19T09:47:54.030" v="4233"/>
          <ac:graphicFrameMkLst>
            <pc:docMk/>
            <pc:sldMk cId="3681015713" sldId="404"/>
            <ac:graphicFrameMk id="5" creationId="{83BBA3C2-924D-791F-061E-06A46296FBD0}"/>
          </ac:graphicFrameMkLst>
        </pc:graphicFrameChg>
        <pc:graphicFrameChg chg="add del mod">
          <ac:chgData name="ROHIT ARYA" userId="b9f88eba676ba88d" providerId="LiveId" clId="{9E39F5A6-B624-4423-9039-D8DE169F7BBD}" dt="2022-12-19T09:49:05.884" v="4239" actId="478"/>
          <ac:graphicFrameMkLst>
            <pc:docMk/>
            <pc:sldMk cId="3681015713" sldId="404"/>
            <ac:graphicFrameMk id="6" creationId="{5354718C-5063-3FFC-83E7-45F985746212}"/>
          </ac:graphicFrameMkLst>
        </pc:graphicFrameChg>
        <pc:graphicFrameChg chg="add mod modGraphic">
          <ac:chgData name="ROHIT ARYA" userId="b9f88eba676ba88d" providerId="LiveId" clId="{9E39F5A6-B624-4423-9039-D8DE169F7BBD}" dt="2022-12-19T10:44:49.566" v="4400" actId="113"/>
          <ac:graphicFrameMkLst>
            <pc:docMk/>
            <pc:sldMk cId="3681015713" sldId="404"/>
            <ac:graphicFrameMk id="7" creationId="{69C95A56-BAB0-96D4-D948-5AB2E5480136}"/>
          </ac:graphicFrameMkLst>
        </pc:graphicFrameChg>
      </pc:sldChg>
      <pc:sldChg chg="new">
        <pc:chgData name="ROHIT ARYA" userId="b9f88eba676ba88d" providerId="LiveId" clId="{9E39F5A6-B624-4423-9039-D8DE169F7BBD}" dt="2022-12-19T11:19:28.900" v="5590" actId="680"/>
        <pc:sldMkLst>
          <pc:docMk/>
          <pc:sldMk cId="895591004" sldId="405"/>
        </pc:sldMkLst>
      </pc:sldChg>
      <pc:sldChg chg="new del">
        <pc:chgData name="ROHIT ARYA" userId="b9f88eba676ba88d" providerId="LiveId" clId="{9E39F5A6-B624-4423-9039-D8DE169F7BBD}" dt="2022-12-19T07:10:21.098" v="4094" actId="47"/>
        <pc:sldMkLst>
          <pc:docMk/>
          <pc:sldMk cId="3837558985" sldId="405"/>
        </pc:sldMkLst>
      </pc:sldChg>
      <pc:sldChg chg="new del">
        <pc:chgData name="ROHIT ARYA" userId="b9f88eba676ba88d" providerId="LiveId" clId="{9E39F5A6-B624-4423-9039-D8DE169F7BBD}" dt="2022-12-19T07:10:25.753" v="4095" actId="47"/>
        <pc:sldMkLst>
          <pc:docMk/>
          <pc:sldMk cId="572119732" sldId="406"/>
        </pc:sldMkLst>
      </pc:sldChg>
      <pc:sldChg chg="new del">
        <pc:chgData name="ROHIT ARYA" userId="b9f88eba676ba88d" providerId="LiveId" clId="{9E39F5A6-B624-4423-9039-D8DE169F7BBD}" dt="2022-12-19T07:10:26.525" v="4096" actId="47"/>
        <pc:sldMkLst>
          <pc:docMk/>
          <pc:sldMk cId="3616272881" sldId="407"/>
        </pc:sldMkLst>
      </pc:sldChg>
      <pc:sldMasterChg chg="modTransition modSldLayout">
        <pc:chgData name="ROHIT ARYA" userId="b9f88eba676ba88d" providerId="LiveId" clId="{9E39F5A6-B624-4423-9039-D8DE169F7BBD}" dt="2022-12-13T07:25:25.439" v="9"/>
        <pc:sldMasterMkLst>
          <pc:docMk/>
          <pc:sldMasterMk cId="3125618143" sldId="2147483684"/>
        </pc:sldMasterMkLst>
        <pc:sldLayoutChg chg="modTransition">
          <pc:chgData name="ROHIT ARYA" userId="b9f88eba676ba88d" providerId="LiveId" clId="{9E39F5A6-B624-4423-9039-D8DE169F7BBD}" dt="2022-12-13T07:25:25.439" v="9"/>
          <pc:sldLayoutMkLst>
            <pc:docMk/>
            <pc:sldMasterMk cId="3125618143" sldId="2147483684"/>
            <pc:sldLayoutMk cId="1414389617" sldId="2147483685"/>
          </pc:sldLayoutMkLst>
        </pc:sldLayoutChg>
        <pc:sldLayoutChg chg="modTransition">
          <pc:chgData name="ROHIT ARYA" userId="b9f88eba676ba88d" providerId="LiveId" clId="{9E39F5A6-B624-4423-9039-D8DE169F7BBD}" dt="2022-12-13T07:25:25.439" v="9"/>
          <pc:sldLayoutMkLst>
            <pc:docMk/>
            <pc:sldMasterMk cId="3125618143" sldId="2147483684"/>
            <pc:sldLayoutMk cId="3514211440" sldId="2147483686"/>
          </pc:sldLayoutMkLst>
        </pc:sldLayoutChg>
        <pc:sldLayoutChg chg="modTransition">
          <pc:chgData name="ROHIT ARYA" userId="b9f88eba676ba88d" providerId="LiveId" clId="{9E39F5A6-B624-4423-9039-D8DE169F7BBD}" dt="2022-12-13T07:25:25.439" v="9"/>
          <pc:sldLayoutMkLst>
            <pc:docMk/>
            <pc:sldMasterMk cId="3125618143" sldId="2147483684"/>
            <pc:sldLayoutMk cId="2298937672" sldId="2147483687"/>
          </pc:sldLayoutMkLst>
        </pc:sldLayoutChg>
        <pc:sldLayoutChg chg="modTransition">
          <pc:chgData name="ROHIT ARYA" userId="b9f88eba676ba88d" providerId="LiveId" clId="{9E39F5A6-B624-4423-9039-D8DE169F7BBD}" dt="2022-12-13T07:25:25.439" v="9"/>
          <pc:sldLayoutMkLst>
            <pc:docMk/>
            <pc:sldMasterMk cId="3125618143" sldId="2147483684"/>
            <pc:sldLayoutMk cId="645372513" sldId="2147483690"/>
          </pc:sldLayoutMkLst>
        </pc:sldLayoutChg>
        <pc:sldLayoutChg chg="modTransition">
          <pc:chgData name="ROHIT ARYA" userId="b9f88eba676ba88d" providerId="LiveId" clId="{9E39F5A6-B624-4423-9039-D8DE169F7BBD}" dt="2022-12-13T07:25:25.439" v="9"/>
          <pc:sldLayoutMkLst>
            <pc:docMk/>
            <pc:sldMasterMk cId="3125618143" sldId="2147483684"/>
            <pc:sldLayoutMk cId="685195883" sldId="2147483691"/>
          </pc:sldLayoutMkLst>
        </pc:sldLayoutChg>
        <pc:sldLayoutChg chg="modTransition">
          <pc:chgData name="ROHIT ARYA" userId="b9f88eba676ba88d" providerId="LiveId" clId="{9E39F5A6-B624-4423-9039-D8DE169F7BBD}" dt="2022-12-13T07:25:25.439" v="9"/>
          <pc:sldLayoutMkLst>
            <pc:docMk/>
            <pc:sldMasterMk cId="3125618143" sldId="2147483684"/>
            <pc:sldLayoutMk cId="4046979365" sldId="2147483692"/>
          </pc:sldLayoutMkLst>
        </pc:sldLayoutChg>
        <pc:sldLayoutChg chg="modTransition">
          <pc:chgData name="ROHIT ARYA" userId="b9f88eba676ba88d" providerId="LiveId" clId="{9E39F5A6-B624-4423-9039-D8DE169F7BBD}" dt="2022-12-13T07:25:25.439" v="9"/>
          <pc:sldLayoutMkLst>
            <pc:docMk/>
            <pc:sldMasterMk cId="3125618143" sldId="2147483684"/>
            <pc:sldLayoutMk cId="2217307481" sldId="2147483693"/>
          </pc:sldLayoutMkLst>
        </pc:sldLayoutChg>
        <pc:sldLayoutChg chg="modTransition">
          <pc:chgData name="ROHIT ARYA" userId="b9f88eba676ba88d" providerId="LiveId" clId="{9E39F5A6-B624-4423-9039-D8DE169F7BBD}" dt="2022-12-13T07:25:25.439" v="9"/>
          <pc:sldLayoutMkLst>
            <pc:docMk/>
            <pc:sldMasterMk cId="3125618143" sldId="2147483684"/>
            <pc:sldLayoutMk cId="3105342793" sldId="2147483700"/>
          </pc:sldLayoutMkLst>
        </pc:sldLayoutChg>
        <pc:sldLayoutChg chg="modTransition">
          <pc:chgData name="ROHIT ARYA" userId="b9f88eba676ba88d" providerId="LiveId" clId="{9E39F5A6-B624-4423-9039-D8DE169F7BBD}" dt="2022-12-13T07:25:25.439" v="9"/>
          <pc:sldLayoutMkLst>
            <pc:docMk/>
            <pc:sldMasterMk cId="3125618143" sldId="2147483684"/>
            <pc:sldLayoutMk cId="3381030147" sldId="2147483701"/>
          </pc:sldLayoutMkLst>
        </pc:sldLayoutChg>
      </pc:sldMasterChg>
      <pc:sldMasterChg chg="modTransition modSldLayout">
        <pc:chgData name="ROHIT ARYA" userId="b9f88eba676ba88d" providerId="LiveId" clId="{9E39F5A6-B624-4423-9039-D8DE169F7BBD}" dt="2022-12-13T07:25:34.169" v="10"/>
        <pc:sldMasterMkLst>
          <pc:docMk/>
          <pc:sldMasterMk cId="2632305000" sldId="2147483704"/>
        </pc:sldMasterMkLst>
        <pc:sldLayoutChg chg="modTransition">
          <pc:chgData name="ROHIT ARYA" userId="b9f88eba676ba88d" providerId="LiveId" clId="{9E39F5A6-B624-4423-9039-D8DE169F7BBD}" dt="2022-12-13T07:25:34.169" v="10"/>
          <pc:sldLayoutMkLst>
            <pc:docMk/>
            <pc:sldMasterMk cId="2632305000" sldId="2147483704"/>
            <pc:sldLayoutMk cId="4261541159" sldId="2147483705"/>
          </pc:sldLayoutMkLst>
        </pc:sldLayoutChg>
        <pc:sldLayoutChg chg="modTransition">
          <pc:chgData name="ROHIT ARYA" userId="b9f88eba676ba88d" providerId="LiveId" clId="{9E39F5A6-B624-4423-9039-D8DE169F7BBD}" dt="2022-12-13T07:25:34.169" v="10"/>
          <pc:sldLayoutMkLst>
            <pc:docMk/>
            <pc:sldMasterMk cId="2632305000" sldId="2147483704"/>
            <pc:sldLayoutMk cId="4238240778" sldId="2147483706"/>
          </pc:sldLayoutMkLst>
        </pc:sldLayoutChg>
        <pc:sldLayoutChg chg="modTransition">
          <pc:chgData name="ROHIT ARYA" userId="b9f88eba676ba88d" providerId="LiveId" clId="{9E39F5A6-B624-4423-9039-D8DE169F7BBD}" dt="2022-12-13T07:25:34.169" v="10"/>
          <pc:sldLayoutMkLst>
            <pc:docMk/>
            <pc:sldMasterMk cId="2632305000" sldId="2147483704"/>
            <pc:sldLayoutMk cId="1181539617" sldId="2147483707"/>
          </pc:sldLayoutMkLst>
        </pc:sldLayoutChg>
        <pc:sldLayoutChg chg="modTransition">
          <pc:chgData name="ROHIT ARYA" userId="b9f88eba676ba88d" providerId="LiveId" clId="{9E39F5A6-B624-4423-9039-D8DE169F7BBD}" dt="2022-12-13T07:25:34.169" v="10"/>
          <pc:sldLayoutMkLst>
            <pc:docMk/>
            <pc:sldMasterMk cId="2632305000" sldId="2147483704"/>
            <pc:sldLayoutMk cId="1549964692" sldId="2147483710"/>
          </pc:sldLayoutMkLst>
        </pc:sldLayoutChg>
        <pc:sldLayoutChg chg="modTransition">
          <pc:chgData name="ROHIT ARYA" userId="b9f88eba676ba88d" providerId="LiveId" clId="{9E39F5A6-B624-4423-9039-D8DE169F7BBD}" dt="2022-12-13T07:25:34.169" v="10"/>
          <pc:sldLayoutMkLst>
            <pc:docMk/>
            <pc:sldMasterMk cId="2632305000" sldId="2147483704"/>
            <pc:sldLayoutMk cId="2949768367" sldId="2147483711"/>
          </pc:sldLayoutMkLst>
        </pc:sldLayoutChg>
        <pc:sldLayoutChg chg="modTransition">
          <pc:chgData name="ROHIT ARYA" userId="b9f88eba676ba88d" providerId="LiveId" clId="{9E39F5A6-B624-4423-9039-D8DE169F7BBD}" dt="2022-12-13T07:25:34.169" v="10"/>
          <pc:sldLayoutMkLst>
            <pc:docMk/>
            <pc:sldMasterMk cId="2632305000" sldId="2147483704"/>
            <pc:sldLayoutMk cId="3760578982" sldId="2147483712"/>
          </pc:sldLayoutMkLst>
        </pc:sldLayoutChg>
        <pc:sldLayoutChg chg="modTransition">
          <pc:chgData name="ROHIT ARYA" userId="b9f88eba676ba88d" providerId="LiveId" clId="{9E39F5A6-B624-4423-9039-D8DE169F7BBD}" dt="2022-12-13T07:25:34.169" v="10"/>
          <pc:sldLayoutMkLst>
            <pc:docMk/>
            <pc:sldMasterMk cId="2632305000" sldId="2147483704"/>
            <pc:sldLayoutMk cId="824721662" sldId="2147483713"/>
          </pc:sldLayoutMkLst>
        </pc:sldLayoutChg>
        <pc:sldLayoutChg chg="modTransition">
          <pc:chgData name="ROHIT ARYA" userId="b9f88eba676ba88d" providerId="LiveId" clId="{9E39F5A6-B624-4423-9039-D8DE169F7BBD}" dt="2022-12-13T07:25:34.169" v="10"/>
          <pc:sldLayoutMkLst>
            <pc:docMk/>
            <pc:sldMasterMk cId="2632305000" sldId="2147483704"/>
            <pc:sldLayoutMk cId="1668515269" sldId="2147483720"/>
          </pc:sldLayoutMkLst>
        </pc:sldLayoutChg>
        <pc:sldLayoutChg chg="modTransition">
          <pc:chgData name="ROHIT ARYA" userId="b9f88eba676ba88d" providerId="LiveId" clId="{9E39F5A6-B624-4423-9039-D8DE169F7BBD}" dt="2022-12-13T07:25:34.169" v="10"/>
          <pc:sldLayoutMkLst>
            <pc:docMk/>
            <pc:sldMasterMk cId="2632305000" sldId="2147483704"/>
            <pc:sldLayoutMk cId="903717572" sldId="2147483721"/>
          </pc:sldLayoutMkLst>
        </pc:sldLayoutChg>
      </pc:sldMasterChg>
      <pc:sldMasterChg chg="modTransition modSldLayout">
        <pc:chgData name="ROHIT ARYA" userId="b9f88eba676ba88d" providerId="LiveId" clId="{9E39F5A6-B624-4423-9039-D8DE169F7BBD}" dt="2022-12-13T07:25:35.132" v="11"/>
        <pc:sldMasterMkLst>
          <pc:docMk/>
          <pc:sldMasterMk cId="3488707805" sldId="2147483724"/>
        </pc:sldMasterMkLst>
        <pc:sldLayoutChg chg="modTransition">
          <pc:chgData name="ROHIT ARYA" userId="b9f88eba676ba88d" providerId="LiveId" clId="{9E39F5A6-B624-4423-9039-D8DE169F7BBD}" dt="2022-12-13T07:25:35.132" v="11"/>
          <pc:sldLayoutMkLst>
            <pc:docMk/>
            <pc:sldMasterMk cId="3488707805" sldId="2147483724"/>
            <pc:sldLayoutMk cId="2865081326" sldId="2147483725"/>
          </pc:sldLayoutMkLst>
        </pc:sldLayoutChg>
        <pc:sldLayoutChg chg="modTransition">
          <pc:chgData name="ROHIT ARYA" userId="b9f88eba676ba88d" providerId="LiveId" clId="{9E39F5A6-B624-4423-9039-D8DE169F7BBD}" dt="2022-12-13T07:25:35.132" v="11"/>
          <pc:sldLayoutMkLst>
            <pc:docMk/>
            <pc:sldMasterMk cId="3488707805" sldId="2147483724"/>
            <pc:sldLayoutMk cId="901183799" sldId="2147483726"/>
          </pc:sldLayoutMkLst>
        </pc:sldLayoutChg>
        <pc:sldLayoutChg chg="modTransition">
          <pc:chgData name="ROHIT ARYA" userId="b9f88eba676ba88d" providerId="LiveId" clId="{9E39F5A6-B624-4423-9039-D8DE169F7BBD}" dt="2022-12-13T07:25:35.132" v="11"/>
          <pc:sldLayoutMkLst>
            <pc:docMk/>
            <pc:sldMasterMk cId="3488707805" sldId="2147483724"/>
            <pc:sldLayoutMk cId="1829905342" sldId="2147483727"/>
          </pc:sldLayoutMkLst>
        </pc:sldLayoutChg>
        <pc:sldLayoutChg chg="modTransition">
          <pc:chgData name="ROHIT ARYA" userId="b9f88eba676ba88d" providerId="LiveId" clId="{9E39F5A6-B624-4423-9039-D8DE169F7BBD}" dt="2022-12-13T07:25:35.132" v="11"/>
          <pc:sldLayoutMkLst>
            <pc:docMk/>
            <pc:sldMasterMk cId="3488707805" sldId="2147483724"/>
            <pc:sldLayoutMk cId="1004570014" sldId="2147483730"/>
          </pc:sldLayoutMkLst>
        </pc:sldLayoutChg>
        <pc:sldLayoutChg chg="modTransition">
          <pc:chgData name="ROHIT ARYA" userId="b9f88eba676ba88d" providerId="LiveId" clId="{9E39F5A6-B624-4423-9039-D8DE169F7BBD}" dt="2022-12-13T07:25:35.132" v="11"/>
          <pc:sldLayoutMkLst>
            <pc:docMk/>
            <pc:sldMasterMk cId="3488707805" sldId="2147483724"/>
            <pc:sldLayoutMk cId="328962320" sldId="2147483731"/>
          </pc:sldLayoutMkLst>
        </pc:sldLayoutChg>
        <pc:sldLayoutChg chg="modTransition">
          <pc:chgData name="ROHIT ARYA" userId="b9f88eba676ba88d" providerId="LiveId" clId="{9E39F5A6-B624-4423-9039-D8DE169F7BBD}" dt="2022-12-13T07:25:35.132" v="11"/>
          <pc:sldLayoutMkLst>
            <pc:docMk/>
            <pc:sldMasterMk cId="3488707805" sldId="2147483724"/>
            <pc:sldLayoutMk cId="84207418" sldId="2147483732"/>
          </pc:sldLayoutMkLst>
        </pc:sldLayoutChg>
        <pc:sldLayoutChg chg="modTransition">
          <pc:chgData name="ROHIT ARYA" userId="b9f88eba676ba88d" providerId="LiveId" clId="{9E39F5A6-B624-4423-9039-D8DE169F7BBD}" dt="2022-12-13T07:25:35.132" v="11"/>
          <pc:sldLayoutMkLst>
            <pc:docMk/>
            <pc:sldMasterMk cId="3488707805" sldId="2147483724"/>
            <pc:sldLayoutMk cId="4007879901" sldId="2147483733"/>
          </pc:sldLayoutMkLst>
        </pc:sldLayoutChg>
        <pc:sldLayoutChg chg="modTransition">
          <pc:chgData name="ROHIT ARYA" userId="b9f88eba676ba88d" providerId="LiveId" clId="{9E39F5A6-B624-4423-9039-D8DE169F7BBD}" dt="2022-12-13T07:25:35.132" v="11"/>
          <pc:sldLayoutMkLst>
            <pc:docMk/>
            <pc:sldMasterMk cId="3488707805" sldId="2147483724"/>
            <pc:sldLayoutMk cId="2266973244" sldId="2147483740"/>
          </pc:sldLayoutMkLst>
        </pc:sldLayoutChg>
        <pc:sldLayoutChg chg="modTransition">
          <pc:chgData name="ROHIT ARYA" userId="b9f88eba676ba88d" providerId="LiveId" clId="{9E39F5A6-B624-4423-9039-D8DE169F7BBD}" dt="2022-12-13T07:25:35.132" v="11"/>
          <pc:sldLayoutMkLst>
            <pc:docMk/>
            <pc:sldMasterMk cId="3488707805" sldId="2147483724"/>
            <pc:sldLayoutMk cId="617212969" sldId="2147483741"/>
          </pc:sldLayoutMkLst>
        </pc:sldLayoutChg>
      </pc:sldMasterChg>
      <pc:sldMasterChg chg="modTransition modSldLayout">
        <pc:chgData name="ROHIT ARYA" userId="b9f88eba676ba88d" providerId="LiveId" clId="{9E39F5A6-B624-4423-9039-D8DE169F7BBD}" dt="2022-12-13T09:27:26.002" v="1036"/>
        <pc:sldMasterMkLst>
          <pc:docMk/>
          <pc:sldMasterMk cId="3856413388" sldId="2147483744"/>
        </pc:sldMasterMkLst>
        <pc:sldLayoutChg chg="modTransition">
          <pc:chgData name="ROHIT ARYA" userId="b9f88eba676ba88d" providerId="LiveId" clId="{9E39F5A6-B624-4423-9039-D8DE169F7BBD}" dt="2022-12-13T09:27:26.002" v="1036"/>
          <pc:sldLayoutMkLst>
            <pc:docMk/>
            <pc:sldMasterMk cId="3856413388" sldId="2147483744"/>
            <pc:sldLayoutMk cId="155270369" sldId="2147483745"/>
          </pc:sldLayoutMkLst>
        </pc:sldLayoutChg>
        <pc:sldLayoutChg chg="modTransition">
          <pc:chgData name="ROHIT ARYA" userId="b9f88eba676ba88d" providerId="LiveId" clId="{9E39F5A6-B624-4423-9039-D8DE169F7BBD}" dt="2022-12-13T09:27:26.002" v="1036"/>
          <pc:sldLayoutMkLst>
            <pc:docMk/>
            <pc:sldMasterMk cId="3856413388" sldId="2147483744"/>
            <pc:sldLayoutMk cId="2347083476" sldId="2147483746"/>
          </pc:sldLayoutMkLst>
        </pc:sldLayoutChg>
        <pc:sldLayoutChg chg="modTransition">
          <pc:chgData name="ROHIT ARYA" userId="b9f88eba676ba88d" providerId="LiveId" clId="{9E39F5A6-B624-4423-9039-D8DE169F7BBD}" dt="2022-12-13T09:27:26.002" v="1036"/>
          <pc:sldLayoutMkLst>
            <pc:docMk/>
            <pc:sldMasterMk cId="3856413388" sldId="2147483744"/>
            <pc:sldLayoutMk cId="2427361771" sldId="2147483747"/>
          </pc:sldLayoutMkLst>
        </pc:sldLayoutChg>
        <pc:sldLayoutChg chg="modTransition">
          <pc:chgData name="ROHIT ARYA" userId="b9f88eba676ba88d" providerId="LiveId" clId="{9E39F5A6-B624-4423-9039-D8DE169F7BBD}" dt="2022-12-13T09:27:26.002" v="1036"/>
          <pc:sldLayoutMkLst>
            <pc:docMk/>
            <pc:sldMasterMk cId="3856413388" sldId="2147483744"/>
            <pc:sldLayoutMk cId="1335565001" sldId="2147483750"/>
          </pc:sldLayoutMkLst>
        </pc:sldLayoutChg>
        <pc:sldLayoutChg chg="modTransition">
          <pc:chgData name="ROHIT ARYA" userId="b9f88eba676ba88d" providerId="LiveId" clId="{9E39F5A6-B624-4423-9039-D8DE169F7BBD}" dt="2022-12-13T09:27:26.002" v="1036"/>
          <pc:sldLayoutMkLst>
            <pc:docMk/>
            <pc:sldMasterMk cId="3856413388" sldId="2147483744"/>
            <pc:sldLayoutMk cId="4207648383" sldId="2147483751"/>
          </pc:sldLayoutMkLst>
        </pc:sldLayoutChg>
        <pc:sldLayoutChg chg="modTransition">
          <pc:chgData name="ROHIT ARYA" userId="b9f88eba676ba88d" providerId="LiveId" clId="{9E39F5A6-B624-4423-9039-D8DE169F7BBD}" dt="2022-12-13T09:27:26.002" v="1036"/>
          <pc:sldLayoutMkLst>
            <pc:docMk/>
            <pc:sldMasterMk cId="3856413388" sldId="2147483744"/>
            <pc:sldLayoutMk cId="764153394" sldId="2147483752"/>
          </pc:sldLayoutMkLst>
        </pc:sldLayoutChg>
        <pc:sldLayoutChg chg="modTransition">
          <pc:chgData name="ROHIT ARYA" userId="b9f88eba676ba88d" providerId="LiveId" clId="{9E39F5A6-B624-4423-9039-D8DE169F7BBD}" dt="2022-12-13T09:27:26.002" v="1036"/>
          <pc:sldLayoutMkLst>
            <pc:docMk/>
            <pc:sldMasterMk cId="3856413388" sldId="2147483744"/>
            <pc:sldLayoutMk cId="1593522810" sldId="2147483753"/>
          </pc:sldLayoutMkLst>
        </pc:sldLayoutChg>
        <pc:sldLayoutChg chg="modTransition">
          <pc:chgData name="ROHIT ARYA" userId="b9f88eba676ba88d" providerId="LiveId" clId="{9E39F5A6-B624-4423-9039-D8DE169F7BBD}" dt="2022-12-13T09:27:26.002" v="1036"/>
          <pc:sldLayoutMkLst>
            <pc:docMk/>
            <pc:sldMasterMk cId="3856413388" sldId="2147483744"/>
            <pc:sldLayoutMk cId="1424151641" sldId="2147483760"/>
          </pc:sldLayoutMkLst>
        </pc:sldLayoutChg>
        <pc:sldLayoutChg chg="modTransition">
          <pc:chgData name="ROHIT ARYA" userId="b9f88eba676ba88d" providerId="LiveId" clId="{9E39F5A6-B624-4423-9039-D8DE169F7BBD}" dt="2022-12-13T09:27:26.002" v="1036"/>
          <pc:sldLayoutMkLst>
            <pc:docMk/>
            <pc:sldMasterMk cId="3856413388" sldId="2147483744"/>
            <pc:sldLayoutMk cId="242300455" sldId="2147483761"/>
          </pc:sldLayoutMkLst>
        </pc:sldLayoutChg>
      </pc:sldMasterChg>
      <pc:sldMasterChg chg="modTransition modSldLayout">
        <pc:chgData name="ROHIT ARYA" userId="b9f88eba676ba88d" providerId="LiveId" clId="{9E39F5A6-B624-4423-9039-D8DE169F7BBD}" dt="2022-12-13T09:27:28.216" v="1037"/>
        <pc:sldMasterMkLst>
          <pc:docMk/>
          <pc:sldMasterMk cId="1516271714" sldId="2147483764"/>
        </pc:sldMasterMkLst>
        <pc:sldLayoutChg chg="modTransition">
          <pc:chgData name="ROHIT ARYA" userId="b9f88eba676ba88d" providerId="LiveId" clId="{9E39F5A6-B624-4423-9039-D8DE169F7BBD}" dt="2022-12-13T09:27:28.216" v="1037"/>
          <pc:sldLayoutMkLst>
            <pc:docMk/>
            <pc:sldMasterMk cId="1516271714" sldId="2147483764"/>
            <pc:sldLayoutMk cId="3304079009" sldId="2147483765"/>
          </pc:sldLayoutMkLst>
        </pc:sldLayoutChg>
        <pc:sldLayoutChg chg="modTransition">
          <pc:chgData name="ROHIT ARYA" userId="b9f88eba676ba88d" providerId="LiveId" clId="{9E39F5A6-B624-4423-9039-D8DE169F7BBD}" dt="2022-12-13T09:27:28.216" v="1037"/>
          <pc:sldLayoutMkLst>
            <pc:docMk/>
            <pc:sldMasterMk cId="1516271714" sldId="2147483764"/>
            <pc:sldLayoutMk cId="2097124128" sldId="2147483766"/>
          </pc:sldLayoutMkLst>
        </pc:sldLayoutChg>
        <pc:sldLayoutChg chg="modTransition">
          <pc:chgData name="ROHIT ARYA" userId="b9f88eba676ba88d" providerId="LiveId" clId="{9E39F5A6-B624-4423-9039-D8DE169F7BBD}" dt="2022-12-13T09:27:28.216" v="1037"/>
          <pc:sldLayoutMkLst>
            <pc:docMk/>
            <pc:sldMasterMk cId="1516271714" sldId="2147483764"/>
            <pc:sldLayoutMk cId="1956215082" sldId="2147483767"/>
          </pc:sldLayoutMkLst>
        </pc:sldLayoutChg>
        <pc:sldLayoutChg chg="modTransition">
          <pc:chgData name="ROHIT ARYA" userId="b9f88eba676ba88d" providerId="LiveId" clId="{9E39F5A6-B624-4423-9039-D8DE169F7BBD}" dt="2022-12-13T09:27:28.216" v="1037"/>
          <pc:sldLayoutMkLst>
            <pc:docMk/>
            <pc:sldMasterMk cId="1516271714" sldId="2147483764"/>
            <pc:sldLayoutMk cId="794006553" sldId="2147483770"/>
          </pc:sldLayoutMkLst>
        </pc:sldLayoutChg>
        <pc:sldLayoutChg chg="modTransition">
          <pc:chgData name="ROHIT ARYA" userId="b9f88eba676ba88d" providerId="LiveId" clId="{9E39F5A6-B624-4423-9039-D8DE169F7BBD}" dt="2022-12-13T09:27:28.216" v="1037"/>
          <pc:sldLayoutMkLst>
            <pc:docMk/>
            <pc:sldMasterMk cId="1516271714" sldId="2147483764"/>
            <pc:sldLayoutMk cId="3574367538" sldId="2147483771"/>
          </pc:sldLayoutMkLst>
        </pc:sldLayoutChg>
        <pc:sldLayoutChg chg="modTransition">
          <pc:chgData name="ROHIT ARYA" userId="b9f88eba676ba88d" providerId="LiveId" clId="{9E39F5A6-B624-4423-9039-D8DE169F7BBD}" dt="2022-12-13T09:27:28.216" v="1037"/>
          <pc:sldLayoutMkLst>
            <pc:docMk/>
            <pc:sldMasterMk cId="1516271714" sldId="2147483764"/>
            <pc:sldLayoutMk cId="750620026" sldId="2147483772"/>
          </pc:sldLayoutMkLst>
        </pc:sldLayoutChg>
        <pc:sldLayoutChg chg="modTransition">
          <pc:chgData name="ROHIT ARYA" userId="b9f88eba676ba88d" providerId="LiveId" clId="{9E39F5A6-B624-4423-9039-D8DE169F7BBD}" dt="2022-12-13T09:27:28.216" v="1037"/>
          <pc:sldLayoutMkLst>
            <pc:docMk/>
            <pc:sldMasterMk cId="1516271714" sldId="2147483764"/>
            <pc:sldLayoutMk cId="479224799" sldId="2147483773"/>
          </pc:sldLayoutMkLst>
        </pc:sldLayoutChg>
        <pc:sldLayoutChg chg="modTransition">
          <pc:chgData name="ROHIT ARYA" userId="b9f88eba676ba88d" providerId="LiveId" clId="{9E39F5A6-B624-4423-9039-D8DE169F7BBD}" dt="2022-12-13T09:27:28.216" v="1037"/>
          <pc:sldLayoutMkLst>
            <pc:docMk/>
            <pc:sldMasterMk cId="1516271714" sldId="2147483764"/>
            <pc:sldLayoutMk cId="567365844" sldId="2147483780"/>
          </pc:sldLayoutMkLst>
        </pc:sldLayoutChg>
        <pc:sldLayoutChg chg="modTransition">
          <pc:chgData name="ROHIT ARYA" userId="b9f88eba676ba88d" providerId="LiveId" clId="{9E39F5A6-B624-4423-9039-D8DE169F7BBD}" dt="2022-12-13T09:27:28.216" v="1037"/>
          <pc:sldLayoutMkLst>
            <pc:docMk/>
            <pc:sldMasterMk cId="1516271714" sldId="2147483764"/>
            <pc:sldLayoutMk cId="2191631051" sldId="2147483781"/>
          </pc:sldLayoutMkLst>
        </pc:sldLayoutChg>
      </pc:sldMasterChg>
      <pc:sldMasterChg chg="modTransition modSldLayout">
        <pc:chgData name="ROHIT ARYA" userId="b9f88eba676ba88d" providerId="LiveId" clId="{9E39F5A6-B624-4423-9039-D8DE169F7BBD}" dt="2022-12-13T09:27:29.960" v="1038"/>
        <pc:sldMasterMkLst>
          <pc:docMk/>
          <pc:sldMasterMk cId="3138741268" sldId="2147483784"/>
        </pc:sldMasterMkLst>
        <pc:sldLayoutChg chg="modTransition">
          <pc:chgData name="ROHIT ARYA" userId="b9f88eba676ba88d" providerId="LiveId" clId="{9E39F5A6-B624-4423-9039-D8DE169F7BBD}" dt="2022-12-13T09:27:29.960" v="1038"/>
          <pc:sldLayoutMkLst>
            <pc:docMk/>
            <pc:sldMasterMk cId="3138741268" sldId="2147483784"/>
            <pc:sldLayoutMk cId="3635914728" sldId="2147483785"/>
          </pc:sldLayoutMkLst>
        </pc:sldLayoutChg>
        <pc:sldLayoutChg chg="modTransition">
          <pc:chgData name="ROHIT ARYA" userId="b9f88eba676ba88d" providerId="LiveId" clId="{9E39F5A6-B624-4423-9039-D8DE169F7BBD}" dt="2022-12-13T09:27:29.960" v="1038"/>
          <pc:sldLayoutMkLst>
            <pc:docMk/>
            <pc:sldMasterMk cId="3138741268" sldId="2147483784"/>
            <pc:sldLayoutMk cId="3725200901" sldId="2147483786"/>
          </pc:sldLayoutMkLst>
        </pc:sldLayoutChg>
        <pc:sldLayoutChg chg="modTransition">
          <pc:chgData name="ROHIT ARYA" userId="b9f88eba676ba88d" providerId="LiveId" clId="{9E39F5A6-B624-4423-9039-D8DE169F7BBD}" dt="2022-12-13T09:27:29.960" v="1038"/>
          <pc:sldLayoutMkLst>
            <pc:docMk/>
            <pc:sldMasterMk cId="3138741268" sldId="2147483784"/>
            <pc:sldLayoutMk cId="393537995" sldId="2147483787"/>
          </pc:sldLayoutMkLst>
        </pc:sldLayoutChg>
        <pc:sldLayoutChg chg="modTransition">
          <pc:chgData name="ROHIT ARYA" userId="b9f88eba676ba88d" providerId="LiveId" clId="{9E39F5A6-B624-4423-9039-D8DE169F7BBD}" dt="2022-12-13T09:27:29.960" v="1038"/>
          <pc:sldLayoutMkLst>
            <pc:docMk/>
            <pc:sldMasterMk cId="3138741268" sldId="2147483784"/>
            <pc:sldLayoutMk cId="4194906862" sldId="2147483790"/>
          </pc:sldLayoutMkLst>
        </pc:sldLayoutChg>
        <pc:sldLayoutChg chg="modTransition">
          <pc:chgData name="ROHIT ARYA" userId="b9f88eba676ba88d" providerId="LiveId" clId="{9E39F5A6-B624-4423-9039-D8DE169F7BBD}" dt="2022-12-13T09:27:29.960" v="1038"/>
          <pc:sldLayoutMkLst>
            <pc:docMk/>
            <pc:sldMasterMk cId="3138741268" sldId="2147483784"/>
            <pc:sldLayoutMk cId="3975702418" sldId="2147483791"/>
          </pc:sldLayoutMkLst>
        </pc:sldLayoutChg>
        <pc:sldLayoutChg chg="modTransition">
          <pc:chgData name="ROHIT ARYA" userId="b9f88eba676ba88d" providerId="LiveId" clId="{9E39F5A6-B624-4423-9039-D8DE169F7BBD}" dt="2022-12-13T09:27:29.960" v="1038"/>
          <pc:sldLayoutMkLst>
            <pc:docMk/>
            <pc:sldMasterMk cId="3138741268" sldId="2147483784"/>
            <pc:sldLayoutMk cId="2387399262" sldId="2147483792"/>
          </pc:sldLayoutMkLst>
        </pc:sldLayoutChg>
        <pc:sldLayoutChg chg="modTransition">
          <pc:chgData name="ROHIT ARYA" userId="b9f88eba676ba88d" providerId="LiveId" clId="{9E39F5A6-B624-4423-9039-D8DE169F7BBD}" dt="2022-12-13T09:27:29.960" v="1038"/>
          <pc:sldLayoutMkLst>
            <pc:docMk/>
            <pc:sldMasterMk cId="3138741268" sldId="2147483784"/>
            <pc:sldLayoutMk cId="1804681350" sldId="2147483793"/>
          </pc:sldLayoutMkLst>
        </pc:sldLayoutChg>
        <pc:sldLayoutChg chg="modTransition">
          <pc:chgData name="ROHIT ARYA" userId="b9f88eba676ba88d" providerId="LiveId" clId="{9E39F5A6-B624-4423-9039-D8DE169F7BBD}" dt="2022-12-13T09:27:29.960" v="1038"/>
          <pc:sldLayoutMkLst>
            <pc:docMk/>
            <pc:sldMasterMk cId="3138741268" sldId="2147483784"/>
            <pc:sldLayoutMk cId="229151513" sldId="2147483800"/>
          </pc:sldLayoutMkLst>
        </pc:sldLayoutChg>
        <pc:sldLayoutChg chg="modTransition">
          <pc:chgData name="ROHIT ARYA" userId="b9f88eba676ba88d" providerId="LiveId" clId="{9E39F5A6-B624-4423-9039-D8DE169F7BBD}" dt="2022-12-13T09:27:29.960" v="1038"/>
          <pc:sldLayoutMkLst>
            <pc:docMk/>
            <pc:sldMasterMk cId="3138741268" sldId="2147483784"/>
            <pc:sldLayoutMk cId="1081482513" sldId="2147483801"/>
          </pc:sldLayoutMkLst>
        </pc:sldLayoutChg>
      </pc:sldMasterChg>
      <pc:sldMasterChg chg="modTransition modSldLayout">
        <pc:chgData name="ROHIT ARYA" userId="b9f88eba676ba88d" providerId="LiveId" clId="{9E39F5A6-B624-4423-9039-D8DE169F7BBD}" dt="2022-12-13T09:27:31.097" v="1039"/>
        <pc:sldMasterMkLst>
          <pc:docMk/>
          <pc:sldMasterMk cId="320799316" sldId="2147483804"/>
        </pc:sldMasterMkLst>
        <pc:sldLayoutChg chg="modTransition">
          <pc:chgData name="ROHIT ARYA" userId="b9f88eba676ba88d" providerId="LiveId" clId="{9E39F5A6-B624-4423-9039-D8DE169F7BBD}" dt="2022-12-13T09:27:31.097" v="1039"/>
          <pc:sldLayoutMkLst>
            <pc:docMk/>
            <pc:sldMasterMk cId="320799316" sldId="2147483804"/>
            <pc:sldLayoutMk cId="313368487" sldId="2147483805"/>
          </pc:sldLayoutMkLst>
        </pc:sldLayoutChg>
        <pc:sldLayoutChg chg="modTransition">
          <pc:chgData name="ROHIT ARYA" userId="b9f88eba676ba88d" providerId="LiveId" clId="{9E39F5A6-B624-4423-9039-D8DE169F7BBD}" dt="2022-12-13T09:27:31.097" v="1039"/>
          <pc:sldLayoutMkLst>
            <pc:docMk/>
            <pc:sldMasterMk cId="320799316" sldId="2147483804"/>
            <pc:sldLayoutMk cId="1936068341" sldId="2147483806"/>
          </pc:sldLayoutMkLst>
        </pc:sldLayoutChg>
        <pc:sldLayoutChg chg="modTransition">
          <pc:chgData name="ROHIT ARYA" userId="b9f88eba676ba88d" providerId="LiveId" clId="{9E39F5A6-B624-4423-9039-D8DE169F7BBD}" dt="2022-12-13T09:27:31.097" v="1039"/>
          <pc:sldLayoutMkLst>
            <pc:docMk/>
            <pc:sldMasterMk cId="320799316" sldId="2147483804"/>
            <pc:sldLayoutMk cId="689096273" sldId="2147483807"/>
          </pc:sldLayoutMkLst>
        </pc:sldLayoutChg>
        <pc:sldLayoutChg chg="modTransition">
          <pc:chgData name="ROHIT ARYA" userId="b9f88eba676ba88d" providerId="LiveId" clId="{9E39F5A6-B624-4423-9039-D8DE169F7BBD}" dt="2022-12-13T09:27:31.097" v="1039"/>
          <pc:sldLayoutMkLst>
            <pc:docMk/>
            <pc:sldMasterMk cId="320799316" sldId="2147483804"/>
            <pc:sldLayoutMk cId="3755305270" sldId="2147483810"/>
          </pc:sldLayoutMkLst>
        </pc:sldLayoutChg>
        <pc:sldLayoutChg chg="modTransition">
          <pc:chgData name="ROHIT ARYA" userId="b9f88eba676ba88d" providerId="LiveId" clId="{9E39F5A6-B624-4423-9039-D8DE169F7BBD}" dt="2022-12-13T09:27:31.097" v="1039"/>
          <pc:sldLayoutMkLst>
            <pc:docMk/>
            <pc:sldMasterMk cId="320799316" sldId="2147483804"/>
            <pc:sldLayoutMk cId="1167826384" sldId="2147483811"/>
          </pc:sldLayoutMkLst>
        </pc:sldLayoutChg>
        <pc:sldLayoutChg chg="modTransition">
          <pc:chgData name="ROHIT ARYA" userId="b9f88eba676ba88d" providerId="LiveId" clId="{9E39F5A6-B624-4423-9039-D8DE169F7BBD}" dt="2022-12-13T09:27:31.097" v="1039"/>
          <pc:sldLayoutMkLst>
            <pc:docMk/>
            <pc:sldMasterMk cId="320799316" sldId="2147483804"/>
            <pc:sldLayoutMk cId="2388040437" sldId="2147483812"/>
          </pc:sldLayoutMkLst>
        </pc:sldLayoutChg>
        <pc:sldLayoutChg chg="modTransition">
          <pc:chgData name="ROHIT ARYA" userId="b9f88eba676ba88d" providerId="LiveId" clId="{9E39F5A6-B624-4423-9039-D8DE169F7BBD}" dt="2022-12-13T09:27:31.097" v="1039"/>
          <pc:sldLayoutMkLst>
            <pc:docMk/>
            <pc:sldMasterMk cId="320799316" sldId="2147483804"/>
            <pc:sldLayoutMk cId="1477053204" sldId="2147483813"/>
          </pc:sldLayoutMkLst>
        </pc:sldLayoutChg>
        <pc:sldLayoutChg chg="modTransition">
          <pc:chgData name="ROHIT ARYA" userId="b9f88eba676ba88d" providerId="LiveId" clId="{9E39F5A6-B624-4423-9039-D8DE169F7BBD}" dt="2022-12-13T09:27:31.097" v="1039"/>
          <pc:sldLayoutMkLst>
            <pc:docMk/>
            <pc:sldMasterMk cId="320799316" sldId="2147483804"/>
            <pc:sldLayoutMk cId="934456191" sldId="2147483820"/>
          </pc:sldLayoutMkLst>
        </pc:sldLayoutChg>
        <pc:sldLayoutChg chg="modTransition">
          <pc:chgData name="ROHIT ARYA" userId="b9f88eba676ba88d" providerId="LiveId" clId="{9E39F5A6-B624-4423-9039-D8DE169F7BBD}" dt="2022-12-13T09:27:31.097" v="1039"/>
          <pc:sldLayoutMkLst>
            <pc:docMk/>
            <pc:sldMasterMk cId="320799316" sldId="2147483804"/>
            <pc:sldLayoutMk cId="2303334402" sldId="2147483821"/>
          </pc:sldLayoutMkLst>
        </pc:sldLayoutChg>
      </pc:sldMasterChg>
      <pc:sldMasterChg chg="modTransition modSldLayout">
        <pc:chgData name="ROHIT ARYA" userId="b9f88eba676ba88d" providerId="LiveId" clId="{9E39F5A6-B624-4423-9039-D8DE169F7BBD}" dt="2022-12-13T09:27:33.065" v="1040"/>
        <pc:sldMasterMkLst>
          <pc:docMk/>
          <pc:sldMasterMk cId="3665748019" sldId="2147483824"/>
        </pc:sldMasterMkLst>
        <pc:sldLayoutChg chg="modTransition">
          <pc:chgData name="ROHIT ARYA" userId="b9f88eba676ba88d" providerId="LiveId" clId="{9E39F5A6-B624-4423-9039-D8DE169F7BBD}" dt="2022-12-13T09:27:33.065" v="1040"/>
          <pc:sldLayoutMkLst>
            <pc:docMk/>
            <pc:sldMasterMk cId="3665748019" sldId="2147483824"/>
            <pc:sldLayoutMk cId="3200548804" sldId="2147483825"/>
          </pc:sldLayoutMkLst>
        </pc:sldLayoutChg>
        <pc:sldLayoutChg chg="modTransition">
          <pc:chgData name="ROHIT ARYA" userId="b9f88eba676ba88d" providerId="LiveId" clId="{9E39F5A6-B624-4423-9039-D8DE169F7BBD}" dt="2022-12-13T09:27:33.065" v="1040"/>
          <pc:sldLayoutMkLst>
            <pc:docMk/>
            <pc:sldMasterMk cId="3665748019" sldId="2147483824"/>
            <pc:sldLayoutMk cId="1004485656" sldId="2147483826"/>
          </pc:sldLayoutMkLst>
        </pc:sldLayoutChg>
        <pc:sldLayoutChg chg="modTransition">
          <pc:chgData name="ROHIT ARYA" userId="b9f88eba676ba88d" providerId="LiveId" clId="{9E39F5A6-B624-4423-9039-D8DE169F7BBD}" dt="2022-12-13T09:27:33.065" v="1040"/>
          <pc:sldLayoutMkLst>
            <pc:docMk/>
            <pc:sldMasterMk cId="3665748019" sldId="2147483824"/>
            <pc:sldLayoutMk cId="1467483122" sldId="2147483827"/>
          </pc:sldLayoutMkLst>
        </pc:sldLayoutChg>
        <pc:sldLayoutChg chg="modTransition">
          <pc:chgData name="ROHIT ARYA" userId="b9f88eba676ba88d" providerId="LiveId" clId="{9E39F5A6-B624-4423-9039-D8DE169F7BBD}" dt="2022-12-13T09:27:33.065" v="1040"/>
          <pc:sldLayoutMkLst>
            <pc:docMk/>
            <pc:sldMasterMk cId="3665748019" sldId="2147483824"/>
            <pc:sldLayoutMk cId="4021796525" sldId="2147483830"/>
          </pc:sldLayoutMkLst>
        </pc:sldLayoutChg>
        <pc:sldLayoutChg chg="modTransition">
          <pc:chgData name="ROHIT ARYA" userId="b9f88eba676ba88d" providerId="LiveId" clId="{9E39F5A6-B624-4423-9039-D8DE169F7BBD}" dt="2022-12-13T09:27:33.065" v="1040"/>
          <pc:sldLayoutMkLst>
            <pc:docMk/>
            <pc:sldMasterMk cId="3665748019" sldId="2147483824"/>
            <pc:sldLayoutMk cId="322608878" sldId="2147483831"/>
          </pc:sldLayoutMkLst>
        </pc:sldLayoutChg>
        <pc:sldLayoutChg chg="modTransition">
          <pc:chgData name="ROHIT ARYA" userId="b9f88eba676ba88d" providerId="LiveId" clId="{9E39F5A6-B624-4423-9039-D8DE169F7BBD}" dt="2022-12-13T09:27:33.065" v="1040"/>
          <pc:sldLayoutMkLst>
            <pc:docMk/>
            <pc:sldMasterMk cId="3665748019" sldId="2147483824"/>
            <pc:sldLayoutMk cId="1818326878" sldId="2147483832"/>
          </pc:sldLayoutMkLst>
        </pc:sldLayoutChg>
        <pc:sldLayoutChg chg="modTransition">
          <pc:chgData name="ROHIT ARYA" userId="b9f88eba676ba88d" providerId="LiveId" clId="{9E39F5A6-B624-4423-9039-D8DE169F7BBD}" dt="2022-12-13T09:27:33.065" v="1040"/>
          <pc:sldLayoutMkLst>
            <pc:docMk/>
            <pc:sldMasterMk cId="3665748019" sldId="2147483824"/>
            <pc:sldLayoutMk cId="3312481995" sldId="2147483833"/>
          </pc:sldLayoutMkLst>
        </pc:sldLayoutChg>
        <pc:sldLayoutChg chg="modTransition">
          <pc:chgData name="ROHIT ARYA" userId="b9f88eba676ba88d" providerId="LiveId" clId="{9E39F5A6-B624-4423-9039-D8DE169F7BBD}" dt="2022-12-13T09:27:33.065" v="1040"/>
          <pc:sldLayoutMkLst>
            <pc:docMk/>
            <pc:sldMasterMk cId="3665748019" sldId="2147483824"/>
            <pc:sldLayoutMk cId="3249069726" sldId="2147483840"/>
          </pc:sldLayoutMkLst>
        </pc:sldLayoutChg>
        <pc:sldLayoutChg chg="modTransition">
          <pc:chgData name="ROHIT ARYA" userId="b9f88eba676ba88d" providerId="LiveId" clId="{9E39F5A6-B624-4423-9039-D8DE169F7BBD}" dt="2022-12-13T09:27:33.065" v="1040"/>
          <pc:sldLayoutMkLst>
            <pc:docMk/>
            <pc:sldMasterMk cId="3665748019" sldId="2147483824"/>
            <pc:sldLayoutMk cId="1641341899" sldId="2147483841"/>
          </pc:sldLayoutMkLst>
        </pc:sldLayoutChg>
      </pc:sldMasterChg>
      <pc:sldMasterChg chg="modTransition modSldLayout">
        <pc:chgData name="ROHIT ARYA" userId="b9f88eba676ba88d" providerId="LiveId" clId="{9E39F5A6-B624-4423-9039-D8DE169F7BBD}" dt="2022-12-13T09:27:36.304" v="1041"/>
        <pc:sldMasterMkLst>
          <pc:docMk/>
          <pc:sldMasterMk cId="832092226" sldId="2147483844"/>
        </pc:sldMasterMkLst>
        <pc:sldLayoutChg chg="modTransition">
          <pc:chgData name="ROHIT ARYA" userId="b9f88eba676ba88d" providerId="LiveId" clId="{9E39F5A6-B624-4423-9039-D8DE169F7BBD}" dt="2022-12-13T09:27:36.304" v="1041"/>
          <pc:sldLayoutMkLst>
            <pc:docMk/>
            <pc:sldMasterMk cId="832092226" sldId="2147483844"/>
            <pc:sldLayoutMk cId="3837032181" sldId="2147483845"/>
          </pc:sldLayoutMkLst>
        </pc:sldLayoutChg>
        <pc:sldLayoutChg chg="modTransition">
          <pc:chgData name="ROHIT ARYA" userId="b9f88eba676ba88d" providerId="LiveId" clId="{9E39F5A6-B624-4423-9039-D8DE169F7BBD}" dt="2022-12-13T09:27:36.304" v="1041"/>
          <pc:sldLayoutMkLst>
            <pc:docMk/>
            <pc:sldMasterMk cId="832092226" sldId="2147483844"/>
            <pc:sldLayoutMk cId="282529797" sldId="2147483846"/>
          </pc:sldLayoutMkLst>
        </pc:sldLayoutChg>
        <pc:sldLayoutChg chg="modTransition">
          <pc:chgData name="ROHIT ARYA" userId="b9f88eba676ba88d" providerId="LiveId" clId="{9E39F5A6-B624-4423-9039-D8DE169F7BBD}" dt="2022-12-13T09:27:36.304" v="1041"/>
          <pc:sldLayoutMkLst>
            <pc:docMk/>
            <pc:sldMasterMk cId="832092226" sldId="2147483844"/>
            <pc:sldLayoutMk cId="3656800810" sldId="2147483847"/>
          </pc:sldLayoutMkLst>
        </pc:sldLayoutChg>
        <pc:sldLayoutChg chg="modTransition">
          <pc:chgData name="ROHIT ARYA" userId="b9f88eba676ba88d" providerId="LiveId" clId="{9E39F5A6-B624-4423-9039-D8DE169F7BBD}" dt="2022-12-13T09:27:36.304" v="1041"/>
          <pc:sldLayoutMkLst>
            <pc:docMk/>
            <pc:sldMasterMk cId="832092226" sldId="2147483844"/>
            <pc:sldLayoutMk cId="3024391136" sldId="2147483850"/>
          </pc:sldLayoutMkLst>
        </pc:sldLayoutChg>
        <pc:sldLayoutChg chg="modTransition">
          <pc:chgData name="ROHIT ARYA" userId="b9f88eba676ba88d" providerId="LiveId" clId="{9E39F5A6-B624-4423-9039-D8DE169F7BBD}" dt="2022-12-13T09:27:36.304" v="1041"/>
          <pc:sldLayoutMkLst>
            <pc:docMk/>
            <pc:sldMasterMk cId="832092226" sldId="2147483844"/>
            <pc:sldLayoutMk cId="815235961" sldId="2147483851"/>
          </pc:sldLayoutMkLst>
        </pc:sldLayoutChg>
        <pc:sldLayoutChg chg="modTransition">
          <pc:chgData name="ROHIT ARYA" userId="b9f88eba676ba88d" providerId="LiveId" clId="{9E39F5A6-B624-4423-9039-D8DE169F7BBD}" dt="2022-12-13T09:27:36.304" v="1041"/>
          <pc:sldLayoutMkLst>
            <pc:docMk/>
            <pc:sldMasterMk cId="832092226" sldId="2147483844"/>
            <pc:sldLayoutMk cId="3720092793" sldId="2147483852"/>
          </pc:sldLayoutMkLst>
        </pc:sldLayoutChg>
        <pc:sldLayoutChg chg="modTransition">
          <pc:chgData name="ROHIT ARYA" userId="b9f88eba676ba88d" providerId="LiveId" clId="{9E39F5A6-B624-4423-9039-D8DE169F7BBD}" dt="2022-12-13T09:27:36.304" v="1041"/>
          <pc:sldLayoutMkLst>
            <pc:docMk/>
            <pc:sldMasterMk cId="832092226" sldId="2147483844"/>
            <pc:sldLayoutMk cId="506041498" sldId="2147483853"/>
          </pc:sldLayoutMkLst>
        </pc:sldLayoutChg>
        <pc:sldLayoutChg chg="modTransition">
          <pc:chgData name="ROHIT ARYA" userId="b9f88eba676ba88d" providerId="LiveId" clId="{9E39F5A6-B624-4423-9039-D8DE169F7BBD}" dt="2022-12-13T09:27:36.304" v="1041"/>
          <pc:sldLayoutMkLst>
            <pc:docMk/>
            <pc:sldMasterMk cId="832092226" sldId="2147483844"/>
            <pc:sldLayoutMk cId="2164113729" sldId="2147483854"/>
          </pc:sldLayoutMkLst>
        </pc:sldLayoutChg>
        <pc:sldLayoutChg chg="modTransition">
          <pc:chgData name="ROHIT ARYA" userId="b9f88eba676ba88d" providerId="LiveId" clId="{9E39F5A6-B624-4423-9039-D8DE169F7BBD}" dt="2022-12-13T09:27:36.304" v="1041"/>
          <pc:sldLayoutMkLst>
            <pc:docMk/>
            <pc:sldMasterMk cId="832092226" sldId="2147483844"/>
            <pc:sldLayoutMk cId="2357734501" sldId="2147483855"/>
          </pc:sldLayoutMkLst>
        </pc:sldLayoutChg>
      </pc:sldMasterChg>
      <pc:sldMasterChg chg="modTransition modSldLayout">
        <pc:chgData name="ROHIT ARYA" userId="b9f88eba676ba88d" providerId="LiveId" clId="{9E39F5A6-B624-4423-9039-D8DE169F7BBD}" dt="2022-12-13T09:27:55.035" v="1042"/>
        <pc:sldMasterMkLst>
          <pc:docMk/>
          <pc:sldMasterMk cId="1864665364" sldId="2147483858"/>
        </pc:sldMasterMkLst>
        <pc:sldLayoutChg chg="modTransition">
          <pc:chgData name="ROHIT ARYA" userId="b9f88eba676ba88d" providerId="LiveId" clId="{9E39F5A6-B624-4423-9039-D8DE169F7BBD}" dt="2022-12-13T09:27:55.035" v="1042"/>
          <pc:sldLayoutMkLst>
            <pc:docMk/>
            <pc:sldMasterMk cId="1864665364" sldId="2147483858"/>
            <pc:sldLayoutMk cId="62709962" sldId="2147483859"/>
          </pc:sldLayoutMkLst>
        </pc:sldLayoutChg>
        <pc:sldLayoutChg chg="modTransition">
          <pc:chgData name="ROHIT ARYA" userId="b9f88eba676ba88d" providerId="LiveId" clId="{9E39F5A6-B624-4423-9039-D8DE169F7BBD}" dt="2022-12-13T09:27:55.035" v="1042"/>
          <pc:sldLayoutMkLst>
            <pc:docMk/>
            <pc:sldMasterMk cId="1864665364" sldId="2147483858"/>
            <pc:sldLayoutMk cId="4212873719" sldId="2147483860"/>
          </pc:sldLayoutMkLst>
        </pc:sldLayoutChg>
        <pc:sldLayoutChg chg="modTransition">
          <pc:chgData name="ROHIT ARYA" userId="b9f88eba676ba88d" providerId="LiveId" clId="{9E39F5A6-B624-4423-9039-D8DE169F7BBD}" dt="2022-12-13T09:27:55.035" v="1042"/>
          <pc:sldLayoutMkLst>
            <pc:docMk/>
            <pc:sldMasterMk cId="1864665364" sldId="2147483858"/>
            <pc:sldLayoutMk cId="3862565543" sldId="2147483861"/>
          </pc:sldLayoutMkLst>
        </pc:sldLayoutChg>
        <pc:sldLayoutChg chg="modTransition">
          <pc:chgData name="ROHIT ARYA" userId="b9f88eba676ba88d" providerId="LiveId" clId="{9E39F5A6-B624-4423-9039-D8DE169F7BBD}" dt="2022-12-13T09:27:55.035" v="1042"/>
          <pc:sldLayoutMkLst>
            <pc:docMk/>
            <pc:sldMasterMk cId="1864665364" sldId="2147483858"/>
            <pc:sldLayoutMk cId="3589628178" sldId="2147483864"/>
          </pc:sldLayoutMkLst>
        </pc:sldLayoutChg>
        <pc:sldLayoutChg chg="modTransition">
          <pc:chgData name="ROHIT ARYA" userId="b9f88eba676ba88d" providerId="LiveId" clId="{9E39F5A6-B624-4423-9039-D8DE169F7BBD}" dt="2022-12-13T09:27:55.035" v="1042"/>
          <pc:sldLayoutMkLst>
            <pc:docMk/>
            <pc:sldMasterMk cId="1864665364" sldId="2147483858"/>
            <pc:sldLayoutMk cId="1623183229" sldId="2147483865"/>
          </pc:sldLayoutMkLst>
        </pc:sldLayoutChg>
        <pc:sldLayoutChg chg="modTransition">
          <pc:chgData name="ROHIT ARYA" userId="b9f88eba676ba88d" providerId="LiveId" clId="{9E39F5A6-B624-4423-9039-D8DE169F7BBD}" dt="2022-12-13T09:27:55.035" v="1042"/>
          <pc:sldLayoutMkLst>
            <pc:docMk/>
            <pc:sldMasterMk cId="1864665364" sldId="2147483858"/>
            <pc:sldLayoutMk cId="4250031792" sldId="2147483866"/>
          </pc:sldLayoutMkLst>
        </pc:sldLayoutChg>
        <pc:sldLayoutChg chg="modTransition">
          <pc:chgData name="ROHIT ARYA" userId="b9f88eba676ba88d" providerId="LiveId" clId="{9E39F5A6-B624-4423-9039-D8DE169F7BBD}" dt="2022-12-13T09:27:55.035" v="1042"/>
          <pc:sldLayoutMkLst>
            <pc:docMk/>
            <pc:sldMasterMk cId="1864665364" sldId="2147483858"/>
            <pc:sldLayoutMk cId="575374780" sldId="2147483867"/>
          </pc:sldLayoutMkLst>
        </pc:sldLayoutChg>
        <pc:sldLayoutChg chg="modTransition">
          <pc:chgData name="ROHIT ARYA" userId="b9f88eba676ba88d" providerId="LiveId" clId="{9E39F5A6-B624-4423-9039-D8DE169F7BBD}" dt="2022-12-13T09:27:55.035" v="1042"/>
          <pc:sldLayoutMkLst>
            <pc:docMk/>
            <pc:sldMasterMk cId="1864665364" sldId="2147483858"/>
            <pc:sldLayoutMk cId="3494104242" sldId="2147483874"/>
          </pc:sldLayoutMkLst>
        </pc:sldLayoutChg>
        <pc:sldLayoutChg chg="modTransition">
          <pc:chgData name="ROHIT ARYA" userId="b9f88eba676ba88d" providerId="LiveId" clId="{9E39F5A6-B624-4423-9039-D8DE169F7BBD}" dt="2022-12-13T09:27:55.035" v="1042"/>
          <pc:sldLayoutMkLst>
            <pc:docMk/>
            <pc:sldMasterMk cId="1864665364" sldId="2147483858"/>
            <pc:sldLayoutMk cId="2232599580" sldId="2147483875"/>
          </pc:sldLayoutMkLst>
        </pc:sldLayoutChg>
      </pc:sldMasterChg>
      <pc:sldMasterChg chg="modTransition modSldLayout">
        <pc:chgData name="ROHIT ARYA" userId="b9f88eba676ba88d" providerId="LiveId" clId="{9E39F5A6-B624-4423-9039-D8DE169F7BBD}" dt="2022-12-13T09:27:57.664" v="1043"/>
        <pc:sldMasterMkLst>
          <pc:docMk/>
          <pc:sldMasterMk cId="3635429856" sldId="2147483878"/>
        </pc:sldMasterMkLst>
        <pc:sldLayoutChg chg="modTransition">
          <pc:chgData name="ROHIT ARYA" userId="b9f88eba676ba88d" providerId="LiveId" clId="{9E39F5A6-B624-4423-9039-D8DE169F7BBD}" dt="2022-12-13T09:27:57.664" v="1043"/>
          <pc:sldLayoutMkLst>
            <pc:docMk/>
            <pc:sldMasterMk cId="3635429856" sldId="2147483878"/>
            <pc:sldLayoutMk cId="2623247229" sldId="2147483879"/>
          </pc:sldLayoutMkLst>
        </pc:sldLayoutChg>
        <pc:sldLayoutChg chg="modTransition">
          <pc:chgData name="ROHIT ARYA" userId="b9f88eba676ba88d" providerId="LiveId" clId="{9E39F5A6-B624-4423-9039-D8DE169F7BBD}" dt="2022-12-13T09:27:57.664" v="1043"/>
          <pc:sldLayoutMkLst>
            <pc:docMk/>
            <pc:sldMasterMk cId="3635429856" sldId="2147483878"/>
            <pc:sldLayoutMk cId="3468724815" sldId="2147483880"/>
          </pc:sldLayoutMkLst>
        </pc:sldLayoutChg>
        <pc:sldLayoutChg chg="modTransition">
          <pc:chgData name="ROHIT ARYA" userId="b9f88eba676ba88d" providerId="LiveId" clId="{9E39F5A6-B624-4423-9039-D8DE169F7BBD}" dt="2022-12-13T09:27:57.664" v="1043"/>
          <pc:sldLayoutMkLst>
            <pc:docMk/>
            <pc:sldMasterMk cId="3635429856" sldId="2147483878"/>
            <pc:sldLayoutMk cId="176265407" sldId="2147483881"/>
          </pc:sldLayoutMkLst>
        </pc:sldLayoutChg>
        <pc:sldLayoutChg chg="modTransition">
          <pc:chgData name="ROHIT ARYA" userId="b9f88eba676ba88d" providerId="LiveId" clId="{9E39F5A6-B624-4423-9039-D8DE169F7BBD}" dt="2022-12-13T09:27:57.664" v="1043"/>
          <pc:sldLayoutMkLst>
            <pc:docMk/>
            <pc:sldMasterMk cId="3635429856" sldId="2147483878"/>
            <pc:sldLayoutMk cId="3815913343" sldId="2147483884"/>
          </pc:sldLayoutMkLst>
        </pc:sldLayoutChg>
        <pc:sldLayoutChg chg="modTransition">
          <pc:chgData name="ROHIT ARYA" userId="b9f88eba676ba88d" providerId="LiveId" clId="{9E39F5A6-B624-4423-9039-D8DE169F7BBD}" dt="2022-12-13T09:27:57.664" v="1043"/>
          <pc:sldLayoutMkLst>
            <pc:docMk/>
            <pc:sldMasterMk cId="3635429856" sldId="2147483878"/>
            <pc:sldLayoutMk cId="1340978571" sldId="2147483885"/>
          </pc:sldLayoutMkLst>
        </pc:sldLayoutChg>
        <pc:sldLayoutChg chg="modTransition">
          <pc:chgData name="ROHIT ARYA" userId="b9f88eba676ba88d" providerId="LiveId" clId="{9E39F5A6-B624-4423-9039-D8DE169F7BBD}" dt="2022-12-13T09:27:57.664" v="1043"/>
          <pc:sldLayoutMkLst>
            <pc:docMk/>
            <pc:sldMasterMk cId="3635429856" sldId="2147483878"/>
            <pc:sldLayoutMk cId="3550328045" sldId="2147483886"/>
          </pc:sldLayoutMkLst>
        </pc:sldLayoutChg>
        <pc:sldLayoutChg chg="modTransition">
          <pc:chgData name="ROHIT ARYA" userId="b9f88eba676ba88d" providerId="LiveId" clId="{9E39F5A6-B624-4423-9039-D8DE169F7BBD}" dt="2022-12-13T09:27:57.664" v="1043"/>
          <pc:sldLayoutMkLst>
            <pc:docMk/>
            <pc:sldMasterMk cId="3635429856" sldId="2147483878"/>
            <pc:sldLayoutMk cId="3892764235" sldId="2147483887"/>
          </pc:sldLayoutMkLst>
        </pc:sldLayoutChg>
        <pc:sldLayoutChg chg="modTransition">
          <pc:chgData name="ROHIT ARYA" userId="b9f88eba676ba88d" providerId="LiveId" clId="{9E39F5A6-B624-4423-9039-D8DE169F7BBD}" dt="2022-12-13T09:27:57.664" v="1043"/>
          <pc:sldLayoutMkLst>
            <pc:docMk/>
            <pc:sldMasterMk cId="3635429856" sldId="2147483878"/>
            <pc:sldLayoutMk cId="4202924666" sldId="2147483894"/>
          </pc:sldLayoutMkLst>
        </pc:sldLayoutChg>
        <pc:sldLayoutChg chg="modTransition">
          <pc:chgData name="ROHIT ARYA" userId="b9f88eba676ba88d" providerId="LiveId" clId="{9E39F5A6-B624-4423-9039-D8DE169F7BBD}" dt="2022-12-13T09:27:57.664" v="1043"/>
          <pc:sldLayoutMkLst>
            <pc:docMk/>
            <pc:sldMasterMk cId="3635429856" sldId="2147483878"/>
            <pc:sldLayoutMk cId="3135473376" sldId="2147483895"/>
          </pc:sldLayoutMkLst>
        </pc:sldLayoutChg>
      </pc:sldMasterChg>
      <pc:sldMasterChg chg="modTransition modSldLayout">
        <pc:chgData name="ROHIT ARYA" userId="b9f88eba676ba88d" providerId="LiveId" clId="{9E39F5A6-B624-4423-9039-D8DE169F7BBD}" dt="2022-12-13T09:27:59.359" v="1044"/>
        <pc:sldMasterMkLst>
          <pc:docMk/>
          <pc:sldMasterMk cId="2802428728" sldId="2147483898"/>
        </pc:sldMasterMkLst>
        <pc:sldLayoutChg chg="modTransition">
          <pc:chgData name="ROHIT ARYA" userId="b9f88eba676ba88d" providerId="LiveId" clId="{9E39F5A6-B624-4423-9039-D8DE169F7BBD}" dt="2022-12-13T09:27:59.359" v="1044"/>
          <pc:sldLayoutMkLst>
            <pc:docMk/>
            <pc:sldMasterMk cId="2802428728" sldId="2147483898"/>
            <pc:sldLayoutMk cId="2092669865" sldId="2147483899"/>
          </pc:sldLayoutMkLst>
        </pc:sldLayoutChg>
        <pc:sldLayoutChg chg="modTransition">
          <pc:chgData name="ROHIT ARYA" userId="b9f88eba676ba88d" providerId="LiveId" clId="{9E39F5A6-B624-4423-9039-D8DE169F7BBD}" dt="2022-12-13T09:27:59.359" v="1044"/>
          <pc:sldLayoutMkLst>
            <pc:docMk/>
            <pc:sldMasterMk cId="2802428728" sldId="2147483898"/>
            <pc:sldLayoutMk cId="3220613934" sldId="2147483900"/>
          </pc:sldLayoutMkLst>
        </pc:sldLayoutChg>
        <pc:sldLayoutChg chg="modTransition">
          <pc:chgData name="ROHIT ARYA" userId="b9f88eba676ba88d" providerId="LiveId" clId="{9E39F5A6-B624-4423-9039-D8DE169F7BBD}" dt="2022-12-13T09:27:59.359" v="1044"/>
          <pc:sldLayoutMkLst>
            <pc:docMk/>
            <pc:sldMasterMk cId="2802428728" sldId="2147483898"/>
            <pc:sldLayoutMk cId="3176625733" sldId="2147483901"/>
          </pc:sldLayoutMkLst>
        </pc:sldLayoutChg>
        <pc:sldLayoutChg chg="modTransition">
          <pc:chgData name="ROHIT ARYA" userId="b9f88eba676ba88d" providerId="LiveId" clId="{9E39F5A6-B624-4423-9039-D8DE169F7BBD}" dt="2022-12-13T09:27:59.359" v="1044"/>
          <pc:sldLayoutMkLst>
            <pc:docMk/>
            <pc:sldMasterMk cId="2802428728" sldId="2147483898"/>
            <pc:sldLayoutMk cId="2855851846" sldId="2147483904"/>
          </pc:sldLayoutMkLst>
        </pc:sldLayoutChg>
        <pc:sldLayoutChg chg="modTransition">
          <pc:chgData name="ROHIT ARYA" userId="b9f88eba676ba88d" providerId="LiveId" clId="{9E39F5A6-B624-4423-9039-D8DE169F7BBD}" dt="2022-12-13T09:27:59.359" v="1044"/>
          <pc:sldLayoutMkLst>
            <pc:docMk/>
            <pc:sldMasterMk cId="2802428728" sldId="2147483898"/>
            <pc:sldLayoutMk cId="2713966612" sldId="2147483905"/>
          </pc:sldLayoutMkLst>
        </pc:sldLayoutChg>
        <pc:sldLayoutChg chg="modTransition">
          <pc:chgData name="ROHIT ARYA" userId="b9f88eba676ba88d" providerId="LiveId" clId="{9E39F5A6-B624-4423-9039-D8DE169F7BBD}" dt="2022-12-13T09:27:59.359" v="1044"/>
          <pc:sldLayoutMkLst>
            <pc:docMk/>
            <pc:sldMasterMk cId="2802428728" sldId="2147483898"/>
            <pc:sldLayoutMk cId="2546044817" sldId="2147483906"/>
          </pc:sldLayoutMkLst>
        </pc:sldLayoutChg>
        <pc:sldLayoutChg chg="modTransition">
          <pc:chgData name="ROHIT ARYA" userId="b9f88eba676ba88d" providerId="LiveId" clId="{9E39F5A6-B624-4423-9039-D8DE169F7BBD}" dt="2022-12-13T09:27:59.359" v="1044"/>
          <pc:sldLayoutMkLst>
            <pc:docMk/>
            <pc:sldMasterMk cId="2802428728" sldId="2147483898"/>
            <pc:sldLayoutMk cId="2365857746" sldId="2147483907"/>
          </pc:sldLayoutMkLst>
        </pc:sldLayoutChg>
        <pc:sldLayoutChg chg="modTransition">
          <pc:chgData name="ROHIT ARYA" userId="b9f88eba676ba88d" providerId="LiveId" clId="{9E39F5A6-B624-4423-9039-D8DE169F7BBD}" dt="2022-12-13T09:27:59.359" v="1044"/>
          <pc:sldLayoutMkLst>
            <pc:docMk/>
            <pc:sldMasterMk cId="2802428728" sldId="2147483898"/>
            <pc:sldLayoutMk cId="2883831859" sldId="2147483914"/>
          </pc:sldLayoutMkLst>
        </pc:sldLayoutChg>
        <pc:sldLayoutChg chg="modTransition">
          <pc:chgData name="ROHIT ARYA" userId="b9f88eba676ba88d" providerId="LiveId" clId="{9E39F5A6-B624-4423-9039-D8DE169F7BBD}" dt="2022-12-13T09:27:59.359" v="1044"/>
          <pc:sldLayoutMkLst>
            <pc:docMk/>
            <pc:sldMasterMk cId="2802428728" sldId="2147483898"/>
            <pc:sldLayoutMk cId="2783942664" sldId="2147483915"/>
          </pc:sldLayoutMkLst>
        </pc:sldLayoutChg>
      </pc:sldMasterChg>
      <pc:sldMasterChg chg="modTransition modSldLayout">
        <pc:chgData name="ROHIT ARYA" userId="b9f88eba676ba88d" providerId="LiveId" clId="{9E39F5A6-B624-4423-9039-D8DE169F7BBD}" dt="2022-12-13T09:28:00.789" v="1045"/>
        <pc:sldMasterMkLst>
          <pc:docMk/>
          <pc:sldMasterMk cId="1189506145" sldId="2147483918"/>
        </pc:sldMasterMkLst>
        <pc:sldLayoutChg chg="modTransition">
          <pc:chgData name="ROHIT ARYA" userId="b9f88eba676ba88d" providerId="LiveId" clId="{9E39F5A6-B624-4423-9039-D8DE169F7BBD}" dt="2022-12-13T09:28:00.789" v="1045"/>
          <pc:sldLayoutMkLst>
            <pc:docMk/>
            <pc:sldMasterMk cId="1189506145" sldId="2147483918"/>
            <pc:sldLayoutMk cId="1111698249" sldId="2147483919"/>
          </pc:sldLayoutMkLst>
        </pc:sldLayoutChg>
        <pc:sldLayoutChg chg="modTransition">
          <pc:chgData name="ROHIT ARYA" userId="b9f88eba676ba88d" providerId="LiveId" clId="{9E39F5A6-B624-4423-9039-D8DE169F7BBD}" dt="2022-12-13T09:28:00.789" v="1045"/>
          <pc:sldLayoutMkLst>
            <pc:docMk/>
            <pc:sldMasterMk cId="1189506145" sldId="2147483918"/>
            <pc:sldLayoutMk cId="325915130" sldId="2147483920"/>
          </pc:sldLayoutMkLst>
        </pc:sldLayoutChg>
        <pc:sldLayoutChg chg="modTransition">
          <pc:chgData name="ROHIT ARYA" userId="b9f88eba676ba88d" providerId="LiveId" clId="{9E39F5A6-B624-4423-9039-D8DE169F7BBD}" dt="2022-12-13T09:28:00.789" v="1045"/>
          <pc:sldLayoutMkLst>
            <pc:docMk/>
            <pc:sldMasterMk cId="1189506145" sldId="2147483918"/>
            <pc:sldLayoutMk cId="1686027137" sldId="2147483921"/>
          </pc:sldLayoutMkLst>
        </pc:sldLayoutChg>
        <pc:sldLayoutChg chg="modTransition">
          <pc:chgData name="ROHIT ARYA" userId="b9f88eba676ba88d" providerId="LiveId" clId="{9E39F5A6-B624-4423-9039-D8DE169F7BBD}" dt="2022-12-13T09:28:00.789" v="1045"/>
          <pc:sldLayoutMkLst>
            <pc:docMk/>
            <pc:sldMasterMk cId="1189506145" sldId="2147483918"/>
            <pc:sldLayoutMk cId="4253390766" sldId="2147483924"/>
          </pc:sldLayoutMkLst>
        </pc:sldLayoutChg>
        <pc:sldLayoutChg chg="modTransition">
          <pc:chgData name="ROHIT ARYA" userId="b9f88eba676ba88d" providerId="LiveId" clId="{9E39F5A6-B624-4423-9039-D8DE169F7BBD}" dt="2022-12-13T09:28:00.789" v="1045"/>
          <pc:sldLayoutMkLst>
            <pc:docMk/>
            <pc:sldMasterMk cId="1189506145" sldId="2147483918"/>
            <pc:sldLayoutMk cId="3737875970" sldId="2147483925"/>
          </pc:sldLayoutMkLst>
        </pc:sldLayoutChg>
        <pc:sldLayoutChg chg="modTransition">
          <pc:chgData name="ROHIT ARYA" userId="b9f88eba676ba88d" providerId="LiveId" clId="{9E39F5A6-B624-4423-9039-D8DE169F7BBD}" dt="2022-12-13T09:28:00.789" v="1045"/>
          <pc:sldLayoutMkLst>
            <pc:docMk/>
            <pc:sldMasterMk cId="1189506145" sldId="2147483918"/>
            <pc:sldLayoutMk cId="1019711607" sldId="2147483926"/>
          </pc:sldLayoutMkLst>
        </pc:sldLayoutChg>
        <pc:sldLayoutChg chg="modTransition">
          <pc:chgData name="ROHIT ARYA" userId="b9f88eba676ba88d" providerId="LiveId" clId="{9E39F5A6-B624-4423-9039-D8DE169F7BBD}" dt="2022-12-13T09:28:00.789" v="1045"/>
          <pc:sldLayoutMkLst>
            <pc:docMk/>
            <pc:sldMasterMk cId="1189506145" sldId="2147483918"/>
            <pc:sldLayoutMk cId="2521177101" sldId="2147483927"/>
          </pc:sldLayoutMkLst>
        </pc:sldLayoutChg>
        <pc:sldLayoutChg chg="modTransition">
          <pc:chgData name="ROHIT ARYA" userId="b9f88eba676ba88d" providerId="LiveId" clId="{9E39F5A6-B624-4423-9039-D8DE169F7BBD}" dt="2022-12-13T09:28:00.789" v="1045"/>
          <pc:sldLayoutMkLst>
            <pc:docMk/>
            <pc:sldMasterMk cId="1189506145" sldId="2147483918"/>
            <pc:sldLayoutMk cId="4238619702" sldId="2147483928"/>
          </pc:sldLayoutMkLst>
        </pc:sldLayoutChg>
        <pc:sldLayoutChg chg="modTransition">
          <pc:chgData name="ROHIT ARYA" userId="b9f88eba676ba88d" providerId="LiveId" clId="{9E39F5A6-B624-4423-9039-D8DE169F7BBD}" dt="2022-12-13T09:28:00.789" v="1045"/>
          <pc:sldLayoutMkLst>
            <pc:docMk/>
            <pc:sldMasterMk cId="1189506145" sldId="2147483918"/>
            <pc:sldLayoutMk cId="4238910918" sldId="2147483929"/>
          </pc:sldLayoutMkLst>
        </pc:sldLayoutChg>
      </pc:sldMasterChg>
      <pc:sldMasterChg chg="modTransition modSldLayout">
        <pc:chgData name="ROHIT ARYA" userId="b9f88eba676ba88d" providerId="LiveId" clId="{9E39F5A6-B624-4423-9039-D8DE169F7BBD}" dt="2022-12-13T09:28:46.857" v="1046"/>
        <pc:sldMasterMkLst>
          <pc:docMk/>
          <pc:sldMasterMk cId="1394707495" sldId="2147483932"/>
        </pc:sldMasterMkLst>
        <pc:sldLayoutChg chg="modTransition">
          <pc:chgData name="ROHIT ARYA" userId="b9f88eba676ba88d" providerId="LiveId" clId="{9E39F5A6-B624-4423-9039-D8DE169F7BBD}" dt="2022-12-13T09:28:46.857" v="1046"/>
          <pc:sldLayoutMkLst>
            <pc:docMk/>
            <pc:sldMasterMk cId="1394707495" sldId="2147483932"/>
            <pc:sldLayoutMk cId="420524828" sldId="2147483933"/>
          </pc:sldLayoutMkLst>
        </pc:sldLayoutChg>
        <pc:sldLayoutChg chg="modTransition">
          <pc:chgData name="ROHIT ARYA" userId="b9f88eba676ba88d" providerId="LiveId" clId="{9E39F5A6-B624-4423-9039-D8DE169F7BBD}" dt="2022-12-13T09:28:46.857" v="1046"/>
          <pc:sldLayoutMkLst>
            <pc:docMk/>
            <pc:sldMasterMk cId="1394707495" sldId="2147483932"/>
            <pc:sldLayoutMk cId="2999395120" sldId="2147483934"/>
          </pc:sldLayoutMkLst>
        </pc:sldLayoutChg>
        <pc:sldLayoutChg chg="modTransition">
          <pc:chgData name="ROHIT ARYA" userId="b9f88eba676ba88d" providerId="LiveId" clId="{9E39F5A6-B624-4423-9039-D8DE169F7BBD}" dt="2022-12-13T09:28:46.857" v="1046"/>
          <pc:sldLayoutMkLst>
            <pc:docMk/>
            <pc:sldMasterMk cId="1394707495" sldId="2147483932"/>
            <pc:sldLayoutMk cId="25637831" sldId="2147483935"/>
          </pc:sldLayoutMkLst>
        </pc:sldLayoutChg>
        <pc:sldLayoutChg chg="modTransition">
          <pc:chgData name="ROHIT ARYA" userId="b9f88eba676ba88d" providerId="LiveId" clId="{9E39F5A6-B624-4423-9039-D8DE169F7BBD}" dt="2022-12-13T09:28:46.857" v="1046"/>
          <pc:sldLayoutMkLst>
            <pc:docMk/>
            <pc:sldMasterMk cId="1394707495" sldId="2147483932"/>
            <pc:sldLayoutMk cId="2252483890" sldId="2147483938"/>
          </pc:sldLayoutMkLst>
        </pc:sldLayoutChg>
        <pc:sldLayoutChg chg="modTransition">
          <pc:chgData name="ROHIT ARYA" userId="b9f88eba676ba88d" providerId="LiveId" clId="{9E39F5A6-B624-4423-9039-D8DE169F7BBD}" dt="2022-12-13T09:28:46.857" v="1046"/>
          <pc:sldLayoutMkLst>
            <pc:docMk/>
            <pc:sldMasterMk cId="1394707495" sldId="2147483932"/>
            <pc:sldLayoutMk cId="2315683518" sldId="2147483939"/>
          </pc:sldLayoutMkLst>
        </pc:sldLayoutChg>
        <pc:sldLayoutChg chg="modTransition">
          <pc:chgData name="ROHIT ARYA" userId="b9f88eba676ba88d" providerId="LiveId" clId="{9E39F5A6-B624-4423-9039-D8DE169F7BBD}" dt="2022-12-13T09:28:46.857" v="1046"/>
          <pc:sldLayoutMkLst>
            <pc:docMk/>
            <pc:sldMasterMk cId="1394707495" sldId="2147483932"/>
            <pc:sldLayoutMk cId="3017481802" sldId="2147483940"/>
          </pc:sldLayoutMkLst>
        </pc:sldLayoutChg>
        <pc:sldLayoutChg chg="modTransition">
          <pc:chgData name="ROHIT ARYA" userId="b9f88eba676ba88d" providerId="LiveId" clId="{9E39F5A6-B624-4423-9039-D8DE169F7BBD}" dt="2022-12-13T09:28:46.857" v="1046"/>
          <pc:sldLayoutMkLst>
            <pc:docMk/>
            <pc:sldMasterMk cId="1394707495" sldId="2147483932"/>
            <pc:sldLayoutMk cId="2393550250" sldId="2147483941"/>
          </pc:sldLayoutMkLst>
        </pc:sldLayoutChg>
        <pc:sldLayoutChg chg="modTransition">
          <pc:chgData name="ROHIT ARYA" userId="b9f88eba676ba88d" providerId="LiveId" clId="{9E39F5A6-B624-4423-9039-D8DE169F7BBD}" dt="2022-12-13T09:28:46.857" v="1046"/>
          <pc:sldLayoutMkLst>
            <pc:docMk/>
            <pc:sldMasterMk cId="1394707495" sldId="2147483932"/>
            <pc:sldLayoutMk cId="131940014" sldId="2147483942"/>
          </pc:sldLayoutMkLst>
        </pc:sldLayoutChg>
        <pc:sldLayoutChg chg="modTransition">
          <pc:chgData name="ROHIT ARYA" userId="b9f88eba676ba88d" providerId="LiveId" clId="{9E39F5A6-B624-4423-9039-D8DE169F7BBD}" dt="2022-12-13T09:28:46.857" v="1046"/>
          <pc:sldLayoutMkLst>
            <pc:docMk/>
            <pc:sldMasterMk cId="1394707495" sldId="2147483932"/>
            <pc:sldLayoutMk cId="754703043" sldId="2147483943"/>
          </pc:sldLayoutMkLst>
        </pc:sldLayoutChg>
      </pc:sldMasterChg>
      <pc:sldMasterChg chg="modTransition modSldLayout">
        <pc:chgData name="ROHIT ARYA" userId="b9f88eba676ba88d" providerId="LiveId" clId="{9E39F5A6-B624-4423-9039-D8DE169F7BBD}" dt="2022-12-13T09:29:20.852" v="1048"/>
        <pc:sldMasterMkLst>
          <pc:docMk/>
          <pc:sldMasterMk cId="515105337" sldId="2147483946"/>
        </pc:sldMasterMkLst>
        <pc:sldLayoutChg chg="modTransition">
          <pc:chgData name="ROHIT ARYA" userId="b9f88eba676ba88d" providerId="LiveId" clId="{9E39F5A6-B624-4423-9039-D8DE169F7BBD}" dt="2022-12-13T09:29:20.852" v="1048"/>
          <pc:sldLayoutMkLst>
            <pc:docMk/>
            <pc:sldMasterMk cId="515105337" sldId="2147483946"/>
            <pc:sldLayoutMk cId="1206505526" sldId="2147483947"/>
          </pc:sldLayoutMkLst>
        </pc:sldLayoutChg>
        <pc:sldLayoutChg chg="modTransition">
          <pc:chgData name="ROHIT ARYA" userId="b9f88eba676ba88d" providerId="LiveId" clId="{9E39F5A6-B624-4423-9039-D8DE169F7BBD}" dt="2022-12-13T09:29:20.852" v="1048"/>
          <pc:sldLayoutMkLst>
            <pc:docMk/>
            <pc:sldMasterMk cId="515105337" sldId="2147483946"/>
            <pc:sldLayoutMk cId="4224073940" sldId="2147483948"/>
          </pc:sldLayoutMkLst>
        </pc:sldLayoutChg>
        <pc:sldLayoutChg chg="modTransition">
          <pc:chgData name="ROHIT ARYA" userId="b9f88eba676ba88d" providerId="LiveId" clId="{9E39F5A6-B624-4423-9039-D8DE169F7BBD}" dt="2022-12-13T09:29:20.852" v="1048"/>
          <pc:sldLayoutMkLst>
            <pc:docMk/>
            <pc:sldMasterMk cId="515105337" sldId="2147483946"/>
            <pc:sldLayoutMk cId="3313608472" sldId="2147483949"/>
          </pc:sldLayoutMkLst>
        </pc:sldLayoutChg>
        <pc:sldLayoutChg chg="modTransition">
          <pc:chgData name="ROHIT ARYA" userId="b9f88eba676ba88d" providerId="LiveId" clId="{9E39F5A6-B624-4423-9039-D8DE169F7BBD}" dt="2022-12-13T09:29:20.852" v="1048"/>
          <pc:sldLayoutMkLst>
            <pc:docMk/>
            <pc:sldMasterMk cId="515105337" sldId="2147483946"/>
            <pc:sldLayoutMk cId="1406825936" sldId="2147483952"/>
          </pc:sldLayoutMkLst>
        </pc:sldLayoutChg>
        <pc:sldLayoutChg chg="modTransition">
          <pc:chgData name="ROHIT ARYA" userId="b9f88eba676ba88d" providerId="LiveId" clId="{9E39F5A6-B624-4423-9039-D8DE169F7BBD}" dt="2022-12-13T09:29:20.852" v="1048"/>
          <pc:sldLayoutMkLst>
            <pc:docMk/>
            <pc:sldMasterMk cId="515105337" sldId="2147483946"/>
            <pc:sldLayoutMk cId="159466012" sldId="2147483953"/>
          </pc:sldLayoutMkLst>
        </pc:sldLayoutChg>
        <pc:sldLayoutChg chg="modTransition">
          <pc:chgData name="ROHIT ARYA" userId="b9f88eba676ba88d" providerId="LiveId" clId="{9E39F5A6-B624-4423-9039-D8DE169F7BBD}" dt="2022-12-13T09:29:20.852" v="1048"/>
          <pc:sldLayoutMkLst>
            <pc:docMk/>
            <pc:sldMasterMk cId="515105337" sldId="2147483946"/>
            <pc:sldLayoutMk cId="3595957820" sldId="2147483954"/>
          </pc:sldLayoutMkLst>
        </pc:sldLayoutChg>
        <pc:sldLayoutChg chg="modTransition">
          <pc:chgData name="ROHIT ARYA" userId="b9f88eba676ba88d" providerId="LiveId" clId="{9E39F5A6-B624-4423-9039-D8DE169F7BBD}" dt="2022-12-13T09:29:20.852" v="1048"/>
          <pc:sldLayoutMkLst>
            <pc:docMk/>
            <pc:sldMasterMk cId="515105337" sldId="2147483946"/>
            <pc:sldLayoutMk cId="1763475190" sldId="2147483955"/>
          </pc:sldLayoutMkLst>
        </pc:sldLayoutChg>
        <pc:sldLayoutChg chg="modTransition">
          <pc:chgData name="ROHIT ARYA" userId="b9f88eba676ba88d" providerId="LiveId" clId="{9E39F5A6-B624-4423-9039-D8DE169F7BBD}" dt="2022-12-13T09:29:20.852" v="1048"/>
          <pc:sldLayoutMkLst>
            <pc:docMk/>
            <pc:sldMasterMk cId="515105337" sldId="2147483946"/>
            <pc:sldLayoutMk cId="3358992226" sldId="2147483956"/>
          </pc:sldLayoutMkLst>
        </pc:sldLayoutChg>
        <pc:sldLayoutChg chg="modTransition">
          <pc:chgData name="ROHIT ARYA" userId="b9f88eba676ba88d" providerId="LiveId" clId="{9E39F5A6-B624-4423-9039-D8DE169F7BBD}" dt="2022-12-13T09:29:20.852" v="1048"/>
          <pc:sldLayoutMkLst>
            <pc:docMk/>
            <pc:sldMasterMk cId="515105337" sldId="2147483946"/>
            <pc:sldLayoutMk cId="1641501535" sldId="2147483957"/>
          </pc:sldLayoutMkLst>
        </pc:sldLayoutChg>
      </pc:sldMasterChg>
      <pc:sldMasterChg chg="modTransition modSldLayout">
        <pc:chgData name="ROHIT ARYA" userId="b9f88eba676ba88d" providerId="LiveId" clId="{9E39F5A6-B624-4423-9039-D8DE169F7BBD}" dt="2022-12-13T09:29:22.606" v="1049"/>
        <pc:sldMasterMkLst>
          <pc:docMk/>
          <pc:sldMasterMk cId="499322798" sldId="2147483960"/>
        </pc:sldMasterMkLst>
        <pc:sldLayoutChg chg="modTransition">
          <pc:chgData name="ROHIT ARYA" userId="b9f88eba676ba88d" providerId="LiveId" clId="{9E39F5A6-B624-4423-9039-D8DE169F7BBD}" dt="2022-12-13T09:29:22.606" v="1049"/>
          <pc:sldLayoutMkLst>
            <pc:docMk/>
            <pc:sldMasterMk cId="499322798" sldId="2147483960"/>
            <pc:sldLayoutMk cId="3574283736" sldId="2147483961"/>
          </pc:sldLayoutMkLst>
        </pc:sldLayoutChg>
        <pc:sldLayoutChg chg="modTransition">
          <pc:chgData name="ROHIT ARYA" userId="b9f88eba676ba88d" providerId="LiveId" clId="{9E39F5A6-B624-4423-9039-D8DE169F7BBD}" dt="2022-12-13T09:29:22.606" v="1049"/>
          <pc:sldLayoutMkLst>
            <pc:docMk/>
            <pc:sldMasterMk cId="499322798" sldId="2147483960"/>
            <pc:sldLayoutMk cId="3736949937" sldId="2147483962"/>
          </pc:sldLayoutMkLst>
        </pc:sldLayoutChg>
        <pc:sldLayoutChg chg="modTransition">
          <pc:chgData name="ROHIT ARYA" userId="b9f88eba676ba88d" providerId="LiveId" clId="{9E39F5A6-B624-4423-9039-D8DE169F7BBD}" dt="2022-12-13T09:29:22.606" v="1049"/>
          <pc:sldLayoutMkLst>
            <pc:docMk/>
            <pc:sldMasterMk cId="499322798" sldId="2147483960"/>
            <pc:sldLayoutMk cId="2018571695" sldId="2147483963"/>
          </pc:sldLayoutMkLst>
        </pc:sldLayoutChg>
        <pc:sldLayoutChg chg="modTransition">
          <pc:chgData name="ROHIT ARYA" userId="b9f88eba676ba88d" providerId="LiveId" clId="{9E39F5A6-B624-4423-9039-D8DE169F7BBD}" dt="2022-12-13T09:29:22.606" v="1049"/>
          <pc:sldLayoutMkLst>
            <pc:docMk/>
            <pc:sldMasterMk cId="499322798" sldId="2147483960"/>
            <pc:sldLayoutMk cId="2417909624" sldId="2147483966"/>
          </pc:sldLayoutMkLst>
        </pc:sldLayoutChg>
        <pc:sldLayoutChg chg="modTransition">
          <pc:chgData name="ROHIT ARYA" userId="b9f88eba676ba88d" providerId="LiveId" clId="{9E39F5A6-B624-4423-9039-D8DE169F7BBD}" dt="2022-12-13T09:29:22.606" v="1049"/>
          <pc:sldLayoutMkLst>
            <pc:docMk/>
            <pc:sldMasterMk cId="499322798" sldId="2147483960"/>
            <pc:sldLayoutMk cId="3871720059" sldId="2147483967"/>
          </pc:sldLayoutMkLst>
        </pc:sldLayoutChg>
        <pc:sldLayoutChg chg="modTransition">
          <pc:chgData name="ROHIT ARYA" userId="b9f88eba676ba88d" providerId="LiveId" clId="{9E39F5A6-B624-4423-9039-D8DE169F7BBD}" dt="2022-12-13T09:29:22.606" v="1049"/>
          <pc:sldLayoutMkLst>
            <pc:docMk/>
            <pc:sldMasterMk cId="499322798" sldId="2147483960"/>
            <pc:sldLayoutMk cId="1460999514" sldId="2147483968"/>
          </pc:sldLayoutMkLst>
        </pc:sldLayoutChg>
        <pc:sldLayoutChg chg="modTransition">
          <pc:chgData name="ROHIT ARYA" userId="b9f88eba676ba88d" providerId="LiveId" clId="{9E39F5A6-B624-4423-9039-D8DE169F7BBD}" dt="2022-12-13T09:29:22.606" v="1049"/>
          <pc:sldLayoutMkLst>
            <pc:docMk/>
            <pc:sldMasterMk cId="499322798" sldId="2147483960"/>
            <pc:sldLayoutMk cId="865083897" sldId="2147483969"/>
          </pc:sldLayoutMkLst>
        </pc:sldLayoutChg>
        <pc:sldLayoutChg chg="modTransition">
          <pc:chgData name="ROHIT ARYA" userId="b9f88eba676ba88d" providerId="LiveId" clId="{9E39F5A6-B624-4423-9039-D8DE169F7BBD}" dt="2022-12-13T09:29:22.606" v="1049"/>
          <pc:sldLayoutMkLst>
            <pc:docMk/>
            <pc:sldMasterMk cId="499322798" sldId="2147483960"/>
            <pc:sldLayoutMk cId="669792275" sldId="2147483970"/>
          </pc:sldLayoutMkLst>
        </pc:sldLayoutChg>
        <pc:sldLayoutChg chg="modTransition">
          <pc:chgData name="ROHIT ARYA" userId="b9f88eba676ba88d" providerId="LiveId" clId="{9E39F5A6-B624-4423-9039-D8DE169F7BBD}" dt="2022-12-13T09:29:22.606" v="1049"/>
          <pc:sldLayoutMkLst>
            <pc:docMk/>
            <pc:sldMasterMk cId="499322798" sldId="2147483960"/>
            <pc:sldLayoutMk cId="389944586" sldId="2147483971"/>
          </pc:sldLayoutMkLst>
        </pc:sldLayoutChg>
      </pc:sldMasterChg>
      <pc:sldMasterChg chg="modTransition modSldLayout">
        <pc:chgData name="ROHIT ARYA" userId="b9f88eba676ba88d" providerId="LiveId" clId="{9E39F5A6-B624-4423-9039-D8DE169F7BBD}" dt="2022-12-13T09:29:27.779" v="1050"/>
        <pc:sldMasterMkLst>
          <pc:docMk/>
          <pc:sldMasterMk cId="562070584" sldId="2147483974"/>
        </pc:sldMasterMkLst>
        <pc:sldLayoutChg chg="modTransition">
          <pc:chgData name="ROHIT ARYA" userId="b9f88eba676ba88d" providerId="LiveId" clId="{9E39F5A6-B624-4423-9039-D8DE169F7BBD}" dt="2022-12-13T09:29:27.779" v="1050"/>
          <pc:sldLayoutMkLst>
            <pc:docMk/>
            <pc:sldMasterMk cId="562070584" sldId="2147483974"/>
            <pc:sldLayoutMk cId="3843276811" sldId="2147483975"/>
          </pc:sldLayoutMkLst>
        </pc:sldLayoutChg>
        <pc:sldLayoutChg chg="modTransition">
          <pc:chgData name="ROHIT ARYA" userId="b9f88eba676ba88d" providerId="LiveId" clId="{9E39F5A6-B624-4423-9039-D8DE169F7BBD}" dt="2022-12-13T09:29:27.779" v="1050"/>
          <pc:sldLayoutMkLst>
            <pc:docMk/>
            <pc:sldMasterMk cId="562070584" sldId="2147483974"/>
            <pc:sldLayoutMk cId="1694293090" sldId="2147483976"/>
          </pc:sldLayoutMkLst>
        </pc:sldLayoutChg>
        <pc:sldLayoutChg chg="modTransition">
          <pc:chgData name="ROHIT ARYA" userId="b9f88eba676ba88d" providerId="LiveId" clId="{9E39F5A6-B624-4423-9039-D8DE169F7BBD}" dt="2022-12-13T09:29:27.779" v="1050"/>
          <pc:sldLayoutMkLst>
            <pc:docMk/>
            <pc:sldMasterMk cId="562070584" sldId="2147483974"/>
            <pc:sldLayoutMk cId="1102291206" sldId="2147483977"/>
          </pc:sldLayoutMkLst>
        </pc:sldLayoutChg>
        <pc:sldLayoutChg chg="modTransition">
          <pc:chgData name="ROHIT ARYA" userId="b9f88eba676ba88d" providerId="LiveId" clId="{9E39F5A6-B624-4423-9039-D8DE169F7BBD}" dt="2022-12-13T09:29:27.779" v="1050"/>
          <pc:sldLayoutMkLst>
            <pc:docMk/>
            <pc:sldMasterMk cId="562070584" sldId="2147483974"/>
            <pc:sldLayoutMk cId="637424142" sldId="2147483980"/>
          </pc:sldLayoutMkLst>
        </pc:sldLayoutChg>
        <pc:sldLayoutChg chg="modTransition">
          <pc:chgData name="ROHIT ARYA" userId="b9f88eba676ba88d" providerId="LiveId" clId="{9E39F5A6-B624-4423-9039-D8DE169F7BBD}" dt="2022-12-13T09:29:27.779" v="1050"/>
          <pc:sldLayoutMkLst>
            <pc:docMk/>
            <pc:sldMasterMk cId="562070584" sldId="2147483974"/>
            <pc:sldLayoutMk cId="2613485520" sldId="2147483981"/>
          </pc:sldLayoutMkLst>
        </pc:sldLayoutChg>
        <pc:sldLayoutChg chg="modTransition">
          <pc:chgData name="ROHIT ARYA" userId="b9f88eba676ba88d" providerId="LiveId" clId="{9E39F5A6-B624-4423-9039-D8DE169F7BBD}" dt="2022-12-13T09:29:27.779" v="1050"/>
          <pc:sldLayoutMkLst>
            <pc:docMk/>
            <pc:sldMasterMk cId="562070584" sldId="2147483974"/>
            <pc:sldLayoutMk cId="3884966868" sldId="2147483982"/>
          </pc:sldLayoutMkLst>
        </pc:sldLayoutChg>
        <pc:sldLayoutChg chg="modTransition">
          <pc:chgData name="ROHIT ARYA" userId="b9f88eba676ba88d" providerId="LiveId" clId="{9E39F5A6-B624-4423-9039-D8DE169F7BBD}" dt="2022-12-13T09:29:27.779" v="1050"/>
          <pc:sldLayoutMkLst>
            <pc:docMk/>
            <pc:sldMasterMk cId="562070584" sldId="2147483974"/>
            <pc:sldLayoutMk cId="3223038213" sldId="2147483983"/>
          </pc:sldLayoutMkLst>
        </pc:sldLayoutChg>
        <pc:sldLayoutChg chg="modTransition">
          <pc:chgData name="ROHIT ARYA" userId="b9f88eba676ba88d" providerId="LiveId" clId="{9E39F5A6-B624-4423-9039-D8DE169F7BBD}" dt="2022-12-13T09:29:27.779" v="1050"/>
          <pc:sldLayoutMkLst>
            <pc:docMk/>
            <pc:sldMasterMk cId="562070584" sldId="2147483974"/>
            <pc:sldLayoutMk cId="419263511" sldId="2147483984"/>
          </pc:sldLayoutMkLst>
        </pc:sldLayoutChg>
        <pc:sldLayoutChg chg="modTransition">
          <pc:chgData name="ROHIT ARYA" userId="b9f88eba676ba88d" providerId="LiveId" clId="{9E39F5A6-B624-4423-9039-D8DE169F7BBD}" dt="2022-12-13T09:29:27.779" v="1050"/>
          <pc:sldLayoutMkLst>
            <pc:docMk/>
            <pc:sldMasterMk cId="562070584" sldId="2147483974"/>
            <pc:sldLayoutMk cId="1232640174" sldId="2147483985"/>
          </pc:sldLayoutMkLst>
        </pc:sldLayoutChg>
      </pc:sldMasterChg>
      <pc:sldMasterChg chg="modTransition delSldLayout modSldLayout">
        <pc:chgData name="ROHIT ARYA" userId="b9f88eba676ba88d" providerId="LiveId" clId="{9E39F5A6-B624-4423-9039-D8DE169F7BBD}" dt="2022-12-14T07:24:32.361" v="2492" actId="11529"/>
        <pc:sldMasterMkLst>
          <pc:docMk/>
          <pc:sldMasterMk cId="650971175" sldId="2147483988"/>
        </pc:sldMasterMkLst>
        <pc:sldLayoutChg chg="modTransition">
          <pc:chgData name="ROHIT ARYA" userId="b9f88eba676ba88d" providerId="LiveId" clId="{9E39F5A6-B624-4423-9039-D8DE169F7BBD}" dt="2022-12-13T09:29:35.062" v="1051"/>
          <pc:sldLayoutMkLst>
            <pc:docMk/>
            <pc:sldMasterMk cId="650971175" sldId="2147483988"/>
            <pc:sldLayoutMk cId="3142719780" sldId="2147483989"/>
          </pc:sldLayoutMkLst>
        </pc:sldLayoutChg>
        <pc:sldLayoutChg chg="modTransition">
          <pc:chgData name="ROHIT ARYA" userId="b9f88eba676ba88d" providerId="LiveId" clId="{9E39F5A6-B624-4423-9039-D8DE169F7BBD}" dt="2022-12-13T09:29:35.062" v="1051"/>
          <pc:sldLayoutMkLst>
            <pc:docMk/>
            <pc:sldMasterMk cId="650971175" sldId="2147483988"/>
            <pc:sldLayoutMk cId="3538363984" sldId="2147483990"/>
          </pc:sldLayoutMkLst>
        </pc:sldLayoutChg>
        <pc:sldLayoutChg chg="modTransition">
          <pc:chgData name="ROHIT ARYA" userId="b9f88eba676ba88d" providerId="LiveId" clId="{9E39F5A6-B624-4423-9039-D8DE169F7BBD}" dt="2022-12-13T09:29:35.062" v="1051"/>
          <pc:sldLayoutMkLst>
            <pc:docMk/>
            <pc:sldMasterMk cId="650971175" sldId="2147483988"/>
            <pc:sldLayoutMk cId="3560357771" sldId="2147483991"/>
          </pc:sldLayoutMkLst>
        </pc:sldLayoutChg>
        <pc:sldLayoutChg chg="modTransition">
          <pc:chgData name="ROHIT ARYA" userId="b9f88eba676ba88d" providerId="LiveId" clId="{9E39F5A6-B624-4423-9039-D8DE169F7BBD}" dt="2022-12-13T09:29:35.062" v="1051"/>
          <pc:sldLayoutMkLst>
            <pc:docMk/>
            <pc:sldMasterMk cId="650971175" sldId="2147483988"/>
            <pc:sldLayoutMk cId="3085160679" sldId="2147483994"/>
          </pc:sldLayoutMkLst>
        </pc:sldLayoutChg>
        <pc:sldLayoutChg chg="addSp delSp modSp mod modTransition">
          <pc:chgData name="ROHIT ARYA" userId="b9f88eba676ba88d" providerId="LiveId" clId="{9E39F5A6-B624-4423-9039-D8DE169F7BBD}" dt="2022-12-14T07:24:32.361" v="2492" actId="11529"/>
          <pc:sldLayoutMkLst>
            <pc:docMk/>
            <pc:sldMasterMk cId="650971175" sldId="2147483988"/>
            <pc:sldLayoutMk cId="3976827818" sldId="2147483995"/>
          </pc:sldLayoutMkLst>
          <pc:spChg chg="add del mod">
            <ac:chgData name="ROHIT ARYA" userId="b9f88eba676ba88d" providerId="LiveId" clId="{9E39F5A6-B624-4423-9039-D8DE169F7BBD}" dt="2022-12-14T07:23:55.143" v="2477" actId="6549"/>
            <ac:spMkLst>
              <pc:docMk/>
              <pc:sldMasterMk cId="650971175" sldId="2147483988"/>
              <pc:sldLayoutMk cId="3976827818" sldId="2147483995"/>
              <ac:spMk id="2" creationId="{00000000-0000-0000-0000-000000000000}"/>
            </ac:spMkLst>
          </pc:spChg>
          <pc:spChg chg="add del">
            <ac:chgData name="ROHIT ARYA" userId="b9f88eba676ba88d" providerId="LiveId" clId="{9E39F5A6-B624-4423-9039-D8DE169F7BBD}" dt="2022-12-14T07:24:27.026" v="2484" actId="478"/>
            <ac:spMkLst>
              <pc:docMk/>
              <pc:sldMasterMk cId="650971175" sldId="2147483988"/>
              <pc:sldLayoutMk cId="3976827818" sldId="2147483995"/>
              <ac:spMk id="3" creationId="{00000000-0000-0000-0000-000000000000}"/>
            </ac:spMkLst>
          </pc:spChg>
          <pc:spChg chg="add del mod">
            <ac:chgData name="ROHIT ARYA" userId="b9f88eba676ba88d" providerId="LiveId" clId="{9E39F5A6-B624-4423-9039-D8DE169F7BBD}" dt="2022-12-14T07:24:32.361" v="2492" actId="11529"/>
            <ac:spMkLst>
              <pc:docMk/>
              <pc:sldMasterMk cId="650971175" sldId="2147483988"/>
              <pc:sldLayoutMk cId="3976827818" sldId="2147483995"/>
              <ac:spMk id="5" creationId="{BBC34A18-4EA7-A676-25ED-EF4F9A58DA62}"/>
            </ac:spMkLst>
          </pc:spChg>
        </pc:sldLayoutChg>
        <pc:sldLayoutChg chg="modTransition">
          <pc:chgData name="ROHIT ARYA" userId="b9f88eba676ba88d" providerId="LiveId" clId="{9E39F5A6-B624-4423-9039-D8DE169F7BBD}" dt="2022-12-13T09:29:35.062" v="1051"/>
          <pc:sldLayoutMkLst>
            <pc:docMk/>
            <pc:sldMasterMk cId="650971175" sldId="2147483988"/>
            <pc:sldLayoutMk cId="203911911" sldId="2147483996"/>
          </pc:sldLayoutMkLst>
        </pc:sldLayoutChg>
        <pc:sldLayoutChg chg="modTransition">
          <pc:chgData name="ROHIT ARYA" userId="b9f88eba676ba88d" providerId="LiveId" clId="{9E39F5A6-B624-4423-9039-D8DE169F7BBD}" dt="2022-12-13T09:29:35.062" v="1051"/>
          <pc:sldLayoutMkLst>
            <pc:docMk/>
            <pc:sldMasterMk cId="650971175" sldId="2147483988"/>
            <pc:sldLayoutMk cId="3893130492" sldId="2147483997"/>
          </pc:sldLayoutMkLst>
        </pc:sldLayoutChg>
        <pc:sldLayoutChg chg="modTransition">
          <pc:chgData name="ROHIT ARYA" userId="b9f88eba676ba88d" providerId="LiveId" clId="{9E39F5A6-B624-4423-9039-D8DE169F7BBD}" dt="2022-12-13T09:29:35.062" v="1051"/>
          <pc:sldLayoutMkLst>
            <pc:docMk/>
            <pc:sldMasterMk cId="650971175" sldId="2147483988"/>
            <pc:sldLayoutMk cId="2397240651" sldId="2147484003"/>
          </pc:sldLayoutMkLst>
        </pc:sldLayoutChg>
        <pc:sldLayoutChg chg="modTransition">
          <pc:chgData name="ROHIT ARYA" userId="b9f88eba676ba88d" providerId="LiveId" clId="{9E39F5A6-B624-4423-9039-D8DE169F7BBD}" dt="2022-12-13T09:29:35.062" v="1051"/>
          <pc:sldLayoutMkLst>
            <pc:docMk/>
            <pc:sldMasterMk cId="650971175" sldId="2147483988"/>
            <pc:sldLayoutMk cId="1400213857" sldId="2147484004"/>
          </pc:sldLayoutMkLst>
        </pc:sldLayoutChg>
        <pc:sldLayoutChg chg="del">
          <pc:chgData name="ROHIT ARYA" userId="b9f88eba676ba88d" providerId="LiveId" clId="{9E39F5A6-B624-4423-9039-D8DE169F7BBD}" dt="2022-12-13T09:44:22.586" v="1123" actId="47"/>
          <pc:sldLayoutMkLst>
            <pc:docMk/>
            <pc:sldMasterMk cId="650971175" sldId="2147483988"/>
            <pc:sldLayoutMk cId="774839161" sldId="2147484005"/>
          </pc:sldLayoutMkLst>
        </pc:sldLayoutChg>
        <pc:sldLayoutChg chg="del">
          <pc:chgData name="ROHIT ARYA" userId="b9f88eba676ba88d" providerId="LiveId" clId="{9E39F5A6-B624-4423-9039-D8DE169F7BBD}" dt="2022-12-13T09:44:26.296" v="1124" actId="47"/>
          <pc:sldLayoutMkLst>
            <pc:docMk/>
            <pc:sldMasterMk cId="650971175" sldId="2147483988"/>
            <pc:sldLayoutMk cId="1169774872" sldId="2147484006"/>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174378662356029"/>
          <c:y val="0.11972395098655222"/>
          <c:w val="0.82201618547681543"/>
          <c:h val="0.65385927769567376"/>
        </c:manualLayout>
      </c:layout>
      <c:bar3DChart>
        <c:barDir val="col"/>
        <c:grouping val="clustered"/>
        <c:varyColors val="1"/>
        <c:ser>
          <c:idx val="0"/>
          <c:order val="0"/>
          <c:tx>
            <c:strRef>
              <c:f>Sheet1!$B$1</c:f>
              <c:strCache>
                <c:ptCount val="1"/>
                <c:pt idx="0">
                  <c:v>Sales</c:v>
                </c:pt>
              </c:strCache>
            </c:strRef>
          </c:tx>
          <c:spPr>
            <a:gradFill>
              <a:gsLst>
                <a:gs pos="48000">
                  <a:srgbClr val="7030A0"/>
                </a:gs>
                <a:gs pos="100000">
                  <a:schemeClr val="accent2">
                    <a:lumMod val="60000"/>
                    <a:lumOff val="40000"/>
                  </a:schemeClr>
                </a:gs>
              </a:gsLst>
              <a:lin ang="16200000" scaled="1"/>
            </a:gradFill>
          </c:spPr>
          <c:invertIfNegative val="0"/>
          <c:dPt>
            <c:idx val="0"/>
            <c:invertIfNegative val="0"/>
            <c:bubble3D val="0"/>
            <c:spPr>
              <a:gradFill rotWithShape="1">
                <a:gsLst>
                  <a:gs pos="48000">
                    <a:srgbClr val="7030A0"/>
                  </a:gs>
                  <a:gs pos="100000">
                    <a:schemeClr val="accent2">
                      <a:lumMod val="60000"/>
                      <a:lumOff val="40000"/>
                    </a:schemeClr>
                  </a:gs>
                </a:gsLst>
                <a:lin ang="16200000" scaled="1"/>
              </a:gradFill>
              <a:ln w="9525" cap="flat" cmpd="sng" algn="ctr">
                <a:solidFill>
                  <a:schemeClr val="accent1">
                    <a:shade val="95000"/>
                  </a:schemeClr>
                </a:solidFill>
                <a:round/>
              </a:ln>
              <a:effectLst/>
              <a:sp3d contourW="9525">
                <a:contourClr>
                  <a:schemeClr val="accent1">
                    <a:shade val="95000"/>
                  </a:schemeClr>
                </a:contourClr>
              </a:sp3d>
            </c:spPr>
            <c:extLst>
              <c:ext xmlns:c16="http://schemas.microsoft.com/office/drawing/2014/chart" uri="{C3380CC4-5D6E-409C-BE32-E72D297353CC}">
                <c16:uniqueId val="{00000001-DD25-47C7-AA7D-E87D5F1BCEFF}"/>
              </c:ext>
            </c:extLst>
          </c:dPt>
          <c:dPt>
            <c:idx val="1"/>
            <c:invertIfNegative val="0"/>
            <c:bubble3D val="0"/>
            <c:spPr>
              <a:gradFill rotWithShape="1">
                <a:gsLst>
                  <a:gs pos="48000">
                    <a:srgbClr val="7030A0"/>
                  </a:gs>
                  <a:gs pos="100000">
                    <a:schemeClr val="accent2">
                      <a:lumMod val="60000"/>
                      <a:lumOff val="40000"/>
                    </a:schemeClr>
                  </a:gs>
                </a:gsLst>
                <a:lin ang="16200000" scaled="1"/>
              </a:gradFill>
              <a:ln w="9525" cap="flat" cmpd="sng" algn="ctr">
                <a:solidFill>
                  <a:schemeClr val="accent2">
                    <a:shade val="95000"/>
                  </a:schemeClr>
                </a:solidFill>
                <a:round/>
              </a:ln>
              <a:effectLst/>
              <a:sp3d contourW="9525">
                <a:contourClr>
                  <a:schemeClr val="accent2">
                    <a:shade val="95000"/>
                  </a:schemeClr>
                </a:contourClr>
              </a:sp3d>
            </c:spPr>
            <c:extLst>
              <c:ext xmlns:c16="http://schemas.microsoft.com/office/drawing/2014/chart" uri="{C3380CC4-5D6E-409C-BE32-E72D297353CC}">
                <c16:uniqueId val="{00000003-DD25-47C7-AA7D-E87D5F1BCEFF}"/>
              </c:ext>
            </c:extLst>
          </c:dPt>
          <c:dPt>
            <c:idx val="2"/>
            <c:invertIfNegative val="0"/>
            <c:bubble3D val="0"/>
            <c:spPr>
              <a:gradFill rotWithShape="1">
                <a:gsLst>
                  <a:gs pos="48000">
                    <a:srgbClr val="7030A0"/>
                  </a:gs>
                  <a:gs pos="100000">
                    <a:schemeClr val="accent2">
                      <a:lumMod val="60000"/>
                      <a:lumOff val="40000"/>
                    </a:schemeClr>
                  </a:gs>
                </a:gsLst>
                <a:lin ang="16200000" scaled="1"/>
              </a:gradFill>
              <a:ln w="9525" cap="flat" cmpd="sng" algn="ctr">
                <a:solidFill>
                  <a:schemeClr val="accent3">
                    <a:shade val="95000"/>
                  </a:schemeClr>
                </a:solidFill>
                <a:round/>
              </a:ln>
              <a:effectLst/>
              <a:sp3d contourW="9525">
                <a:contourClr>
                  <a:schemeClr val="accent3">
                    <a:shade val="95000"/>
                  </a:schemeClr>
                </a:contourClr>
              </a:sp3d>
            </c:spPr>
            <c:extLst>
              <c:ext xmlns:c16="http://schemas.microsoft.com/office/drawing/2014/chart" uri="{C3380CC4-5D6E-409C-BE32-E72D297353CC}">
                <c16:uniqueId val="{00000005-DD25-47C7-AA7D-E87D5F1BCEFF}"/>
              </c:ext>
            </c:extLst>
          </c:dPt>
          <c:dPt>
            <c:idx val="3"/>
            <c:invertIfNegative val="0"/>
            <c:bubble3D val="0"/>
            <c:spPr>
              <a:gradFill rotWithShape="1">
                <a:gsLst>
                  <a:gs pos="48000">
                    <a:srgbClr val="7030A0"/>
                  </a:gs>
                  <a:gs pos="100000">
                    <a:schemeClr val="accent2">
                      <a:lumMod val="60000"/>
                      <a:lumOff val="40000"/>
                    </a:schemeClr>
                  </a:gs>
                </a:gsLst>
                <a:lin ang="16200000" scaled="1"/>
              </a:gradFill>
              <a:ln w="9525" cap="flat" cmpd="sng" algn="ctr">
                <a:solidFill>
                  <a:schemeClr val="accent4">
                    <a:shade val="95000"/>
                  </a:schemeClr>
                </a:solidFill>
                <a:round/>
              </a:ln>
              <a:effectLst/>
              <a:sp3d contourW="9525">
                <a:contourClr>
                  <a:schemeClr val="accent4">
                    <a:shade val="95000"/>
                  </a:schemeClr>
                </a:contourClr>
              </a:sp3d>
            </c:spPr>
            <c:extLst>
              <c:ext xmlns:c16="http://schemas.microsoft.com/office/drawing/2014/chart" uri="{C3380CC4-5D6E-409C-BE32-E72D297353CC}">
                <c16:uniqueId val="{00000001-6C3F-4ACC-B058-3BA38CE40A37}"/>
              </c:ext>
            </c:extLst>
          </c:dPt>
          <c:dPt>
            <c:idx val="4"/>
            <c:invertIfNegative val="0"/>
            <c:bubble3D val="0"/>
            <c:spPr>
              <a:gradFill rotWithShape="1">
                <a:gsLst>
                  <a:gs pos="48000">
                    <a:srgbClr val="7030A0"/>
                  </a:gs>
                  <a:gs pos="100000">
                    <a:schemeClr val="accent2">
                      <a:lumMod val="60000"/>
                      <a:lumOff val="40000"/>
                    </a:schemeClr>
                  </a:gs>
                </a:gsLst>
                <a:lin ang="16200000" scaled="1"/>
              </a:gradFill>
              <a:ln w="9525" cap="flat" cmpd="sng" algn="ctr">
                <a:solidFill>
                  <a:schemeClr val="accent5">
                    <a:shade val="95000"/>
                  </a:schemeClr>
                </a:solidFill>
                <a:round/>
              </a:ln>
              <a:effectLst/>
              <a:sp3d contourW="9525">
                <a:contourClr>
                  <a:schemeClr val="accent5">
                    <a:shade val="95000"/>
                  </a:schemeClr>
                </a:contourClr>
              </a:sp3d>
            </c:spPr>
            <c:extLst>
              <c:ext xmlns:c16="http://schemas.microsoft.com/office/drawing/2014/chart" uri="{C3380CC4-5D6E-409C-BE32-E72D297353CC}">
                <c16:uniqueId val="{00000003-6C3F-4ACC-B058-3BA38CE40A37}"/>
              </c:ext>
            </c:extLst>
          </c:dPt>
          <c:dPt>
            <c:idx val="5"/>
            <c:invertIfNegative val="0"/>
            <c:bubble3D val="0"/>
            <c:spPr>
              <a:gradFill rotWithShape="1">
                <a:gsLst>
                  <a:gs pos="48000">
                    <a:srgbClr val="7030A0"/>
                  </a:gs>
                  <a:gs pos="100000">
                    <a:schemeClr val="accent2">
                      <a:lumMod val="60000"/>
                      <a:lumOff val="40000"/>
                    </a:schemeClr>
                  </a:gs>
                </a:gsLst>
                <a:lin ang="16200000" scaled="1"/>
              </a:gradFill>
              <a:ln w="9525" cap="flat" cmpd="sng" algn="ctr">
                <a:solidFill>
                  <a:schemeClr val="accent6">
                    <a:shade val="95000"/>
                  </a:schemeClr>
                </a:solidFill>
                <a:round/>
              </a:ln>
              <a:effectLst/>
              <a:sp3d contourW="9525">
                <a:contourClr>
                  <a:schemeClr val="accent6">
                    <a:shade val="95000"/>
                  </a:schemeClr>
                </a:contourClr>
              </a:sp3d>
            </c:spPr>
            <c:extLst>
              <c:ext xmlns:c16="http://schemas.microsoft.com/office/drawing/2014/chart" uri="{C3380CC4-5D6E-409C-BE32-E72D297353CC}">
                <c16:uniqueId val="{00000002-6C3F-4ACC-B058-3BA38CE40A37}"/>
              </c:ext>
            </c:extLst>
          </c:dPt>
          <c:dLbls>
            <c:dLbl>
              <c:idx val="3"/>
              <c:layout>
                <c:manualLayout>
                  <c:x val="-2.5233053074250147E-3"/>
                  <c:y val="-7.121602483925225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C3F-4ACC-B058-3BA38CE40A37}"/>
                </c:ext>
              </c:extLst>
            </c:dLbl>
            <c:dLbl>
              <c:idx val="4"/>
              <c:layout>
                <c:manualLayout>
                  <c:x val="-4.5539928746148543E-3"/>
                  <c:y val="-2.49256086937383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C3F-4ACC-B058-3BA38CE40A37}"/>
                </c:ext>
              </c:extLst>
            </c:dLbl>
            <c:dLbl>
              <c:idx val="5"/>
              <c:layout>
                <c:manualLayout>
                  <c:x val="0"/>
                  <c:y val="-2.49256086937383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C3F-4ACC-B058-3BA38CE40A37}"/>
                </c:ext>
              </c:extLst>
            </c:dLbl>
            <c:numFmt formatCode="\$#0.00,&quot;k&quot;"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Light Puzzle Rack</c:v>
                </c:pt>
                <c:pt idx="1">
                  <c:v>m&amp;d</c:v>
                </c:pt>
                <c:pt idx="2">
                  <c:v>Minecraft</c:v>
                </c:pt>
                <c:pt idx="3">
                  <c:v>Matchbox</c:v>
                </c:pt>
                <c:pt idx="4">
                  <c:v>Scattergories</c:v>
                </c:pt>
                <c:pt idx="5">
                  <c:v>Playskool</c:v>
                </c:pt>
              </c:strCache>
            </c:strRef>
          </c:cat>
          <c:val>
            <c:numRef>
              <c:f>Sheet1!$B$2:$B$7</c:f>
              <c:numCache>
                <c:formatCode>General</c:formatCode>
                <c:ptCount val="6"/>
                <c:pt idx="0">
                  <c:v>978.18</c:v>
                </c:pt>
                <c:pt idx="1">
                  <c:v>1538.9</c:v>
                </c:pt>
                <c:pt idx="2">
                  <c:v>2004.6</c:v>
                </c:pt>
                <c:pt idx="3">
                  <c:v>2286</c:v>
                </c:pt>
                <c:pt idx="4">
                  <c:v>2539.8000000000002</c:v>
                </c:pt>
                <c:pt idx="5">
                  <c:v>3469.02</c:v>
                </c:pt>
              </c:numCache>
            </c:numRef>
          </c:val>
          <c:shape val="cylinder"/>
          <c:extLst>
            <c:ext xmlns:c16="http://schemas.microsoft.com/office/drawing/2014/chart" uri="{C3380CC4-5D6E-409C-BE32-E72D297353CC}">
              <c16:uniqueId val="{00000000-6C3F-4ACC-B058-3BA38CE40A37}"/>
            </c:ext>
          </c:extLst>
        </c:ser>
        <c:dLbls>
          <c:showLegendKey val="0"/>
          <c:showVal val="1"/>
          <c:showCatName val="0"/>
          <c:showSerName val="0"/>
          <c:showPercent val="0"/>
          <c:showBubbleSize val="0"/>
        </c:dLbls>
        <c:gapWidth val="105"/>
        <c:gapDepth val="51"/>
        <c:shape val="box"/>
        <c:axId val="28926975"/>
        <c:axId val="28927807"/>
        <c:axId val="0"/>
      </c:bar3DChart>
      <c:catAx>
        <c:axId val="2892697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IN" sz="1500" b="1" dirty="0">
                    <a:solidFill>
                      <a:sysClr val="windowText" lastClr="000000"/>
                    </a:solidFill>
                  </a:rPr>
                  <a:t>product</a:t>
                </a:r>
                <a:r>
                  <a:rPr lang="en-IN" sz="1500" b="1" baseline="0" dirty="0">
                    <a:solidFill>
                      <a:sysClr val="windowText" lastClr="000000"/>
                    </a:solidFill>
                  </a:rPr>
                  <a:t> names</a:t>
                </a:r>
                <a:endParaRPr lang="en-IN" sz="1500" b="1" dirty="0">
                  <a:solidFill>
                    <a:sysClr val="windowText" lastClr="000000"/>
                  </a:solidFill>
                </a:endParaRPr>
              </a:p>
            </c:rich>
          </c:tx>
          <c:layout>
            <c:manualLayout>
              <c:xMode val="edge"/>
              <c:yMode val="edge"/>
              <c:x val="0.39269062628697371"/>
              <c:y val="0.90214189204155315"/>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ln>
                  <a:noFill/>
                </a:ln>
                <a:solidFill>
                  <a:schemeClr val="tx1"/>
                </a:solidFill>
                <a:latin typeface="+mn-lt"/>
                <a:ea typeface="+mn-ea"/>
                <a:cs typeface="+mn-cs"/>
              </a:defRPr>
            </a:pPr>
            <a:endParaRPr lang="en-US"/>
          </a:p>
        </c:txPr>
        <c:crossAx val="28927807"/>
        <c:crosses val="autoZero"/>
        <c:auto val="1"/>
        <c:lblAlgn val="ctr"/>
        <c:lblOffset val="100"/>
        <c:noMultiLvlLbl val="0"/>
      </c:catAx>
      <c:valAx>
        <c:axId val="28927807"/>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IN" sz="1500" b="1" baseline="0" dirty="0">
                    <a:solidFill>
                      <a:sysClr val="windowText" lastClr="000000"/>
                    </a:solidFill>
                  </a:rPr>
                  <a:t>sales</a:t>
                </a:r>
                <a:endParaRPr lang="en-IN" sz="1500" b="1" dirty="0">
                  <a:solidFill>
                    <a:sysClr val="windowText" lastClr="000000"/>
                  </a:solidFill>
                </a:endParaRPr>
              </a:p>
            </c:rich>
          </c:tx>
          <c:layout>
            <c:manualLayout>
              <c:xMode val="edge"/>
              <c:yMode val="edge"/>
              <c:x val="8.6084808614863631E-3"/>
              <c:y val="0.40134940348167858"/>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8926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9.6762159889309016E-2"/>
          <c:y val="6.0957476384666344E-2"/>
          <c:w val="0.86278846323984781"/>
          <c:h val="0.79083471171655184"/>
        </c:manualLayout>
      </c:layout>
      <c:barChart>
        <c:barDir val="col"/>
        <c:grouping val="clustered"/>
        <c:varyColors val="0"/>
        <c:ser>
          <c:idx val="0"/>
          <c:order val="0"/>
          <c:tx>
            <c:strRef>
              <c:f>Sheet3!$A$2</c:f>
              <c:strCache>
                <c:ptCount val="1"/>
                <c:pt idx="0">
                  <c:v>Chomp</c:v>
                </c:pt>
              </c:strCache>
            </c:strRef>
          </c:tx>
          <c:spPr>
            <a:solidFill>
              <a:schemeClr val="accent1">
                <a:tint val="5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c:f>
              <c:strCache>
                <c:ptCount val="1"/>
                <c:pt idx="0">
                  <c:v>Average Sales($)</c:v>
                </c:pt>
              </c:strCache>
            </c:strRef>
          </c:cat>
          <c:val>
            <c:numRef>
              <c:f>Sheet3!$C$2</c:f>
              <c:numCache>
                <c:formatCode>General</c:formatCode>
                <c:ptCount val="1"/>
                <c:pt idx="0">
                  <c:v>9.99</c:v>
                </c:pt>
              </c:numCache>
            </c:numRef>
          </c:val>
          <c:extLst>
            <c:ext xmlns:c16="http://schemas.microsoft.com/office/drawing/2014/chart" uri="{C3380CC4-5D6E-409C-BE32-E72D297353CC}">
              <c16:uniqueId val="{00000000-504E-4558-94A6-7B5718B3ABB7}"/>
            </c:ext>
          </c:extLst>
        </c:ser>
        <c:ser>
          <c:idx val="1"/>
          <c:order val="1"/>
          <c:tx>
            <c:strRef>
              <c:f>Sheet3!$A$3</c:f>
              <c:strCache>
                <c:ptCount val="1"/>
                <c:pt idx="0">
                  <c:v>The Ravensburger Snail's</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c:f>
              <c:strCache>
                <c:ptCount val="1"/>
                <c:pt idx="0">
                  <c:v>Average Sales($)</c:v>
                </c:pt>
              </c:strCache>
            </c:strRef>
          </c:cat>
          <c:val>
            <c:numRef>
              <c:f>Sheet3!$C$3</c:f>
              <c:numCache>
                <c:formatCode>General</c:formatCode>
                <c:ptCount val="1"/>
                <c:pt idx="0">
                  <c:v>16.59</c:v>
                </c:pt>
              </c:numCache>
            </c:numRef>
          </c:val>
          <c:extLst>
            <c:ext xmlns:c16="http://schemas.microsoft.com/office/drawing/2014/chart" uri="{C3380CC4-5D6E-409C-BE32-E72D297353CC}">
              <c16:uniqueId val="{00000001-504E-4558-94A6-7B5718B3ABB7}"/>
            </c:ext>
          </c:extLst>
        </c:ser>
        <c:ser>
          <c:idx val="2"/>
          <c:order val="2"/>
          <c:tx>
            <c:strRef>
              <c:f>Sheet3!$A$4</c:f>
              <c:strCache>
                <c:ptCount val="1"/>
                <c:pt idx="0">
                  <c:v>Turtles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c:f>
              <c:strCache>
                <c:ptCount val="1"/>
                <c:pt idx="0">
                  <c:v>Average Sales($)</c:v>
                </c:pt>
              </c:strCache>
            </c:strRef>
          </c:cat>
          <c:val>
            <c:numRef>
              <c:f>Sheet3!$C$4</c:f>
              <c:numCache>
                <c:formatCode>General</c:formatCode>
                <c:ptCount val="1"/>
                <c:pt idx="0">
                  <c:v>27.99</c:v>
                </c:pt>
              </c:numCache>
            </c:numRef>
          </c:val>
          <c:extLst>
            <c:ext xmlns:c16="http://schemas.microsoft.com/office/drawing/2014/chart" uri="{C3380CC4-5D6E-409C-BE32-E72D297353CC}">
              <c16:uniqueId val="{00000002-504E-4558-94A6-7B5718B3ABB7}"/>
            </c:ext>
          </c:extLst>
        </c:ser>
        <c:ser>
          <c:idx val="3"/>
          <c:order val="3"/>
          <c:tx>
            <c:strRef>
              <c:f>Sheet3!$A$5</c:f>
              <c:strCache>
                <c:ptCount val="1"/>
                <c:pt idx="0">
                  <c:v>Skittles</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c:f>
              <c:strCache>
                <c:ptCount val="1"/>
                <c:pt idx="0">
                  <c:v>Average Sales($)</c:v>
                </c:pt>
              </c:strCache>
            </c:strRef>
          </c:cat>
          <c:val>
            <c:numRef>
              <c:f>Sheet3!$C$5</c:f>
              <c:numCache>
                <c:formatCode>General</c:formatCode>
                <c:ptCount val="1"/>
                <c:pt idx="0">
                  <c:v>32.65</c:v>
                </c:pt>
              </c:numCache>
            </c:numRef>
          </c:val>
          <c:extLst>
            <c:ext xmlns:c16="http://schemas.microsoft.com/office/drawing/2014/chart" uri="{C3380CC4-5D6E-409C-BE32-E72D297353CC}">
              <c16:uniqueId val="{00000003-504E-4558-94A6-7B5718B3ABB7}"/>
            </c:ext>
          </c:extLst>
        </c:ser>
        <c:ser>
          <c:idx val="4"/>
          <c:order val="4"/>
          <c:tx>
            <c:strRef>
              <c:f>Sheet3!$A$6</c:f>
              <c:strCache>
                <c:ptCount val="1"/>
                <c:pt idx="0">
                  <c:v>UPS</c:v>
                </c:pt>
              </c:strCache>
            </c:strRef>
          </c:tx>
          <c:spPr>
            <a:solidFill>
              <a:schemeClr val="accent1">
                <a:shade val="5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c:f>
              <c:strCache>
                <c:ptCount val="1"/>
                <c:pt idx="0">
                  <c:v>Average Sales($)</c:v>
                </c:pt>
              </c:strCache>
            </c:strRef>
          </c:cat>
          <c:val>
            <c:numRef>
              <c:f>Sheet3!$C$6</c:f>
              <c:numCache>
                <c:formatCode>General</c:formatCode>
                <c:ptCount val="1"/>
                <c:pt idx="0">
                  <c:v>32.99</c:v>
                </c:pt>
              </c:numCache>
            </c:numRef>
          </c:val>
          <c:extLst>
            <c:ext xmlns:c16="http://schemas.microsoft.com/office/drawing/2014/chart" uri="{C3380CC4-5D6E-409C-BE32-E72D297353CC}">
              <c16:uniqueId val="{00000004-504E-4558-94A6-7B5718B3ABB7}"/>
            </c:ext>
          </c:extLst>
        </c:ser>
        <c:dLbls>
          <c:dLblPos val="outEnd"/>
          <c:showLegendKey val="0"/>
          <c:showVal val="1"/>
          <c:showCatName val="0"/>
          <c:showSerName val="0"/>
          <c:showPercent val="0"/>
          <c:showBubbleSize val="0"/>
        </c:dLbls>
        <c:gapWidth val="219"/>
        <c:overlap val="-27"/>
        <c:axId val="46751439"/>
        <c:axId val="46751855"/>
      </c:barChart>
      <c:catAx>
        <c:axId val="4675143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500" b="1" dirty="0">
                    <a:solidFill>
                      <a:schemeClr val="tx1"/>
                    </a:solidFill>
                  </a:rPr>
                  <a:t>Products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6751855"/>
        <c:crosses val="autoZero"/>
        <c:auto val="1"/>
        <c:lblAlgn val="ctr"/>
        <c:lblOffset val="100"/>
        <c:noMultiLvlLbl val="0"/>
      </c:catAx>
      <c:valAx>
        <c:axId val="4675185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dirty="0">
                    <a:solidFill>
                      <a:schemeClr val="tx1"/>
                    </a:solidFill>
                  </a:rPr>
                  <a:t>Average Sale($)</a:t>
                </a:r>
              </a:p>
            </c:rich>
          </c:tx>
          <c:overlay val="0"/>
          <c:spPr>
            <a:noFill/>
            <a:ln>
              <a:solidFill>
                <a:schemeClr val="bg1"/>
              </a:solid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751439"/>
        <c:crosses val="autoZero"/>
        <c:crossBetween val="between"/>
      </c:valAx>
      <c:spPr>
        <a:noFill/>
        <a:ln>
          <a:noFill/>
        </a:ln>
        <a:effectLst/>
      </c:spPr>
    </c:plotArea>
    <c:legend>
      <c:legendPos val="b"/>
      <c:layout>
        <c:manualLayout>
          <c:xMode val="edge"/>
          <c:yMode val="edge"/>
          <c:x val="0.21472572866074996"/>
          <c:y val="0.94508507669778652"/>
          <c:w val="0.57054838188391754"/>
          <c:h val="5.49149233022134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1-02T11:49:21.613" idx="3">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3/7/2023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F1C5CE-222C-4659-9A99-B99FC42AF6EC}" type="slidenum">
              <a:rPr lang="en-US" smtClean="0"/>
              <a:t>4</a:t>
            </a:fld>
            <a:endParaRPr lang="en-US"/>
          </a:p>
        </p:txBody>
      </p:sp>
    </p:spTree>
    <p:extLst>
      <p:ext uri="{BB962C8B-B14F-4D97-AF65-F5344CB8AC3E}">
        <p14:creationId xmlns:p14="http://schemas.microsoft.com/office/powerpoint/2010/main" val="54111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F1C5CE-222C-4659-9A99-B99FC42AF6EC}" type="slidenum">
              <a:rPr lang="en-US" smtClean="0"/>
              <a:t>8</a:t>
            </a:fld>
            <a:endParaRPr lang="en-US"/>
          </a:p>
        </p:txBody>
      </p:sp>
    </p:spTree>
    <p:extLst>
      <p:ext uri="{BB962C8B-B14F-4D97-AF65-F5344CB8AC3E}">
        <p14:creationId xmlns:p14="http://schemas.microsoft.com/office/powerpoint/2010/main" val="380829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F1C5CE-222C-4659-9A99-B99FC42AF6EC}" type="slidenum">
              <a:rPr lang="en-US" smtClean="0"/>
              <a:t>13</a:t>
            </a:fld>
            <a:endParaRPr lang="en-US"/>
          </a:p>
        </p:txBody>
      </p:sp>
    </p:spTree>
    <p:extLst>
      <p:ext uri="{BB962C8B-B14F-4D97-AF65-F5344CB8AC3E}">
        <p14:creationId xmlns:p14="http://schemas.microsoft.com/office/powerpoint/2010/main" val="541121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F1C5CE-222C-4659-9A99-B99FC42AF6EC}" type="slidenum">
              <a:rPr lang="en-US" smtClean="0"/>
              <a:t>19</a:t>
            </a:fld>
            <a:endParaRPr lang="en-US"/>
          </a:p>
        </p:txBody>
      </p:sp>
    </p:spTree>
    <p:extLst>
      <p:ext uri="{BB962C8B-B14F-4D97-AF65-F5344CB8AC3E}">
        <p14:creationId xmlns:p14="http://schemas.microsoft.com/office/powerpoint/2010/main" val="334395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3B2F2F-5292-4E57-AC66-768D19F45576}" type="datetime1">
              <a:rPr lang="en-US" smtClean="0"/>
              <a:t>3/7/2023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12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E2E4DC-2F07-4CA0-A781-5D3809ACFFC5}" type="datetime1">
              <a:rPr lang="en-US" smtClean="0"/>
              <a:t>3/7/2023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95655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E68E1-D4E5-41A7-A454-760F9BA31410}" type="datetime1">
              <a:rPr lang="en-US" smtClean="0"/>
              <a:t>3/7/2023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1971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14E6F-F355-40EF-BDE9-CBF47C852236}" type="datetime1">
              <a:rPr lang="en-US" smtClean="0"/>
              <a:t>3/7/2023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7385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950A5-B49D-4178-9277-A684E3367528}" type="datetime1">
              <a:rPr lang="en-US" smtClean="0"/>
              <a:t>3/7/2023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CECAD3-0F82-45CB-A7AB-12B9A09D725B}" type="datetime1">
              <a:rPr lang="en-US" smtClean="0"/>
              <a:t>3/7/2023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34006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08AD8-6A99-4E16-A4CC-E6E3B1862AEB}" type="datetime1">
              <a:rPr lang="en-US" smtClean="0"/>
              <a:t>3/7/2023</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2661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84EAD-F8AD-4CA7-9CD0-C2D4B33D4C7B}" type="datetime1">
              <a:rPr lang="en-US" smtClean="0"/>
              <a:t>3/7/2023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7776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CF8059-E25D-4476-9F7B-23CE8D1AABA8}" type="datetime1">
              <a:rPr lang="en-US" smtClean="0"/>
              <a:t>3/7/2023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90093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FE490F-0B40-4627-A080-72F893D4D073}" type="datetime1">
              <a:rPr lang="en-US" smtClean="0"/>
              <a:t>3/7/2023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236889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F5A3EC-33BE-467E-944F-B109966BE441}" type="datetime1">
              <a:rPr lang="en-US" smtClean="0"/>
              <a:t>3/7/2023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4622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182358-837A-4E02-9990-818A107DA9D3}" type="datetime1">
              <a:rPr lang="en-US" smtClean="0"/>
              <a:t>3/7/2023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811662"/>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amazon-pn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webp"/><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8" Type="http://schemas.openxmlformats.org/officeDocument/2006/relationships/hyperlink" Target="https://www.amazon.in/LeapFrog-80-602000-Leapfrog-LeapPad-Ultimate/dp/B06Y2K39FZ" TargetMode="External"/><Relationship Id="rId3" Type="http://schemas.openxmlformats.org/officeDocument/2006/relationships/hyperlink" Target="https://www.devilmaycry.com/" TargetMode="External"/><Relationship Id="rId7" Type="http://schemas.openxmlformats.org/officeDocument/2006/relationships/hyperlink" Target="https://store.steampowered.com/app/7940/Call_of_Duty_4_Modern_Warfare/" TargetMode="External"/><Relationship Id="rId2" Type="http://schemas.openxmlformats.org/officeDocument/2006/relationships/hyperlink" Target="https://www.callofduty.com/ghosts" TargetMode="External"/><Relationship Id="rId1" Type="http://schemas.openxmlformats.org/officeDocument/2006/relationships/slideLayout" Target="../slideLayouts/slideLayout7.xml"/><Relationship Id="rId6" Type="http://schemas.openxmlformats.org/officeDocument/2006/relationships/hyperlink" Target="https://store.steampowered.com/agecheck/app/225020/" TargetMode="External"/><Relationship Id="rId11" Type="http://schemas.openxmlformats.org/officeDocument/2006/relationships/hyperlink" Target="https://www.amazon.in/Manhattan-Toy-Stella-Peach-First/dp/B00TLAZFKA" TargetMode="External"/><Relationship Id="rId5" Type="http://schemas.openxmlformats.org/officeDocument/2006/relationships/hyperlink" Target="https://www.callofduty.com/blackops" TargetMode="External"/><Relationship Id="rId10" Type="http://schemas.openxmlformats.org/officeDocument/2006/relationships/hyperlink" Target="https://www.amazon.in/battery-toy-j-c-b/s?k=battery+toy+j+.c.b" TargetMode="External"/><Relationship Id="rId4" Type="http://schemas.openxmlformats.org/officeDocument/2006/relationships/hyperlink" Target="https://steamcommunity.com/app/209870" TargetMode="External"/><Relationship Id="rId9" Type="http://schemas.openxmlformats.org/officeDocument/2006/relationships/hyperlink" Target="https://www.amazon.in/Fisher-Price-Laugh-Learn-Smart-Stages/dp/B01NCUPCD4"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eoplematters.in/blog/others/is-it-possible-to-be-completely-objective-1933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F56E1B-977B-4A59-96BF-EEA21FBDCB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6212" y="526628"/>
            <a:ext cx="1118002" cy="1118002"/>
          </a:xfrm>
          <a:prstGeom prst="rect">
            <a:avLst/>
          </a:prstGeom>
        </p:spPr>
      </p:pic>
      <p:sp>
        <p:nvSpPr>
          <p:cNvPr id="7" name="TextBox 6">
            <a:extLst>
              <a:ext uri="{FF2B5EF4-FFF2-40B4-BE49-F238E27FC236}">
                <a16:creationId xmlns:a16="http://schemas.microsoft.com/office/drawing/2014/main" id="{FF2A6B7F-796B-4A5C-A1EA-3E9774ED23DC}"/>
              </a:ext>
            </a:extLst>
          </p:cNvPr>
          <p:cNvSpPr txBox="1"/>
          <p:nvPr/>
        </p:nvSpPr>
        <p:spPr>
          <a:xfrm>
            <a:off x="786212" y="1644630"/>
            <a:ext cx="10143858" cy="1446550"/>
          </a:xfrm>
          <a:prstGeom prst="rect">
            <a:avLst/>
          </a:prstGeom>
          <a:noFill/>
        </p:spPr>
        <p:txBody>
          <a:bodyPr wrap="square">
            <a:spAutoFit/>
          </a:bodyPr>
          <a:lstStyle/>
          <a:p>
            <a:pPr algn="ctr"/>
            <a:r>
              <a:rPr lang="en-US" sz="4400" b="1" dirty="0">
                <a:latin typeface="Algerian" panose="04020705040A02060702" pitchFamily="82" charset="0"/>
                <a:cs typeface="Arial" panose="020B0604020202020204" pitchFamily="34" charset="0"/>
              </a:rPr>
              <a:t>Amazon Product Reviews Analysis</a:t>
            </a:r>
            <a:endParaRPr lang="en-US" sz="2800" b="1" dirty="0">
              <a:latin typeface="Algerian" panose="04020705040A02060702" pitchFamily="82" charset="0"/>
              <a:cs typeface="Arial" panose="020B0604020202020204" pitchFamily="34" charset="0"/>
            </a:endParaRPr>
          </a:p>
        </p:txBody>
      </p:sp>
      <p:sp>
        <p:nvSpPr>
          <p:cNvPr id="2" name="TextBox 1">
            <a:extLst>
              <a:ext uri="{FF2B5EF4-FFF2-40B4-BE49-F238E27FC236}">
                <a16:creationId xmlns:a16="http://schemas.microsoft.com/office/drawing/2014/main" id="{DB14DCDB-CF7F-69D9-EC9D-91F4F27B9ED5}"/>
              </a:ext>
            </a:extLst>
          </p:cNvPr>
          <p:cNvSpPr txBox="1"/>
          <p:nvPr/>
        </p:nvSpPr>
        <p:spPr>
          <a:xfrm>
            <a:off x="4356847" y="3429000"/>
            <a:ext cx="7162801" cy="295465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 presentation by :-</a:t>
            </a:r>
          </a:p>
          <a:p>
            <a:endParaRPr lang="en-IN" sz="2800" b="1" dirty="0">
              <a:latin typeface="Times New Roman" panose="02020603050405020304" pitchFamily="18" charset="0"/>
              <a:cs typeface="Times New Roman" panose="02020603050405020304" pitchFamily="18" charset="0"/>
            </a:endParaRPr>
          </a:p>
          <a:p>
            <a:pPr lvl="5"/>
            <a:r>
              <a:rPr lang="en-IN" sz="2800" b="1" dirty="0">
                <a:latin typeface="Times New Roman" panose="02020603050405020304" pitchFamily="18" charset="0"/>
                <a:cs typeface="Times New Roman" panose="02020603050405020304" pitchFamily="18" charset="0"/>
              </a:rPr>
              <a:t>RIGVED SAROUGI</a:t>
            </a:r>
          </a:p>
          <a:p>
            <a:pPr lvl="5"/>
            <a:r>
              <a:rPr lang="en-IN" sz="2800" b="1" dirty="0">
                <a:latin typeface="Times New Roman" panose="02020603050405020304" pitchFamily="18" charset="0"/>
                <a:cs typeface="Times New Roman" panose="02020603050405020304" pitchFamily="18" charset="0"/>
              </a:rPr>
              <a:t>ROHIT ARYA</a:t>
            </a:r>
          </a:p>
          <a:p>
            <a:pPr lvl="5"/>
            <a:r>
              <a:rPr lang="en-IN" sz="2800" b="1" dirty="0">
                <a:latin typeface="Times New Roman" panose="02020603050405020304" pitchFamily="18" charset="0"/>
                <a:cs typeface="Times New Roman" panose="02020603050405020304" pitchFamily="18" charset="0"/>
              </a:rPr>
              <a:t>SANDIP BEZ</a:t>
            </a:r>
          </a:p>
          <a:p>
            <a:pPr lvl="5"/>
            <a:r>
              <a:rPr lang="en-IN" sz="2800" b="1" dirty="0">
                <a:latin typeface="Times New Roman" panose="02020603050405020304" pitchFamily="18" charset="0"/>
                <a:cs typeface="Times New Roman" panose="02020603050405020304" pitchFamily="18" charset="0"/>
              </a:rPr>
              <a:t>SHAMEEK CHAULIA</a:t>
            </a:r>
            <a:endParaRPr lang="en-US" sz="2800" dirty="0">
              <a:latin typeface="Times New Roman" panose="02020603050405020304" pitchFamily="18" charset="0"/>
              <a:cs typeface="Times New Roman" panose="02020603050405020304" pitchFamily="18" charset="0"/>
            </a:endParaRPr>
          </a:p>
          <a:p>
            <a:endParaRPr lang="en-IN" dirty="0"/>
          </a:p>
        </p:txBody>
      </p:sp>
      <p:sp>
        <p:nvSpPr>
          <p:cNvPr id="8" name="Slide Number Placeholder 7">
            <a:extLst>
              <a:ext uri="{FF2B5EF4-FFF2-40B4-BE49-F238E27FC236}">
                <a16:creationId xmlns:a16="http://schemas.microsoft.com/office/drawing/2014/main" id="{130AF9CA-D2A8-D338-43FA-C14D6D69F7E0}"/>
              </a:ext>
            </a:extLst>
          </p:cNvPr>
          <p:cNvSpPr>
            <a:spLocks noGrp="1"/>
          </p:cNvSpPr>
          <p:nvPr>
            <p:ph type="sldNum" sz="quarter" idx="12"/>
          </p:nvPr>
        </p:nvSpPr>
        <p:spPr/>
        <p:txBody>
          <a:bodyPr/>
          <a:lstStyle/>
          <a:p>
            <a:fld id="{401CF334-2D5C-4859-84A6-CA7E6E43FAEB}" type="slidenum">
              <a:rPr lang="en-US" smtClean="0"/>
              <a:t>1</a:t>
            </a:fld>
            <a:endParaRPr lang="en-US"/>
          </a:p>
        </p:txBody>
      </p:sp>
      <p:sp>
        <p:nvSpPr>
          <p:cNvPr id="4" name="Date Placeholder 3">
            <a:extLst>
              <a:ext uri="{FF2B5EF4-FFF2-40B4-BE49-F238E27FC236}">
                <a16:creationId xmlns:a16="http://schemas.microsoft.com/office/drawing/2014/main" id="{E594CD5E-F082-917F-6E72-433376D3738A}"/>
              </a:ext>
            </a:extLst>
          </p:cNvPr>
          <p:cNvSpPr>
            <a:spLocks noGrp="1"/>
          </p:cNvSpPr>
          <p:nvPr>
            <p:ph type="dt" sz="half" idx="10"/>
          </p:nvPr>
        </p:nvSpPr>
        <p:spPr/>
        <p:txBody>
          <a:bodyPr/>
          <a:lstStyle/>
          <a:p>
            <a:fld id="{52903211-0915-44A5-8709-C9EE9B324908}" type="datetime1">
              <a:rPr lang="en-US" smtClean="0"/>
              <a:t>3/7/2023</a:t>
            </a:fld>
            <a:endParaRPr lang="en-US" dirty="0"/>
          </a:p>
        </p:txBody>
      </p:sp>
    </p:spTree>
    <p:extLst>
      <p:ext uri="{BB962C8B-B14F-4D97-AF65-F5344CB8AC3E}">
        <p14:creationId xmlns:p14="http://schemas.microsoft.com/office/powerpoint/2010/main" val="265545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F4CB8D14-B202-ACEA-075B-4119093F1C67}"/>
              </a:ext>
            </a:extLst>
          </p:cNvPr>
          <p:cNvGraphicFramePr>
            <a:graphicFrameLocks noGrp="1"/>
          </p:cNvGraphicFramePr>
          <p:nvPr>
            <p:extLst>
              <p:ext uri="{D42A27DB-BD31-4B8C-83A1-F6EECF244321}">
                <p14:modId xmlns:p14="http://schemas.microsoft.com/office/powerpoint/2010/main" val="3613448"/>
              </p:ext>
            </p:extLst>
          </p:nvPr>
        </p:nvGraphicFramePr>
        <p:xfrm>
          <a:off x="1099450" y="1231941"/>
          <a:ext cx="9361835" cy="4188288"/>
        </p:xfrm>
        <a:graphic>
          <a:graphicData uri="http://schemas.openxmlformats.org/drawingml/2006/table">
            <a:tbl>
              <a:tblPr firstRow="1" bandRow="1">
                <a:tableStyleId>{8799B23B-EC83-4686-B30A-512413B5E67A}</a:tableStyleId>
              </a:tblPr>
              <a:tblGrid>
                <a:gridCol w="1760155">
                  <a:extLst>
                    <a:ext uri="{9D8B030D-6E8A-4147-A177-3AD203B41FA5}">
                      <a16:colId xmlns:a16="http://schemas.microsoft.com/office/drawing/2014/main" val="3560946897"/>
                    </a:ext>
                  </a:extLst>
                </a:gridCol>
                <a:gridCol w="5174581">
                  <a:extLst>
                    <a:ext uri="{9D8B030D-6E8A-4147-A177-3AD203B41FA5}">
                      <a16:colId xmlns:a16="http://schemas.microsoft.com/office/drawing/2014/main" val="2243631091"/>
                    </a:ext>
                  </a:extLst>
                </a:gridCol>
                <a:gridCol w="2427099">
                  <a:extLst>
                    <a:ext uri="{9D8B030D-6E8A-4147-A177-3AD203B41FA5}">
                      <a16:colId xmlns:a16="http://schemas.microsoft.com/office/drawing/2014/main" val="4104235407"/>
                    </a:ext>
                  </a:extLst>
                </a:gridCol>
              </a:tblGrid>
              <a:tr h="702682">
                <a:tc>
                  <a:txBody>
                    <a:bodyPr/>
                    <a:lstStyle/>
                    <a:p>
                      <a:pPr algn="ctr"/>
                      <a:r>
                        <a:rPr lang="en-IN" dirty="0">
                          <a:solidFill>
                            <a:srgbClr val="0000CC"/>
                          </a:solidFill>
                        </a:rPr>
                        <a:t>Product Id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0000CC"/>
                          </a:solidFill>
                        </a:rPr>
                        <a:t>Reviews </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0000CC"/>
                          </a:solidFill>
                        </a:rPr>
                        <a:t>(Input)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0000CC"/>
                          </a:solidFill>
                        </a:rPr>
                        <a:t>Product Name </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0000CC"/>
                          </a:solidFill>
                        </a:rPr>
                        <a:t>(Output)</a:t>
                      </a:r>
                    </a:p>
                  </a:txBody>
                  <a:tcPr/>
                </a:tc>
                <a:extLst>
                  <a:ext uri="{0D108BD9-81ED-4DB2-BD59-A6C34878D82A}">
                    <a16:rowId xmlns:a16="http://schemas.microsoft.com/office/drawing/2014/main" val="3638882904"/>
                  </a:ext>
                </a:extLst>
              </a:tr>
              <a:tr h="635759">
                <a:tc>
                  <a:txBody>
                    <a:bodyPr/>
                    <a:lstStyle/>
                    <a:p>
                      <a:pPr algn="ctr"/>
                      <a:r>
                        <a:rPr lang="en-IN" dirty="0"/>
                        <a:t>0980223644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dirty="0"/>
                        <a:t>just like Wits &amp; Wagers Family, it features family-friendly meeples on the reverse of the answer boards…….</a:t>
                      </a:r>
                      <a:endParaRPr lang="en-IN"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Wits &amp; Wagers</a:t>
                      </a:r>
                    </a:p>
                  </a:txBody>
                  <a:tcPr/>
                </a:tc>
                <a:extLst>
                  <a:ext uri="{0D108BD9-81ED-4DB2-BD59-A6C34878D82A}">
                    <a16:rowId xmlns:a16="http://schemas.microsoft.com/office/drawing/2014/main" val="1636703397"/>
                  </a:ext>
                </a:extLst>
              </a:tr>
              <a:tr h="635759">
                <a:tc>
                  <a:txBody>
                    <a:bodyPr/>
                    <a:lstStyle/>
                    <a:p>
                      <a:pPr algn="ctr"/>
                      <a:r>
                        <a:rPr lang="en-IN" dirty="0"/>
                        <a:t>0975277383</a:t>
                      </a:r>
                    </a:p>
                  </a:txBody>
                  <a:tcPr/>
                </a:tc>
                <a:tc>
                  <a:txBody>
                    <a:bodyPr/>
                    <a:lstStyle/>
                    <a:p>
                      <a:pPr algn="ctr"/>
                      <a:r>
                        <a:rPr lang="en-GB" sz="1600" dirty="0"/>
                        <a:t>Shadows over Camelot is so fun and different! I have never played anything like it before…….</a:t>
                      </a:r>
                      <a:endParaRPr lang="en-IN" sz="1600" dirty="0"/>
                    </a:p>
                  </a:txBody>
                  <a:tcPr/>
                </a:tc>
                <a:tc>
                  <a:txBody>
                    <a:bodyPr/>
                    <a:lstStyle/>
                    <a:p>
                      <a:pPr algn="ctr"/>
                      <a:r>
                        <a:rPr lang="en-IN" dirty="0"/>
                        <a:t>Camelot</a:t>
                      </a:r>
                    </a:p>
                  </a:txBody>
                  <a:tcPr/>
                </a:tc>
                <a:extLst>
                  <a:ext uri="{0D108BD9-81ED-4DB2-BD59-A6C34878D82A}">
                    <a16:rowId xmlns:a16="http://schemas.microsoft.com/office/drawing/2014/main" val="532258751"/>
                  </a:ext>
                </a:extLst>
              </a:tr>
              <a:tr h="903448">
                <a:tc>
                  <a:txBody>
                    <a:bodyPr/>
                    <a:lstStyle/>
                    <a:p>
                      <a:pPr algn="ctr"/>
                      <a:endParaRPr lang="en-IN" dirty="0"/>
                    </a:p>
                    <a:p>
                      <a:pPr algn="ctr"/>
                      <a:r>
                        <a:rPr lang="en-IN" dirty="0"/>
                        <a:t>0979712386</a:t>
                      </a:r>
                    </a:p>
                  </a:txBody>
                  <a:tcPr/>
                </a:tc>
                <a:tc>
                  <a:txBody>
                    <a:bodyPr/>
                    <a:lstStyle/>
                    <a:p>
                      <a:pPr algn="ctr"/>
                      <a:r>
                        <a:rPr lang="en-GB" sz="1600" dirty="0"/>
                        <a:t>I purchased the Speedy Diner Game, and life suddenly became worthwhile and fun! This toy is best combined with any Gordon Ramsay DVD……</a:t>
                      </a:r>
                      <a:endParaRPr lang="en-IN" sz="1600" dirty="0"/>
                    </a:p>
                  </a:txBody>
                  <a:tcPr/>
                </a:tc>
                <a:tc>
                  <a:txBody>
                    <a:bodyPr/>
                    <a:lstStyle/>
                    <a:p>
                      <a:pPr algn="ctr"/>
                      <a:endParaRPr lang="en-IN" dirty="0"/>
                    </a:p>
                    <a:p>
                      <a:pPr algn="ctr"/>
                      <a:r>
                        <a:rPr lang="en-IN" dirty="0"/>
                        <a:t>the Speedy Diner Game</a:t>
                      </a:r>
                    </a:p>
                  </a:txBody>
                  <a:tcPr/>
                </a:tc>
                <a:extLst>
                  <a:ext uri="{0D108BD9-81ED-4DB2-BD59-A6C34878D82A}">
                    <a16:rowId xmlns:a16="http://schemas.microsoft.com/office/drawing/2014/main" val="864236013"/>
                  </a:ext>
                </a:extLst>
              </a:tr>
              <a:tr h="1207530">
                <a:tc>
                  <a:txBody>
                    <a:bodyPr/>
                    <a:lstStyle/>
                    <a:p>
                      <a:pPr algn="ctr"/>
                      <a:endParaRPr lang="en-IN" dirty="0"/>
                    </a:p>
                    <a:p>
                      <a:pPr algn="ctr"/>
                      <a:endParaRPr lang="en-IN" dirty="0"/>
                    </a:p>
                    <a:p>
                      <a:pPr algn="ctr"/>
                      <a:r>
                        <a:rPr lang="en-IN" dirty="0"/>
                        <a:t>0979959330 </a:t>
                      </a:r>
                    </a:p>
                  </a:txBody>
                  <a:tcPr/>
                </a:tc>
                <a:tc>
                  <a:txBody>
                    <a:bodyPr/>
                    <a:lstStyle/>
                    <a:p>
                      <a:pPr algn="ctr"/>
                      <a:r>
                        <a:rPr lang="en-GB" sz="1600" dirty="0"/>
                        <a:t>Party Gras is fun from the start. It doesn't take more than a minute to get going. Players ask each other questions and depending on responses take or give up beads. Because you play one category per card, then discard, the options are open,……...</a:t>
                      </a:r>
                      <a:endParaRPr lang="en-IN" sz="1600" dirty="0"/>
                    </a:p>
                  </a:txBody>
                  <a:tcPr/>
                </a:tc>
                <a:tc>
                  <a:txBody>
                    <a:bodyPr/>
                    <a:lstStyle/>
                    <a:p>
                      <a:pPr algn="ctr"/>
                      <a:endParaRPr lang="en-IN" dirty="0"/>
                    </a:p>
                    <a:p>
                      <a:pPr algn="ctr"/>
                      <a:endParaRPr lang="en-IN" dirty="0"/>
                    </a:p>
                    <a:p>
                      <a:pPr algn="ctr"/>
                      <a:r>
                        <a:rPr lang="en-IN" dirty="0"/>
                        <a:t>Party Gras</a:t>
                      </a:r>
                    </a:p>
                  </a:txBody>
                  <a:tcPr/>
                </a:tc>
                <a:extLst>
                  <a:ext uri="{0D108BD9-81ED-4DB2-BD59-A6C34878D82A}">
                    <a16:rowId xmlns:a16="http://schemas.microsoft.com/office/drawing/2014/main" val="2157745085"/>
                  </a:ext>
                </a:extLst>
              </a:tr>
            </a:tbl>
          </a:graphicData>
        </a:graphic>
      </p:graphicFrame>
      <p:sp>
        <p:nvSpPr>
          <p:cNvPr id="4" name="Slide Number Placeholder 3">
            <a:extLst>
              <a:ext uri="{FF2B5EF4-FFF2-40B4-BE49-F238E27FC236}">
                <a16:creationId xmlns:a16="http://schemas.microsoft.com/office/drawing/2014/main" id="{5F036902-8D24-54CC-06D3-DE6AA01712FA}"/>
              </a:ext>
            </a:extLst>
          </p:cNvPr>
          <p:cNvSpPr>
            <a:spLocks noGrp="1"/>
          </p:cNvSpPr>
          <p:nvPr>
            <p:ph type="sldNum" sz="quarter" idx="12"/>
          </p:nvPr>
        </p:nvSpPr>
        <p:spPr/>
        <p:txBody>
          <a:bodyPr/>
          <a:lstStyle/>
          <a:p>
            <a:fld id="{401CF334-2D5C-4859-84A6-CA7E6E43FAEB}" type="slidenum">
              <a:rPr lang="en-US" smtClean="0"/>
              <a:t>10</a:t>
            </a:fld>
            <a:endParaRPr lang="en-US"/>
          </a:p>
        </p:txBody>
      </p:sp>
      <p:sp>
        <p:nvSpPr>
          <p:cNvPr id="5" name="TextBox 4">
            <a:extLst>
              <a:ext uri="{FF2B5EF4-FFF2-40B4-BE49-F238E27FC236}">
                <a16:creationId xmlns:a16="http://schemas.microsoft.com/office/drawing/2014/main" id="{FA2654C7-7741-9A8B-A0DD-87632AC71A91}"/>
              </a:ext>
            </a:extLst>
          </p:cNvPr>
          <p:cNvSpPr txBox="1"/>
          <p:nvPr/>
        </p:nvSpPr>
        <p:spPr>
          <a:xfrm>
            <a:off x="995082" y="409477"/>
            <a:ext cx="9466203" cy="630942"/>
          </a:xfrm>
          <a:prstGeom prst="rect">
            <a:avLst/>
          </a:prstGeom>
          <a:noFill/>
        </p:spPr>
        <p:txBody>
          <a:bodyPr wrap="square">
            <a:spAutoFit/>
          </a:bodyPr>
          <a:lstStyle/>
          <a:p>
            <a:pPr algn="ctr"/>
            <a:r>
              <a:rPr lang="en-IN" sz="3500" b="1" dirty="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Extraction products names</a:t>
            </a:r>
            <a:r>
              <a:rPr lang="en-US" sz="3500" b="1" dirty="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 </a:t>
            </a:r>
            <a:r>
              <a:rPr lang="en-US" sz="3500" b="1" dirty="0">
                <a:solidFill>
                  <a:srgbClr val="7030A0"/>
                </a:solidFill>
                <a:latin typeface="Algerian" panose="04020705040A02060702" pitchFamily="82" charset="0"/>
                <a:cs typeface="Arial" panose="020B0604020202020204" pitchFamily="34" charset="0"/>
              </a:rPr>
              <a:t>toy games</a:t>
            </a:r>
            <a:endParaRPr lang="en-US" sz="3500" b="1" cap="none" spc="0" dirty="0">
              <a:ln w="0"/>
              <a:solidFill>
                <a:srgbClr val="7030A0"/>
              </a:solidFill>
              <a:effectLst/>
            </a:endParaRPr>
          </a:p>
        </p:txBody>
      </p:sp>
      <p:sp>
        <p:nvSpPr>
          <p:cNvPr id="2" name="TextBox 1">
            <a:extLst>
              <a:ext uri="{FF2B5EF4-FFF2-40B4-BE49-F238E27FC236}">
                <a16:creationId xmlns:a16="http://schemas.microsoft.com/office/drawing/2014/main" id="{C4AEF9A5-BECA-D915-4D33-F423DBFB3774}"/>
              </a:ext>
            </a:extLst>
          </p:cNvPr>
          <p:cNvSpPr txBox="1"/>
          <p:nvPr/>
        </p:nvSpPr>
        <p:spPr>
          <a:xfrm>
            <a:off x="1099450" y="5755341"/>
            <a:ext cx="9361835" cy="369332"/>
          </a:xfrm>
          <a:prstGeom prst="rect">
            <a:avLst/>
          </a:prstGeom>
          <a:noFill/>
        </p:spPr>
        <p:txBody>
          <a:bodyPr wrap="square" rtlCol="0">
            <a:spAutoFit/>
          </a:bodyPr>
          <a:lstStyle/>
          <a:p>
            <a:pPr marL="285750" indent="-285750">
              <a:buFont typeface="Wingdings" panose="05000000000000000000" pitchFamily="2" charset="2"/>
              <a:buChar char="ü"/>
            </a:pPr>
            <a:r>
              <a:rPr lang="en-IN" dirty="0">
                <a:solidFill>
                  <a:srgbClr val="002060"/>
                </a:solidFill>
              </a:rPr>
              <a:t>We have used </a:t>
            </a:r>
            <a:r>
              <a:rPr lang="en-IN" b="1" dirty="0">
                <a:solidFill>
                  <a:srgbClr val="002060"/>
                </a:solidFill>
              </a:rPr>
              <a:t>NER(Name Entity Recognition)</a:t>
            </a:r>
            <a:r>
              <a:rPr lang="en-IN" dirty="0">
                <a:solidFill>
                  <a:srgbClr val="002060"/>
                </a:solidFill>
              </a:rPr>
              <a:t> method to extract the product names.</a:t>
            </a:r>
          </a:p>
        </p:txBody>
      </p:sp>
      <p:sp>
        <p:nvSpPr>
          <p:cNvPr id="3" name="Date Placeholder 2">
            <a:extLst>
              <a:ext uri="{FF2B5EF4-FFF2-40B4-BE49-F238E27FC236}">
                <a16:creationId xmlns:a16="http://schemas.microsoft.com/office/drawing/2014/main" id="{AC71E99F-C75E-9051-E4D4-7528209D24EF}"/>
              </a:ext>
            </a:extLst>
          </p:cNvPr>
          <p:cNvSpPr>
            <a:spLocks noGrp="1"/>
          </p:cNvSpPr>
          <p:nvPr>
            <p:ph type="dt" sz="half" idx="10"/>
          </p:nvPr>
        </p:nvSpPr>
        <p:spPr/>
        <p:txBody>
          <a:bodyPr/>
          <a:lstStyle/>
          <a:p>
            <a:fld id="{01779217-C654-40DB-99B5-792C1464C32A}" type="datetime1">
              <a:rPr lang="en-US" smtClean="0"/>
              <a:t>3/7/2023</a:t>
            </a:fld>
            <a:endParaRPr lang="en-US" dirty="0"/>
          </a:p>
        </p:txBody>
      </p:sp>
    </p:spTree>
    <p:extLst>
      <p:ext uri="{BB962C8B-B14F-4D97-AF65-F5344CB8AC3E}">
        <p14:creationId xmlns:p14="http://schemas.microsoft.com/office/powerpoint/2010/main" val="60058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F4CB8D14-B202-ACEA-075B-4119093F1C67}"/>
              </a:ext>
            </a:extLst>
          </p:cNvPr>
          <p:cNvGraphicFramePr>
            <a:graphicFrameLocks noGrp="1"/>
          </p:cNvGraphicFramePr>
          <p:nvPr>
            <p:extLst>
              <p:ext uri="{D42A27DB-BD31-4B8C-83A1-F6EECF244321}">
                <p14:modId xmlns:p14="http://schemas.microsoft.com/office/powerpoint/2010/main" val="2434887386"/>
              </p:ext>
            </p:extLst>
          </p:nvPr>
        </p:nvGraphicFramePr>
        <p:xfrm>
          <a:off x="1453298" y="1368268"/>
          <a:ext cx="9285402" cy="3966201"/>
        </p:xfrm>
        <a:graphic>
          <a:graphicData uri="http://schemas.openxmlformats.org/drawingml/2006/table">
            <a:tbl>
              <a:tblPr firstRow="1" bandRow="1">
                <a:tableStyleId>{8799B23B-EC83-4686-B30A-512413B5E67A}</a:tableStyleId>
              </a:tblPr>
              <a:tblGrid>
                <a:gridCol w="1742388">
                  <a:extLst>
                    <a:ext uri="{9D8B030D-6E8A-4147-A177-3AD203B41FA5}">
                      <a16:colId xmlns:a16="http://schemas.microsoft.com/office/drawing/2014/main" val="3560946897"/>
                    </a:ext>
                  </a:extLst>
                </a:gridCol>
                <a:gridCol w="5439266">
                  <a:extLst>
                    <a:ext uri="{9D8B030D-6E8A-4147-A177-3AD203B41FA5}">
                      <a16:colId xmlns:a16="http://schemas.microsoft.com/office/drawing/2014/main" val="2201896103"/>
                    </a:ext>
                  </a:extLst>
                </a:gridCol>
                <a:gridCol w="2103748">
                  <a:extLst>
                    <a:ext uri="{9D8B030D-6E8A-4147-A177-3AD203B41FA5}">
                      <a16:colId xmlns:a16="http://schemas.microsoft.com/office/drawing/2014/main" val="4104235407"/>
                    </a:ext>
                  </a:extLst>
                </a:gridCol>
              </a:tblGrid>
              <a:tr h="648972">
                <a:tc>
                  <a:txBody>
                    <a:bodyPr/>
                    <a:lstStyle/>
                    <a:p>
                      <a:pPr algn="ctr"/>
                      <a:r>
                        <a:rPr lang="en-IN" dirty="0">
                          <a:solidFill>
                            <a:srgbClr val="0000CC"/>
                          </a:solidFill>
                        </a:rPr>
                        <a:t>Product Id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0000CC"/>
                          </a:solidFill>
                        </a:rPr>
                        <a:t>Reviews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0000CC"/>
                          </a:solidFill>
                        </a:rPr>
                        <a:t> (Input)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0000CC"/>
                          </a:solidFill>
                        </a:rPr>
                        <a:t>Product Names </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0000CC"/>
                          </a:solidFill>
                        </a:rPr>
                        <a:t>(Output)</a:t>
                      </a:r>
                    </a:p>
                  </a:txBody>
                  <a:tcPr/>
                </a:tc>
                <a:extLst>
                  <a:ext uri="{0D108BD9-81ED-4DB2-BD59-A6C34878D82A}">
                    <a16:rowId xmlns:a16="http://schemas.microsoft.com/office/drawing/2014/main" val="3638882904"/>
                  </a:ext>
                </a:extLst>
              </a:tr>
              <a:tr h="851647">
                <a:tc>
                  <a:txBody>
                    <a:bodyPr/>
                    <a:lstStyle/>
                    <a:p>
                      <a:pPr algn="ctr"/>
                      <a:endParaRPr lang="en-IN" dirty="0"/>
                    </a:p>
                    <a:p>
                      <a:pPr algn="ctr"/>
                      <a:r>
                        <a:rPr lang="en-IN" dirty="0"/>
                        <a:t>B000006RGQ</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dirty="0"/>
                        <a:t>It's another good Assassin's Creed game. The formula remains the same-- Run around, climb buildings (or trees), synchronize on towers, get contracts, kill people, hide in crowds, etc……..</a:t>
                      </a:r>
                      <a:endParaRPr lang="en-IN"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18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Assassin's Creed </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636703397"/>
                  </a:ext>
                </a:extLst>
              </a:tr>
              <a:tr h="833718">
                <a:tc>
                  <a:txBody>
                    <a:bodyPr/>
                    <a:lstStyle/>
                    <a:p>
                      <a:pPr algn="ctr"/>
                      <a:endParaRPr lang="en-IN" dirty="0"/>
                    </a:p>
                    <a:p>
                      <a:pPr algn="ctr"/>
                      <a:r>
                        <a:rPr lang="en-IN" dirty="0"/>
                        <a:t>B000006RGR </a:t>
                      </a:r>
                    </a:p>
                  </a:txBody>
                  <a:tcPr/>
                </a:tc>
                <a:tc>
                  <a:txBody>
                    <a:bodyPr/>
                    <a:lstStyle/>
                    <a:p>
                      <a:pPr algn="ctr"/>
                      <a:r>
                        <a:rPr lang="en-GB" sz="1600" dirty="0"/>
                        <a:t>This game lacked the ability to live up to name "Tomb Raider" its more of a "City Raider" half the levels deal with city-time scenery. and 80% of the enemies are humans…..</a:t>
                      </a:r>
                      <a:endParaRPr lang="en-IN" sz="1600" dirty="0"/>
                    </a:p>
                  </a:txBody>
                  <a:tcPr/>
                </a:tc>
                <a:tc>
                  <a:txBody>
                    <a:bodyPr/>
                    <a:lstStyle/>
                    <a:p>
                      <a:pPr algn="ctr"/>
                      <a:endParaRPr lang="en-IN" dirty="0"/>
                    </a:p>
                    <a:p>
                      <a:pPr algn="ctr"/>
                      <a:r>
                        <a:rPr lang="en-IN" dirty="0"/>
                        <a:t>Tomb Raider</a:t>
                      </a:r>
                    </a:p>
                  </a:txBody>
                  <a:tcPr/>
                </a:tc>
                <a:extLst>
                  <a:ext uri="{0D108BD9-81ED-4DB2-BD59-A6C34878D82A}">
                    <a16:rowId xmlns:a16="http://schemas.microsoft.com/office/drawing/2014/main" val="952405869"/>
                  </a:ext>
                </a:extLst>
              </a:tr>
              <a:tr h="905435">
                <a:tc>
                  <a:txBody>
                    <a:bodyPr/>
                    <a:lstStyle/>
                    <a:p>
                      <a:pPr algn="ctr"/>
                      <a:endParaRPr lang="en-IN" dirty="0"/>
                    </a:p>
                    <a:p>
                      <a:pPr algn="ctr"/>
                      <a:r>
                        <a:rPr lang="en-IN" dirty="0"/>
                        <a:t>B00000DMAE</a:t>
                      </a:r>
                    </a:p>
                  </a:txBody>
                  <a:tcPr/>
                </a:tc>
                <a:tc>
                  <a:txBody>
                    <a:bodyPr/>
                    <a:lstStyle/>
                    <a:p>
                      <a:pPr algn="ctr"/>
                      <a:r>
                        <a:rPr lang="en-GB" sz="1600" dirty="0"/>
                        <a:t>Even though this game is almost 15 years old and uses a modified Quake engine, it is still one of the most FUN and best shooters ever to be made…...</a:t>
                      </a:r>
                      <a:endParaRPr lang="en-IN" sz="1600" dirty="0"/>
                    </a:p>
                  </a:txBody>
                  <a:tcPr/>
                </a:tc>
                <a:tc>
                  <a:txBody>
                    <a:bodyPr/>
                    <a:lstStyle/>
                    <a:p>
                      <a:pPr algn="ctr"/>
                      <a:endParaRPr lang="en-IN" dirty="0"/>
                    </a:p>
                    <a:p>
                      <a:pPr algn="ctr"/>
                      <a:r>
                        <a:rPr lang="en-IN" dirty="0"/>
                        <a:t>Half Life 1</a:t>
                      </a:r>
                    </a:p>
                  </a:txBody>
                  <a:tcPr/>
                </a:tc>
                <a:extLst>
                  <a:ext uri="{0D108BD9-81ED-4DB2-BD59-A6C34878D82A}">
                    <a16:rowId xmlns:a16="http://schemas.microsoft.com/office/drawing/2014/main" val="864236013"/>
                  </a:ext>
                </a:extLst>
              </a:tr>
              <a:tr h="663676">
                <a:tc>
                  <a:txBody>
                    <a:bodyPr/>
                    <a:lstStyle/>
                    <a:p>
                      <a:pPr algn="ctr"/>
                      <a:r>
                        <a:rPr lang="en-IN" dirty="0"/>
                        <a:t>B00000DMAM </a:t>
                      </a:r>
                    </a:p>
                  </a:txBody>
                  <a:tcPr/>
                </a:tc>
                <a:tc>
                  <a:txBody>
                    <a:bodyPr/>
                    <a:lstStyle/>
                    <a:p>
                      <a:pPr algn="ctr"/>
                      <a:r>
                        <a:rPr lang="en-GB" sz="1600" dirty="0"/>
                        <a:t> a humanoid lizard design and have a mouth design that looks just like that of a Predator…………</a:t>
                      </a:r>
                      <a:endParaRPr lang="en-IN" sz="1600" dirty="0"/>
                    </a:p>
                  </a:txBody>
                  <a:tcPr/>
                </a:tc>
                <a:tc>
                  <a:txBody>
                    <a:bodyPr/>
                    <a:lstStyle/>
                    <a:p>
                      <a:pPr algn="ctr"/>
                      <a:r>
                        <a:rPr lang="en-IN" dirty="0"/>
                        <a:t>Predator</a:t>
                      </a:r>
                    </a:p>
                  </a:txBody>
                  <a:tcPr/>
                </a:tc>
                <a:extLst>
                  <a:ext uri="{0D108BD9-81ED-4DB2-BD59-A6C34878D82A}">
                    <a16:rowId xmlns:a16="http://schemas.microsoft.com/office/drawing/2014/main" val="2157745085"/>
                  </a:ext>
                </a:extLst>
              </a:tr>
            </a:tbl>
          </a:graphicData>
        </a:graphic>
      </p:graphicFrame>
      <p:sp>
        <p:nvSpPr>
          <p:cNvPr id="4" name="Slide Number Placeholder 3">
            <a:extLst>
              <a:ext uri="{FF2B5EF4-FFF2-40B4-BE49-F238E27FC236}">
                <a16:creationId xmlns:a16="http://schemas.microsoft.com/office/drawing/2014/main" id="{9F477660-3FF6-FC2B-657B-AE1A820E2A77}"/>
              </a:ext>
            </a:extLst>
          </p:cNvPr>
          <p:cNvSpPr>
            <a:spLocks noGrp="1"/>
          </p:cNvSpPr>
          <p:nvPr>
            <p:ph type="sldNum" sz="quarter" idx="12"/>
          </p:nvPr>
        </p:nvSpPr>
        <p:spPr/>
        <p:txBody>
          <a:bodyPr/>
          <a:lstStyle/>
          <a:p>
            <a:fld id="{401CF334-2D5C-4859-84A6-CA7E6E43FAEB}" type="slidenum">
              <a:rPr lang="en-US" smtClean="0"/>
              <a:t>11</a:t>
            </a:fld>
            <a:endParaRPr lang="en-US"/>
          </a:p>
        </p:txBody>
      </p:sp>
      <p:sp>
        <p:nvSpPr>
          <p:cNvPr id="5" name="TextBox 4">
            <a:extLst>
              <a:ext uri="{FF2B5EF4-FFF2-40B4-BE49-F238E27FC236}">
                <a16:creationId xmlns:a16="http://schemas.microsoft.com/office/drawing/2014/main" id="{A407D087-22B1-74D1-B0BC-128D03EFEC50}"/>
              </a:ext>
            </a:extLst>
          </p:cNvPr>
          <p:cNvSpPr txBox="1"/>
          <p:nvPr/>
        </p:nvSpPr>
        <p:spPr>
          <a:xfrm>
            <a:off x="1140504" y="438114"/>
            <a:ext cx="9910990" cy="630942"/>
          </a:xfrm>
          <a:prstGeom prst="rect">
            <a:avLst/>
          </a:prstGeom>
          <a:noFill/>
        </p:spPr>
        <p:txBody>
          <a:bodyPr wrap="square">
            <a:spAutoFit/>
          </a:bodyPr>
          <a:lstStyle/>
          <a:p>
            <a:pPr algn="ctr"/>
            <a:r>
              <a:rPr lang="en-IN" sz="3500" b="1" dirty="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Extraction products names</a:t>
            </a:r>
            <a:r>
              <a:rPr lang="en-US" sz="3500" b="1" dirty="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 </a:t>
            </a:r>
            <a:r>
              <a:rPr lang="en-US" sz="3500" b="1" dirty="0">
                <a:solidFill>
                  <a:srgbClr val="7030A0"/>
                </a:solidFill>
                <a:latin typeface="Algerian" panose="04020705040A02060702" pitchFamily="82" charset="0"/>
                <a:cs typeface="Arial" panose="020B0604020202020204" pitchFamily="34" charset="0"/>
              </a:rPr>
              <a:t>video games</a:t>
            </a:r>
            <a:endParaRPr lang="en-US" sz="3500" b="1" cap="none" spc="0" dirty="0">
              <a:ln w="0"/>
              <a:solidFill>
                <a:srgbClr val="7030A0"/>
              </a:solidFill>
              <a:effectLst/>
            </a:endParaRPr>
          </a:p>
        </p:txBody>
      </p:sp>
      <p:sp>
        <p:nvSpPr>
          <p:cNvPr id="3" name="TextBox 2">
            <a:extLst>
              <a:ext uri="{FF2B5EF4-FFF2-40B4-BE49-F238E27FC236}">
                <a16:creationId xmlns:a16="http://schemas.microsoft.com/office/drawing/2014/main" id="{764467B7-F2F9-06F6-C75B-A364D229F786}"/>
              </a:ext>
            </a:extLst>
          </p:cNvPr>
          <p:cNvSpPr txBox="1"/>
          <p:nvPr/>
        </p:nvSpPr>
        <p:spPr>
          <a:xfrm>
            <a:off x="1453298" y="5712461"/>
            <a:ext cx="9285402" cy="369332"/>
          </a:xfrm>
          <a:prstGeom prst="rect">
            <a:avLst/>
          </a:prstGeom>
          <a:noFill/>
        </p:spPr>
        <p:txBody>
          <a:bodyPr wrap="square">
            <a:spAutoFit/>
          </a:bodyPr>
          <a:lstStyle/>
          <a:p>
            <a:pPr marL="285750" indent="-285750">
              <a:buFont typeface="Wingdings" panose="05000000000000000000" pitchFamily="2" charset="2"/>
              <a:buChar char="ü"/>
            </a:pPr>
            <a:r>
              <a:rPr lang="en-IN" dirty="0">
                <a:solidFill>
                  <a:srgbClr val="7030A0"/>
                </a:solidFill>
              </a:rPr>
              <a:t>We have used </a:t>
            </a:r>
            <a:r>
              <a:rPr lang="en-IN" b="1" dirty="0">
                <a:solidFill>
                  <a:srgbClr val="7030A0"/>
                </a:solidFill>
              </a:rPr>
              <a:t>NER(Name Entity Recognition)</a:t>
            </a:r>
            <a:r>
              <a:rPr lang="en-IN" dirty="0">
                <a:solidFill>
                  <a:srgbClr val="7030A0"/>
                </a:solidFill>
              </a:rPr>
              <a:t> method to extract the product names.</a:t>
            </a:r>
          </a:p>
        </p:txBody>
      </p:sp>
      <p:sp>
        <p:nvSpPr>
          <p:cNvPr id="2" name="Date Placeholder 1">
            <a:extLst>
              <a:ext uri="{FF2B5EF4-FFF2-40B4-BE49-F238E27FC236}">
                <a16:creationId xmlns:a16="http://schemas.microsoft.com/office/drawing/2014/main" id="{FD838738-E12D-D520-E703-6593DE106F47}"/>
              </a:ext>
            </a:extLst>
          </p:cNvPr>
          <p:cNvSpPr>
            <a:spLocks noGrp="1"/>
          </p:cNvSpPr>
          <p:nvPr>
            <p:ph type="dt" sz="half" idx="10"/>
          </p:nvPr>
        </p:nvSpPr>
        <p:spPr/>
        <p:txBody>
          <a:bodyPr/>
          <a:lstStyle/>
          <a:p>
            <a:fld id="{2013E7FD-AFA3-466B-B189-EFCAE702EB56}" type="datetime1">
              <a:rPr lang="en-US" smtClean="0"/>
              <a:t>3/7/2023</a:t>
            </a:fld>
            <a:endParaRPr lang="en-US" dirty="0"/>
          </a:p>
        </p:txBody>
      </p:sp>
    </p:spTree>
    <p:extLst>
      <p:ext uri="{BB962C8B-B14F-4D97-AF65-F5344CB8AC3E}">
        <p14:creationId xmlns:p14="http://schemas.microsoft.com/office/powerpoint/2010/main" val="118857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F059C-8980-398B-A1E7-406C407D5479}"/>
              </a:ext>
            </a:extLst>
          </p:cNvPr>
          <p:cNvSpPr txBox="1"/>
          <p:nvPr/>
        </p:nvSpPr>
        <p:spPr>
          <a:xfrm>
            <a:off x="5638800" y="2976282"/>
            <a:ext cx="914400" cy="914400"/>
          </a:xfrm>
          <a:prstGeom prst="rect">
            <a:avLst/>
          </a:prstGeom>
          <a:noFill/>
        </p:spPr>
        <p:txBody>
          <a:bodyPr wrap="square" rtlCol="0">
            <a:spAutoFit/>
          </a:bodyPr>
          <a:lstStyle/>
          <a:p>
            <a:endParaRPr lang="en-IN" dirty="0"/>
          </a:p>
        </p:txBody>
      </p:sp>
      <p:sp>
        <p:nvSpPr>
          <p:cNvPr id="5" name="Slide Number Placeholder 4">
            <a:extLst>
              <a:ext uri="{FF2B5EF4-FFF2-40B4-BE49-F238E27FC236}">
                <a16:creationId xmlns:a16="http://schemas.microsoft.com/office/drawing/2014/main" id="{5199585C-AD27-E2C6-9D51-9A28EAB2AF72}"/>
              </a:ext>
            </a:extLst>
          </p:cNvPr>
          <p:cNvSpPr>
            <a:spLocks noGrp="1"/>
          </p:cNvSpPr>
          <p:nvPr>
            <p:ph type="sldNum" sz="quarter" idx="12"/>
          </p:nvPr>
        </p:nvSpPr>
        <p:spPr/>
        <p:txBody>
          <a:bodyPr/>
          <a:lstStyle/>
          <a:p>
            <a:fld id="{401CF334-2D5C-4859-84A6-CA7E6E43FAEB}" type="slidenum">
              <a:rPr lang="en-US" smtClean="0"/>
              <a:t>12</a:t>
            </a:fld>
            <a:endParaRPr lang="en-US"/>
          </a:p>
        </p:txBody>
      </p:sp>
      <p:sp>
        <p:nvSpPr>
          <p:cNvPr id="4" name="TextBox 3">
            <a:extLst>
              <a:ext uri="{FF2B5EF4-FFF2-40B4-BE49-F238E27FC236}">
                <a16:creationId xmlns:a16="http://schemas.microsoft.com/office/drawing/2014/main" id="{736D769A-CB0B-3DB5-9C06-C9C40C7BF373}"/>
              </a:ext>
            </a:extLst>
          </p:cNvPr>
          <p:cNvSpPr txBox="1"/>
          <p:nvPr/>
        </p:nvSpPr>
        <p:spPr>
          <a:xfrm>
            <a:off x="1772239" y="1861682"/>
            <a:ext cx="8647522" cy="3477875"/>
          </a:xfrm>
          <a:prstGeom prst="rect">
            <a:avLst/>
          </a:prstGeom>
          <a:noFill/>
        </p:spPr>
        <p:txBody>
          <a:bodyPr wrap="square">
            <a:spAutoFit/>
          </a:bodyPr>
          <a:lstStyle/>
          <a:p>
            <a:pPr algn="ctr"/>
            <a:r>
              <a:rPr lang="en-US" sz="2200" dirty="0">
                <a:latin typeface="Bahnschrift" panose="020B0502040204020203" pitchFamily="34" charset="0"/>
                <a:cs typeface="Times New Roman" panose="02020603050405020304" pitchFamily="18" charset="0"/>
              </a:rPr>
              <a:t>For the purpose of future forecast, we have made </a:t>
            </a:r>
            <a:r>
              <a:rPr lang="en-US" sz="2200" b="1" dirty="0">
                <a:latin typeface="Bahnschrift" panose="020B0502040204020203" pitchFamily="34" charset="0"/>
                <a:cs typeface="Times New Roman" panose="02020603050405020304" pitchFamily="18" charset="0"/>
              </a:rPr>
              <a:t>use of time series SARIMA model</a:t>
            </a:r>
            <a:r>
              <a:rPr lang="en-US" sz="2200" dirty="0">
                <a:latin typeface="Bahnschrift" panose="020B0502040204020203" pitchFamily="34" charset="0"/>
                <a:cs typeface="Times New Roman" panose="02020603050405020304" pitchFamily="18" charset="0"/>
              </a:rPr>
              <a:t>. The time period for following category :</a:t>
            </a:r>
          </a:p>
          <a:p>
            <a:pPr algn="ctr"/>
            <a:endParaRPr lang="en-US" sz="2200" dirty="0">
              <a:latin typeface="Bahnschrift" panose="020B0502040204020203" pitchFamily="34" charset="0"/>
              <a:cs typeface="Times New Roman" panose="02020603050405020304" pitchFamily="18" charset="0"/>
            </a:endParaRPr>
          </a:p>
          <a:p>
            <a:pPr marL="1257300" lvl="2" indent="-342900">
              <a:buAutoNum type="arabicPeriod"/>
            </a:pPr>
            <a:r>
              <a:rPr lang="en-US" sz="2200" dirty="0">
                <a:latin typeface="Bahnschrift" panose="020B0502040204020203" pitchFamily="34" charset="0"/>
                <a:cs typeface="Times New Roman" panose="02020603050405020304" pitchFamily="18" charset="0"/>
              </a:rPr>
              <a:t>Toys and Game(Actual values) – From year 1999-2014</a:t>
            </a:r>
          </a:p>
          <a:p>
            <a:pPr marL="1371600" lvl="2" indent="-457200">
              <a:buFont typeface="+mj-lt"/>
              <a:buAutoNum type="arabicPeriod"/>
            </a:pPr>
            <a:endParaRPr lang="en-US" sz="2200" dirty="0">
              <a:latin typeface="Bahnschrift" panose="020B0502040204020203" pitchFamily="34" charset="0"/>
              <a:cs typeface="Times New Roman" panose="02020603050405020304" pitchFamily="18" charset="0"/>
            </a:endParaRPr>
          </a:p>
          <a:p>
            <a:pPr marL="1257300" lvl="2" indent="-342900">
              <a:buFont typeface="Arial" pitchFamily="34" charset="0"/>
              <a:buAutoNum type="arabicPeriod"/>
            </a:pPr>
            <a:r>
              <a:rPr lang="en-US" sz="2200" dirty="0">
                <a:latin typeface="Bahnschrift" panose="020B0502040204020203" pitchFamily="34" charset="0"/>
                <a:cs typeface="Times New Roman" panose="02020603050405020304" pitchFamily="18" charset="0"/>
              </a:rPr>
              <a:t>Toys and Game(Forecast values) – After year 2014</a:t>
            </a:r>
          </a:p>
          <a:p>
            <a:pPr marL="1371600" lvl="2" indent="-457200">
              <a:buFont typeface="+mj-lt"/>
              <a:buAutoNum type="arabicPeriod"/>
            </a:pPr>
            <a:endParaRPr lang="en-US" sz="2200" dirty="0">
              <a:latin typeface="Bahnschrift" panose="020B0502040204020203" pitchFamily="34" charset="0"/>
              <a:cs typeface="Times New Roman" panose="02020603050405020304" pitchFamily="18" charset="0"/>
            </a:endParaRPr>
          </a:p>
          <a:p>
            <a:pPr marL="1257300" lvl="2" indent="-342900">
              <a:buAutoNum type="arabicPeriod"/>
            </a:pPr>
            <a:r>
              <a:rPr lang="en-US" sz="2200" dirty="0">
                <a:latin typeface="Bahnschrift" panose="020B0502040204020203" pitchFamily="34" charset="0"/>
                <a:cs typeface="Times New Roman" panose="02020603050405020304" pitchFamily="18" charset="0"/>
              </a:rPr>
              <a:t>Video Games(Actual values) – From year 2000-2014</a:t>
            </a:r>
          </a:p>
          <a:p>
            <a:pPr marL="1371600" lvl="2" indent="-457200">
              <a:buFont typeface="+mj-lt"/>
              <a:buAutoNum type="arabicPeriod"/>
            </a:pPr>
            <a:endParaRPr lang="en-US" sz="2200" dirty="0">
              <a:latin typeface="Bahnschrift" panose="020B0502040204020203" pitchFamily="34" charset="0"/>
              <a:cs typeface="Times New Roman" panose="02020603050405020304" pitchFamily="18" charset="0"/>
            </a:endParaRPr>
          </a:p>
          <a:p>
            <a:pPr marL="1257300" lvl="2" indent="-342900">
              <a:buFont typeface="Arial" pitchFamily="34" charset="0"/>
              <a:buAutoNum type="arabicPeriod"/>
            </a:pPr>
            <a:r>
              <a:rPr lang="en-US" sz="2200" dirty="0">
                <a:latin typeface="Bahnschrift" panose="020B0502040204020203" pitchFamily="34" charset="0"/>
                <a:cs typeface="Times New Roman" panose="02020603050405020304" pitchFamily="18" charset="0"/>
              </a:rPr>
              <a:t>Video Games(Forecast values) – After year 2014</a:t>
            </a:r>
          </a:p>
        </p:txBody>
      </p:sp>
      <p:sp>
        <p:nvSpPr>
          <p:cNvPr id="8" name="TextBox 7">
            <a:extLst>
              <a:ext uri="{FF2B5EF4-FFF2-40B4-BE49-F238E27FC236}">
                <a16:creationId xmlns:a16="http://schemas.microsoft.com/office/drawing/2014/main" id="{EF9CED8C-DC3C-4903-9F88-5DA7CC5D7D84}"/>
              </a:ext>
            </a:extLst>
          </p:cNvPr>
          <p:cNvSpPr txBox="1"/>
          <p:nvPr/>
        </p:nvSpPr>
        <p:spPr>
          <a:xfrm>
            <a:off x="2615061" y="239025"/>
            <a:ext cx="6961878" cy="1200329"/>
          </a:xfrm>
          <a:prstGeom prst="rect">
            <a:avLst/>
          </a:prstGeom>
          <a:noFill/>
        </p:spPr>
        <p:txBody>
          <a:bodyPr wrap="square">
            <a:spAutoFit/>
          </a:bodyPr>
          <a:lstStyle/>
          <a:p>
            <a:pPr algn="ctr"/>
            <a:r>
              <a:rPr lang="en-US" sz="3600" b="1" dirty="0">
                <a:latin typeface="Algerian" panose="04020705040A02060702" pitchFamily="82" charset="0"/>
                <a:cs typeface="Arial" panose="020B0604020202020204" pitchFamily="34" charset="0"/>
              </a:rPr>
              <a:t>Future forecast OF SENTIMENTS</a:t>
            </a:r>
            <a:endParaRPr lang="en-IN" sz="3600" dirty="0"/>
          </a:p>
        </p:txBody>
      </p:sp>
      <p:pic>
        <p:nvPicPr>
          <p:cNvPr id="6" name="Picture 5">
            <a:extLst>
              <a:ext uri="{FF2B5EF4-FFF2-40B4-BE49-F238E27FC236}">
                <a16:creationId xmlns:a16="http://schemas.microsoft.com/office/drawing/2014/main" id="{0CB3FB09-04BC-9930-543E-867578F1AD26}"/>
              </a:ext>
            </a:extLst>
          </p:cNvPr>
          <p:cNvPicPr>
            <a:picLocks noChangeAspect="1"/>
          </p:cNvPicPr>
          <p:nvPr/>
        </p:nvPicPr>
        <p:blipFill>
          <a:blip r:embed="rId2"/>
          <a:stretch>
            <a:fillRect/>
          </a:stretch>
        </p:blipFill>
        <p:spPr>
          <a:xfrm>
            <a:off x="140663" y="116926"/>
            <a:ext cx="2737008" cy="1539567"/>
          </a:xfrm>
          <a:prstGeom prst="rect">
            <a:avLst/>
          </a:prstGeom>
        </p:spPr>
      </p:pic>
      <p:sp>
        <p:nvSpPr>
          <p:cNvPr id="3" name="Date Placeholder 2">
            <a:extLst>
              <a:ext uri="{FF2B5EF4-FFF2-40B4-BE49-F238E27FC236}">
                <a16:creationId xmlns:a16="http://schemas.microsoft.com/office/drawing/2014/main" id="{18730821-2DE5-BA45-AF27-DEDFDEA68937}"/>
              </a:ext>
            </a:extLst>
          </p:cNvPr>
          <p:cNvSpPr>
            <a:spLocks noGrp="1"/>
          </p:cNvSpPr>
          <p:nvPr>
            <p:ph type="dt" sz="half" idx="10"/>
          </p:nvPr>
        </p:nvSpPr>
        <p:spPr/>
        <p:txBody>
          <a:bodyPr/>
          <a:lstStyle/>
          <a:p>
            <a:fld id="{76D985E1-B981-46CB-B188-842E6F8C9A6F}" type="datetime1">
              <a:rPr lang="en-US" smtClean="0"/>
              <a:t>3/7/2023</a:t>
            </a:fld>
            <a:endParaRPr lang="en-US" dirty="0"/>
          </a:p>
        </p:txBody>
      </p:sp>
    </p:spTree>
    <p:extLst>
      <p:ext uri="{BB962C8B-B14F-4D97-AF65-F5344CB8AC3E}">
        <p14:creationId xmlns:p14="http://schemas.microsoft.com/office/powerpoint/2010/main" val="192061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CC976E-B3A4-05F3-6ADF-7C5558153585}"/>
              </a:ext>
            </a:extLst>
          </p:cNvPr>
          <p:cNvSpPr>
            <a:spLocks noGrp="1"/>
          </p:cNvSpPr>
          <p:nvPr>
            <p:ph type="sldNum" sz="quarter" idx="12"/>
          </p:nvPr>
        </p:nvSpPr>
        <p:spPr/>
        <p:txBody>
          <a:bodyPr/>
          <a:lstStyle/>
          <a:p>
            <a:fld id="{401CF334-2D5C-4859-84A6-CA7E6E43FAEB}" type="slidenum">
              <a:rPr lang="en-US" smtClean="0"/>
              <a:t>13</a:t>
            </a:fld>
            <a:endParaRPr lang="en-US" dirty="0"/>
          </a:p>
        </p:txBody>
      </p:sp>
      <p:sp>
        <p:nvSpPr>
          <p:cNvPr id="6" name="TextBox 5">
            <a:extLst>
              <a:ext uri="{FF2B5EF4-FFF2-40B4-BE49-F238E27FC236}">
                <a16:creationId xmlns:a16="http://schemas.microsoft.com/office/drawing/2014/main" id="{2ED7E569-A5C1-B87C-F55E-DE351AD98318}"/>
              </a:ext>
            </a:extLst>
          </p:cNvPr>
          <p:cNvSpPr txBox="1"/>
          <p:nvPr/>
        </p:nvSpPr>
        <p:spPr>
          <a:xfrm>
            <a:off x="3048786" y="678738"/>
            <a:ext cx="6851672" cy="630942"/>
          </a:xfrm>
          <a:prstGeom prst="rect">
            <a:avLst/>
          </a:prstGeom>
          <a:noFill/>
        </p:spPr>
        <p:txBody>
          <a:bodyPr wrap="square">
            <a:spAutoFit/>
          </a:bodyPr>
          <a:lstStyle/>
          <a:p>
            <a:pPr algn="ctr"/>
            <a:r>
              <a:rPr lang="en-US" sz="3500" b="1" dirty="0">
                <a:latin typeface="Algerian" panose="04020705040A02060702" pitchFamily="82" charset="0"/>
                <a:cs typeface="Arial" panose="020B0604020202020204" pitchFamily="34" charset="0"/>
              </a:rPr>
              <a:t>Future trend </a:t>
            </a:r>
            <a:r>
              <a:rPr lang="en-US" b="1" dirty="0">
                <a:solidFill>
                  <a:srgbClr val="00CC00"/>
                </a:solidFill>
                <a:latin typeface="Arial" panose="020B0604020202020204" pitchFamily="34" charset="0"/>
                <a:cs typeface="Arial" panose="020B0604020202020204" pitchFamily="34" charset="0"/>
              </a:rPr>
              <a:t>(Toy game- Roly Poly)</a:t>
            </a:r>
            <a:endParaRPr lang="en-IN" cap="none" spc="0" dirty="0">
              <a:ln w="0"/>
              <a:solidFill>
                <a:srgbClr val="00CC00"/>
              </a:solidFill>
              <a:effectLst>
                <a:reflection blurRad="6350" stA="53000" endA="300" endPos="35500" dir="5400000" sy="-90000" algn="bl" rotWithShape="0"/>
              </a:effectLst>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EDCFDE8-D1A6-67E4-0DDF-B99ACE58EA81}"/>
              </a:ext>
            </a:extLst>
          </p:cNvPr>
          <p:cNvSpPr txBox="1"/>
          <p:nvPr/>
        </p:nvSpPr>
        <p:spPr>
          <a:xfrm>
            <a:off x="811766" y="4975672"/>
            <a:ext cx="10672022" cy="1261884"/>
          </a:xfrm>
          <a:prstGeom prst="rect">
            <a:avLst/>
          </a:prstGeom>
          <a:noFill/>
        </p:spPr>
        <p:txBody>
          <a:bodyPr wrap="square">
            <a:spAutoFit/>
          </a:bodyPr>
          <a:lstStyle/>
          <a:p>
            <a:pPr>
              <a:lnSpc>
                <a:spcPct val="200000"/>
              </a:lnSpc>
            </a:pPr>
            <a:r>
              <a:rPr lang="en-US" sz="2000" b="1" dirty="0">
                <a:solidFill>
                  <a:schemeClr val="accent2"/>
                </a:solidFill>
                <a:latin typeface="Times New Roman" panose="02020603050405020304" pitchFamily="18" charset="0"/>
                <a:cs typeface="Times New Roman" panose="02020603050405020304" pitchFamily="18" charset="0"/>
              </a:rPr>
              <a:t>INSIGHTS</a:t>
            </a:r>
            <a:r>
              <a:rPr lang="en-US" sz="2000" dirty="0">
                <a:solidFill>
                  <a:schemeClr val="accent2"/>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Trend shown is for one product only </a:t>
            </a:r>
            <a:r>
              <a:rPr lang="en-US" sz="1800" b="1" dirty="0">
                <a:latin typeface="Times New Roman" panose="02020603050405020304" pitchFamily="18" charset="0"/>
                <a:cs typeface="Times New Roman" panose="02020603050405020304" pitchFamily="18" charset="0"/>
              </a:rPr>
              <a:t>i.e. Roly Poly.</a:t>
            </a:r>
          </a:p>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Positive</a:t>
            </a:r>
            <a:r>
              <a:rPr lang="en-US" sz="1800" dirty="0">
                <a:latin typeface="Times New Roman" panose="02020603050405020304" pitchFamily="18" charset="0"/>
                <a:cs typeface="Times New Roman" panose="02020603050405020304" pitchFamily="18" charset="0"/>
              </a:rPr>
              <a:t> review tends to be </a:t>
            </a:r>
            <a:r>
              <a:rPr lang="en-US" sz="1800" b="1" dirty="0">
                <a:latin typeface="Times New Roman" panose="02020603050405020304" pitchFamily="18" charset="0"/>
                <a:cs typeface="Times New Roman" panose="02020603050405020304" pitchFamily="18" charset="0"/>
              </a:rPr>
              <a:t>constant</a:t>
            </a:r>
            <a:r>
              <a:rPr lang="en-US" sz="1800" dirty="0">
                <a:latin typeface="Times New Roman" panose="02020603050405020304" pitchFamily="18" charset="0"/>
                <a:cs typeface="Times New Roman" panose="02020603050405020304" pitchFamily="18" charset="0"/>
              </a:rPr>
              <a:t> after </a:t>
            </a:r>
            <a:r>
              <a:rPr lang="en-US" sz="1800" b="1" dirty="0">
                <a:latin typeface="Times New Roman" panose="02020603050405020304" pitchFamily="18" charset="0"/>
                <a:cs typeface="Times New Roman" panose="02020603050405020304" pitchFamily="18" charset="0"/>
              </a:rPr>
              <a:t>July 2014 till July 2015. </a:t>
            </a:r>
          </a:p>
        </p:txBody>
      </p:sp>
      <p:pic>
        <p:nvPicPr>
          <p:cNvPr id="12" name="Picture 11">
            <a:extLst>
              <a:ext uri="{FF2B5EF4-FFF2-40B4-BE49-F238E27FC236}">
                <a16:creationId xmlns:a16="http://schemas.microsoft.com/office/drawing/2014/main" id="{A37F4478-2B49-6EA4-FA53-1AAF481685A4}"/>
              </a:ext>
            </a:extLst>
          </p:cNvPr>
          <p:cNvPicPr>
            <a:picLocks noChangeAspect="1"/>
          </p:cNvPicPr>
          <p:nvPr/>
        </p:nvPicPr>
        <p:blipFill>
          <a:blip r:embed="rId3"/>
          <a:stretch>
            <a:fillRect/>
          </a:stretch>
        </p:blipFill>
        <p:spPr>
          <a:xfrm>
            <a:off x="624657" y="289522"/>
            <a:ext cx="1664336" cy="1020158"/>
          </a:xfrm>
          <a:prstGeom prst="rect">
            <a:avLst/>
          </a:prstGeom>
        </p:spPr>
      </p:pic>
      <p:sp>
        <p:nvSpPr>
          <p:cNvPr id="10" name="TextBox 9">
            <a:extLst>
              <a:ext uri="{FF2B5EF4-FFF2-40B4-BE49-F238E27FC236}">
                <a16:creationId xmlns:a16="http://schemas.microsoft.com/office/drawing/2014/main" id="{9C4908A6-FB4C-70C1-7D62-FD93178A11B3}"/>
              </a:ext>
            </a:extLst>
          </p:cNvPr>
          <p:cNvSpPr txBox="1"/>
          <p:nvPr/>
        </p:nvSpPr>
        <p:spPr>
          <a:xfrm rot="16200000">
            <a:off x="-42938" y="2958010"/>
            <a:ext cx="2269503" cy="369332"/>
          </a:xfrm>
          <a:prstGeom prst="rect">
            <a:avLst/>
          </a:prstGeom>
          <a:noFill/>
        </p:spPr>
        <p:txBody>
          <a:bodyPr wrap="square">
            <a:spAutoFit/>
          </a:bodyPr>
          <a:lstStyle/>
          <a:p>
            <a:r>
              <a:rPr lang="en-IN" dirty="0"/>
              <a:t>Positive sentiments</a:t>
            </a:r>
          </a:p>
        </p:txBody>
      </p:sp>
      <p:sp>
        <p:nvSpPr>
          <p:cNvPr id="13" name="TextBox 12">
            <a:extLst>
              <a:ext uri="{FF2B5EF4-FFF2-40B4-BE49-F238E27FC236}">
                <a16:creationId xmlns:a16="http://schemas.microsoft.com/office/drawing/2014/main" id="{9CC0A9AD-5090-0A1C-9999-316A41D008A2}"/>
              </a:ext>
            </a:extLst>
          </p:cNvPr>
          <p:cNvSpPr txBox="1"/>
          <p:nvPr/>
        </p:nvSpPr>
        <p:spPr>
          <a:xfrm>
            <a:off x="5960861" y="4823011"/>
            <a:ext cx="1027522" cy="369332"/>
          </a:xfrm>
          <a:prstGeom prst="rect">
            <a:avLst/>
          </a:prstGeom>
          <a:noFill/>
        </p:spPr>
        <p:txBody>
          <a:bodyPr wrap="square" rtlCol="0">
            <a:spAutoFit/>
          </a:bodyPr>
          <a:lstStyle/>
          <a:p>
            <a:r>
              <a:rPr lang="en-IN" dirty="0"/>
              <a:t>Time</a:t>
            </a:r>
          </a:p>
        </p:txBody>
      </p:sp>
      <p:pic>
        <p:nvPicPr>
          <p:cNvPr id="5" name="Picture 4">
            <a:extLst>
              <a:ext uri="{FF2B5EF4-FFF2-40B4-BE49-F238E27FC236}">
                <a16:creationId xmlns:a16="http://schemas.microsoft.com/office/drawing/2014/main" id="{0E2B79FE-9347-934C-3398-8E0B6BDB3997}"/>
              </a:ext>
            </a:extLst>
          </p:cNvPr>
          <p:cNvPicPr>
            <a:picLocks noChangeAspect="1"/>
          </p:cNvPicPr>
          <p:nvPr/>
        </p:nvPicPr>
        <p:blipFill rotWithShape="1">
          <a:blip r:embed="rId4"/>
          <a:srcRect l="1627" b="5555"/>
          <a:stretch/>
        </p:blipFill>
        <p:spPr>
          <a:xfrm>
            <a:off x="1190596" y="1791260"/>
            <a:ext cx="10355945" cy="3076575"/>
          </a:xfrm>
          <a:prstGeom prst="rect">
            <a:avLst/>
          </a:prstGeom>
        </p:spPr>
      </p:pic>
      <p:sp>
        <p:nvSpPr>
          <p:cNvPr id="2" name="Date Placeholder 1">
            <a:extLst>
              <a:ext uri="{FF2B5EF4-FFF2-40B4-BE49-F238E27FC236}">
                <a16:creationId xmlns:a16="http://schemas.microsoft.com/office/drawing/2014/main" id="{AA5E1B9E-D889-15DD-1492-143E6FD74414}"/>
              </a:ext>
            </a:extLst>
          </p:cNvPr>
          <p:cNvSpPr>
            <a:spLocks noGrp="1"/>
          </p:cNvSpPr>
          <p:nvPr>
            <p:ph type="dt" sz="half" idx="10"/>
          </p:nvPr>
        </p:nvSpPr>
        <p:spPr/>
        <p:txBody>
          <a:bodyPr/>
          <a:lstStyle/>
          <a:p>
            <a:fld id="{F8EBB227-AEE9-46EA-A83F-2278C8C3F96D}" type="datetime1">
              <a:rPr lang="en-US" smtClean="0"/>
              <a:t>3/7/2023</a:t>
            </a:fld>
            <a:endParaRPr lang="en-US" dirty="0"/>
          </a:p>
        </p:txBody>
      </p:sp>
    </p:spTree>
    <p:extLst>
      <p:ext uri="{BB962C8B-B14F-4D97-AF65-F5344CB8AC3E}">
        <p14:creationId xmlns:p14="http://schemas.microsoft.com/office/powerpoint/2010/main" val="29780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B368AB-D4D5-3476-7740-8802210E2B75}"/>
              </a:ext>
            </a:extLst>
          </p:cNvPr>
          <p:cNvSpPr/>
          <p:nvPr/>
        </p:nvSpPr>
        <p:spPr>
          <a:xfrm>
            <a:off x="3505200" y="516961"/>
            <a:ext cx="6788870" cy="584775"/>
          </a:xfrm>
          <a:prstGeom prst="rect">
            <a:avLst/>
          </a:prstGeom>
          <a:noFill/>
        </p:spPr>
        <p:txBody>
          <a:bodyPr wrap="square" lIns="91440" tIns="45720" rIns="91440" bIns="45720">
            <a:spAutoFit/>
          </a:bodyPr>
          <a:lstStyle/>
          <a:p>
            <a:pPr algn="ctr"/>
            <a:r>
              <a:rPr lang="en-US" sz="3200" b="1" dirty="0">
                <a:latin typeface="Algerian" panose="04020705040A02060702" pitchFamily="82" charset="0"/>
                <a:cs typeface="Arial" panose="020B0604020202020204" pitchFamily="34" charset="0"/>
              </a:rPr>
              <a:t>Future trend </a:t>
            </a:r>
            <a:r>
              <a:rPr lang="en-US" b="1" dirty="0">
                <a:solidFill>
                  <a:srgbClr val="00CC00"/>
                </a:solidFill>
                <a:latin typeface="Arial" panose="020B0604020202020204" pitchFamily="34" charset="0"/>
                <a:cs typeface="Arial" panose="020B0604020202020204" pitchFamily="34" charset="0"/>
              </a:rPr>
              <a:t>(video game-Assassin’s creed)</a:t>
            </a:r>
            <a:r>
              <a:rPr lang="en-IN" b="1" dirty="0">
                <a:solidFill>
                  <a:srgbClr val="00CC00"/>
                </a:solidFill>
                <a:latin typeface="Arial" panose="020B0604020202020204" pitchFamily="34" charset="0"/>
                <a:cs typeface="Arial" panose="020B0604020202020204" pitchFamily="34" charset="0"/>
              </a:rPr>
              <a:t> </a:t>
            </a:r>
            <a:endParaRPr lang="en-IN" b="1" cap="none" spc="0" dirty="0">
              <a:ln w="0"/>
              <a:solidFill>
                <a:srgbClr val="00CC00"/>
              </a:solidFill>
              <a:effectLst>
                <a:reflection blurRad="6350" stA="53000" endA="300" endPos="35500" dir="5400000" sy="-90000" algn="bl" rotWithShape="0"/>
              </a:effectLst>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B3604D2-7D16-177B-2AC0-2AEBCBFFEA28}"/>
              </a:ext>
            </a:extLst>
          </p:cNvPr>
          <p:cNvSpPr>
            <a:spLocks noGrp="1"/>
          </p:cNvSpPr>
          <p:nvPr>
            <p:ph type="sldNum" sz="quarter" idx="12"/>
          </p:nvPr>
        </p:nvSpPr>
        <p:spPr/>
        <p:txBody>
          <a:bodyPr/>
          <a:lstStyle/>
          <a:p>
            <a:fld id="{401CF334-2D5C-4859-84A6-CA7E6E43FAEB}" type="slidenum">
              <a:rPr lang="en-US" smtClean="0"/>
              <a:t>14</a:t>
            </a:fld>
            <a:endParaRPr lang="en-US"/>
          </a:p>
        </p:txBody>
      </p:sp>
      <p:sp>
        <p:nvSpPr>
          <p:cNvPr id="9" name="TextBox 8">
            <a:extLst>
              <a:ext uri="{FF2B5EF4-FFF2-40B4-BE49-F238E27FC236}">
                <a16:creationId xmlns:a16="http://schemas.microsoft.com/office/drawing/2014/main" id="{B3D70AFA-1FFB-00C6-79C7-28019A4DAB1D}"/>
              </a:ext>
            </a:extLst>
          </p:cNvPr>
          <p:cNvSpPr txBox="1"/>
          <p:nvPr/>
        </p:nvSpPr>
        <p:spPr>
          <a:xfrm>
            <a:off x="1168924" y="4931544"/>
            <a:ext cx="7173798" cy="1261884"/>
          </a:xfrm>
          <a:prstGeom prst="rect">
            <a:avLst/>
          </a:prstGeom>
          <a:noFill/>
        </p:spPr>
        <p:txBody>
          <a:bodyPr wrap="square">
            <a:spAutoFit/>
          </a:bodyPr>
          <a:lstStyle/>
          <a:p>
            <a:pPr>
              <a:lnSpc>
                <a:spcPct val="200000"/>
              </a:lnSpc>
            </a:pPr>
            <a:r>
              <a:rPr lang="en-US" sz="2000" b="1" dirty="0">
                <a:solidFill>
                  <a:schemeClr val="accent2"/>
                </a:solidFill>
                <a:latin typeface="Times New Roman" panose="02020603050405020304" pitchFamily="18" charset="0"/>
                <a:cs typeface="Times New Roman" panose="02020603050405020304" pitchFamily="18" charset="0"/>
              </a:rPr>
              <a:t>INSIGHTS</a:t>
            </a:r>
            <a:r>
              <a:rPr lang="en-US" sz="2000" dirty="0">
                <a:solidFill>
                  <a:schemeClr val="accent2"/>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Trend shown is for one product only </a:t>
            </a:r>
            <a:r>
              <a:rPr lang="en-US" sz="1800" b="1" dirty="0">
                <a:latin typeface="Times New Roman" panose="02020603050405020304" pitchFamily="18" charset="0"/>
                <a:cs typeface="Times New Roman" panose="02020603050405020304" pitchFamily="18" charset="0"/>
              </a:rPr>
              <a:t>i.e. Assassin's Creed.</a:t>
            </a:r>
          </a:p>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Positive</a:t>
            </a:r>
            <a:r>
              <a:rPr lang="en-US" sz="1800" dirty="0">
                <a:latin typeface="Times New Roman" panose="02020603050405020304" pitchFamily="18" charset="0"/>
                <a:cs typeface="Times New Roman" panose="02020603050405020304" pitchFamily="18" charset="0"/>
              </a:rPr>
              <a:t> review tends to be </a:t>
            </a:r>
            <a:r>
              <a:rPr lang="en-US" sz="1800" b="1" dirty="0">
                <a:latin typeface="Times New Roman" panose="02020603050405020304" pitchFamily="18" charset="0"/>
                <a:cs typeface="Times New Roman" panose="02020603050405020304" pitchFamily="18" charset="0"/>
              </a:rPr>
              <a:t>increasing</a:t>
            </a:r>
            <a:r>
              <a:rPr lang="en-US" sz="1800" dirty="0">
                <a:latin typeface="Times New Roman" panose="02020603050405020304" pitchFamily="18" charset="0"/>
                <a:cs typeface="Times New Roman" panose="02020603050405020304" pitchFamily="18" charset="0"/>
              </a:rPr>
              <a:t> after </a:t>
            </a:r>
            <a:r>
              <a:rPr lang="en-US" sz="1800" b="1" dirty="0">
                <a:latin typeface="Times New Roman" panose="02020603050405020304" pitchFamily="18" charset="0"/>
                <a:cs typeface="Times New Roman" panose="02020603050405020304" pitchFamily="18" charset="0"/>
              </a:rPr>
              <a:t>July 2014 till July 2015.</a:t>
            </a:r>
          </a:p>
        </p:txBody>
      </p:sp>
      <p:pic>
        <p:nvPicPr>
          <p:cNvPr id="11" name="Picture 10">
            <a:extLst>
              <a:ext uri="{FF2B5EF4-FFF2-40B4-BE49-F238E27FC236}">
                <a16:creationId xmlns:a16="http://schemas.microsoft.com/office/drawing/2014/main" id="{C9A37C8B-3227-C82F-C5A4-AB01788DCCD2}"/>
              </a:ext>
            </a:extLst>
          </p:cNvPr>
          <p:cNvPicPr>
            <a:picLocks noChangeAspect="1"/>
          </p:cNvPicPr>
          <p:nvPr/>
        </p:nvPicPr>
        <p:blipFill>
          <a:blip r:embed="rId2"/>
          <a:stretch>
            <a:fillRect/>
          </a:stretch>
        </p:blipFill>
        <p:spPr>
          <a:xfrm>
            <a:off x="624656" y="289521"/>
            <a:ext cx="1696147" cy="1039657"/>
          </a:xfrm>
          <a:prstGeom prst="rect">
            <a:avLst/>
          </a:prstGeom>
        </p:spPr>
      </p:pic>
      <p:sp>
        <p:nvSpPr>
          <p:cNvPr id="13" name="TextBox 12">
            <a:extLst>
              <a:ext uri="{FF2B5EF4-FFF2-40B4-BE49-F238E27FC236}">
                <a16:creationId xmlns:a16="http://schemas.microsoft.com/office/drawing/2014/main" id="{DC681AE1-351C-6660-5F96-5D9623EACB68}"/>
              </a:ext>
            </a:extLst>
          </p:cNvPr>
          <p:cNvSpPr txBox="1"/>
          <p:nvPr/>
        </p:nvSpPr>
        <p:spPr>
          <a:xfrm rot="16200000">
            <a:off x="-290296" y="2883283"/>
            <a:ext cx="2394408" cy="369332"/>
          </a:xfrm>
          <a:prstGeom prst="rect">
            <a:avLst/>
          </a:prstGeom>
          <a:noFill/>
        </p:spPr>
        <p:txBody>
          <a:bodyPr wrap="square" rtlCol="0">
            <a:spAutoFit/>
          </a:bodyPr>
          <a:lstStyle/>
          <a:p>
            <a:r>
              <a:rPr lang="en-IN" dirty="0"/>
              <a:t>Positive sentiments</a:t>
            </a:r>
          </a:p>
        </p:txBody>
      </p:sp>
      <p:sp>
        <p:nvSpPr>
          <p:cNvPr id="14" name="TextBox 13">
            <a:extLst>
              <a:ext uri="{FF2B5EF4-FFF2-40B4-BE49-F238E27FC236}">
                <a16:creationId xmlns:a16="http://schemas.microsoft.com/office/drawing/2014/main" id="{8D86ED29-1E13-95C0-603A-000401250C7A}"/>
              </a:ext>
            </a:extLst>
          </p:cNvPr>
          <p:cNvSpPr txBox="1"/>
          <p:nvPr/>
        </p:nvSpPr>
        <p:spPr>
          <a:xfrm>
            <a:off x="5918259" y="4863294"/>
            <a:ext cx="782425" cy="369332"/>
          </a:xfrm>
          <a:prstGeom prst="rect">
            <a:avLst/>
          </a:prstGeom>
          <a:noFill/>
        </p:spPr>
        <p:txBody>
          <a:bodyPr wrap="square" rtlCol="0">
            <a:spAutoFit/>
          </a:bodyPr>
          <a:lstStyle/>
          <a:p>
            <a:r>
              <a:rPr lang="en-IN" dirty="0"/>
              <a:t>Time</a:t>
            </a:r>
          </a:p>
        </p:txBody>
      </p:sp>
      <p:pic>
        <p:nvPicPr>
          <p:cNvPr id="4" name="Picture 3">
            <a:extLst>
              <a:ext uri="{FF2B5EF4-FFF2-40B4-BE49-F238E27FC236}">
                <a16:creationId xmlns:a16="http://schemas.microsoft.com/office/drawing/2014/main" id="{33E46B1C-E447-5062-4B58-3BB06F71F285}"/>
              </a:ext>
            </a:extLst>
          </p:cNvPr>
          <p:cNvPicPr>
            <a:picLocks noChangeAspect="1"/>
          </p:cNvPicPr>
          <p:nvPr/>
        </p:nvPicPr>
        <p:blipFill rotWithShape="1">
          <a:blip r:embed="rId3"/>
          <a:srcRect l="1681" b="6743"/>
          <a:stretch/>
        </p:blipFill>
        <p:spPr>
          <a:xfrm>
            <a:off x="986118" y="1785937"/>
            <a:ext cx="10483641" cy="3145607"/>
          </a:xfrm>
          <a:prstGeom prst="rect">
            <a:avLst/>
          </a:prstGeom>
        </p:spPr>
      </p:pic>
      <p:sp>
        <p:nvSpPr>
          <p:cNvPr id="2" name="Date Placeholder 1">
            <a:extLst>
              <a:ext uri="{FF2B5EF4-FFF2-40B4-BE49-F238E27FC236}">
                <a16:creationId xmlns:a16="http://schemas.microsoft.com/office/drawing/2014/main" id="{FF03B6A2-5675-9C11-508F-79D83DDAEE6B}"/>
              </a:ext>
            </a:extLst>
          </p:cNvPr>
          <p:cNvSpPr>
            <a:spLocks noGrp="1"/>
          </p:cNvSpPr>
          <p:nvPr>
            <p:ph type="dt" sz="half" idx="10"/>
          </p:nvPr>
        </p:nvSpPr>
        <p:spPr/>
        <p:txBody>
          <a:bodyPr/>
          <a:lstStyle/>
          <a:p>
            <a:fld id="{E16955F3-5A15-4C93-B0BF-588CA021C0B5}" type="datetime1">
              <a:rPr lang="en-US" smtClean="0"/>
              <a:t>3/7/2023</a:t>
            </a:fld>
            <a:endParaRPr lang="en-US" dirty="0"/>
          </a:p>
        </p:txBody>
      </p:sp>
    </p:spTree>
    <p:extLst>
      <p:ext uri="{BB962C8B-B14F-4D97-AF65-F5344CB8AC3E}">
        <p14:creationId xmlns:p14="http://schemas.microsoft.com/office/powerpoint/2010/main" val="114793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DE6DAB86-0137-9279-C81D-FD65D2E130CA}"/>
              </a:ext>
            </a:extLst>
          </p:cNvPr>
          <p:cNvSpPr/>
          <p:nvPr/>
        </p:nvSpPr>
        <p:spPr>
          <a:xfrm>
            <a:off x="1058075" y="647891"/>
            <a:ext cx="10075850" cy="5156462"/>
          </a:xfrm>
          <a:prstGeom prst="round2DiagRect">
            <a:avLst/>
          </a:prstGeom>
          <a:blipFill dpi="0" rotWithShape="1">
            <a:blip r:embed="rId2">
              <a:alphaModFix amt="20000"/>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BB68403-5929-E2D5-CDF1-10111BD5542A}"/>
              </a:ext>
            </a:extLst>
          </p:cNvPr>
          <p:cNvSpPr txBox="1"/>
          <p:nvPr/>
        </p:nvSpPr>
        <p:spPr>
          <a:xfrm>
            <a:off x="2205318" y="1801906"/>
            <a:ext cx="8402344" cy="3754874"/>
          </a:xfrm>
          <a:prstGeom prst="rect">
            <a:avLst/>
          </a:prstGeom>
          <a:noFill/>
        </p:spPr>
        <p:txBody>
          <a:bodyPr wrap="square" rtlCol="0">
            <a:spAutoFit/>
          </a:bodyPr>
          <a:lstStyle/>
          <a:p>
            <a:pPr algn="ctr"/>
            <a:r>
              <a:rPr lang="en-IN" sz="4400" b="1" dirty="0"/>
              <a:t>Analysing the relations between </a:t>
            </a:r>
          </a:p>
          <a:p>
            <a:pPr algn="ctr"/>
            <a:r>
              <a:rPr lang="en-IN" sz="4400" b="1" dirty="0"/>
              <a:t>the </a:t>
            </a:r>
            <a:r>
              <a:rPr lang="en-US" sz="4400" b="1" dirty="0"/>
              <a:t>Video Games </a:t>
            </a:r>
          </a:p>
          <a:p>
            <a:pPr algn="ctr"/>
            <a:r>
              <a:rPr lang="en-US" sz="4400" b="1" dirty="0"/>
              <a:t>and </a:t>
            </a:r>
          </a:p>
          <a:p>
            <a:pPr algn="ctr"/>
            <a:r>
              <a:rPr lang="en-US" sz="4400" b="1" dirty="0"/>
              <a:t>Toys &amp; Games datasets </a:t>
            </a:r>
            <a:endParaRPr lang="en-IN" sz="4400" b="1" dirty="0"/>
          </a:p>
          <a:p>
            <a:endParaRPr lang="en-IN" dirty="0"/>
          </a:p>
        </p:txBody>
      </p:sp>
      <p:sp>
        <p:nvSpPr>
          <p:cNvPr id="3" name="Slide Number Placeholder 2">
            <a:extLst>
              <a:ext uri="{FF2B5EF4-FFF2-40B4-BE49-F238E27FC236}">
                <a16:creationId xmlns:a16="http://schemas.microsoft.com/office/drawing/2014/main" id="{7040A7BD-6201-20D2-D1F9-4BD9A1DDC57B}"/>
              </a:ext>
            </a:extLst>
          </p:cNvPr>
          <p:cNvSpPr>
            <a:spLocks noGrp="1"/>
          </p:cNvSpPr>
          <p:nvPr>
            <p:ph type="sldNum" sz="quarter" idx="12"/>
          </p:nvPr>
        </p:nvSpPr>
        <p:spPr/>
        <p:txBody>
          <a:bodyPr/>
          <a:lstStyle/>
          <a:p>
            <a:fld id="{401CF334-2D5C-4859-84A6-CA7E6E43FAEB}" type="slidenum">
              <a:rPr lang="en-US" smtClean="0"/>
              <a:t>15</a:t>
            </a:fld>
            <a:endParaRPr lang="en-US"/>
          </a:p>
        </p:txBody>
      </p:sp>
      <p:sp>
        <p:nvSpPr>
          <p:cNvPr id="2" name="Date Placeholder 1">
            <a:extLst>
              <a:ext uri="{FF2B5EF4-FFF2-40B4-BE49-F238E27FC236}">
                <a16:creationId xmlns:a16="http://schemas.microsoft.com/office/drawing/2014/main" id="{B948284A-4CDF-AF64-5FCF-8147902E5ED4}"/>
              </a:ext>
            </a:extLst>
          </p:cNvPr>
          <p:cNvSpPr>
            <a:spLocks noGrp="1"/>
          </p:cNvSpPr>
          <p:nvPr>
            <p:ph type="dt" sz="half" idx="10"/>
          </p:nvPr>
        </p:nvSpPr>
        <p:spPr/>
        <p:txBody>
          <a:bodyPr/>
          <a:lstStyle/>
          <a:p>
            <a:fld id="{FA8823B6-1757-4D16-828B-E3D6F1C2A6CB}" type="datetime1">
              <a:rPr lang="en-US" smtClean="0"/>
              <a:t>3/7/2023</a:t>
            </a:fld>
            <a:endParaRPr lang="en-US" dirty="0"/>
          </a:p>
        </p:txBody>
      </p:sp>
    </p:spTree>
    <p:extLst>
      <p:ext uri="{BB962C8B-B14F-4D97-AF65-F5344CB8AC3E}">
        <p14:creationId xmlns:p14="http://schemas.microsoft.com/office/powerpoint/2010/main" val="126834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BF0159-1EF6-5D5F-BCFF-26D65A202E83}"/>
              </a:ext>
            </a:extLst>
          </p:cNvPr>
          <p:cNvSpPr>
            <a:spLocks noGrp="1"/>
          </p:cNvSpPr>
          <p:nvPr>
            <p:ph type="sldNum" sz="quarter" idx="12"/>
          </p:nvPr>
        </p:nvSpPr>
        <p:spPr/>
        <p:txBody>
          <a:bodyPr/>
          <a:lstStyle/>
          <a:p>
            <a:fld id="{401CF334-2D5C-4859-84A6-CA7E6E43FAEB}" type="slidenum">
              <a:rPr lang="en-US" smtClean="0"/>
              <a:t>16</a:t>
            </a:fld>
            <a:endParaRPr lang="en-US"/>
          </a:p>
        </p:txBody>
      </p:sp>
      <p:pic>
        <p:nvPicPr>
          <p:cNvPr id="4" name="Picture 3">
            <a:extLst>
              <a:ext uri="{FF2B5EF4-FFF2-40B4-BE49-F238E27FC236}">
                <a16:creationId xmlns:a16="http://schemas.microsoft.com/office/drawing/2014/main" id="{E95C2A73-9F1E-060D-A18E-752719964AC9}"/>
              </a:ext>
            </a:extLst>
          </p:cNvPr>
          <p:cNvPicPr>
            <a:picLocks noChangeAspect="1"/>
          </p:cNvPicPr>
          <p:nvPr/>
        </p:nvPicPr>
        <p:blipFill>
          <a:blip r:embed="rId2"/>
          <a:stretch>
            <a:fillRect/>
          </a:stretch>
        </p:blipFill>
        <p:spPr>
          <a:xfrm>
            <a:off x="1901072" y="1602591"/>
            <a:ext cx="8389856" cy="2804403"/>
          </a:xfrm>
          <a:prstGeom prst="rect">
            <a:avLst/>
          </a:prstGeom>
        </p:spPr>
      </p:pic>
      <p:sp>
        <p:nvSpPr>
          <p:cNvPr id="5" name="TextBox 4">
            <a:extLst>
              <a:ext uri="{FF2B5EF4-FFF2-40B4-BE49-F238E27FC236}">
                <a16:creationId xmlns:a16="http://schemas.microsoft.com/office/drawing/2014/main" id="{4E08E12B-35FC-1A2E-D10D-6AD9FE5DF6FC}"/>
              </a:ext>
            </a:extLst>
          </p:cNvPr>
          <p:cNvSpPr txBox="1"/>
          <p:nvPr/>
        </p:nvSpPr>
        <p:spPr>
          <a:xfrm>
            <a:off x="5728354" y="4297742"/>
            <a:ext cx="735291" cy="369332"/>
          </a:xfrm>
          <a:prstGeom prst="rect">
            <a:avLst/>
          </a:prstGeom>
          <a:noFill/>
        </p:spPr>
        <p:txBody>
          <a:bodyPr wrap="square" rtlCol="0">
            <a:spAutoFit/>
          </a:bodyPr>
          <a:lstStyle/>
          <a:p>
            <a:r>
              <a:rPr lang="en-IN" dirty="0"/>
              <a:t>Years</a:t>
            </a:r>
          </a:p>
        </p:txBody>
      </p:sp>
      <p:sp>
        <p:nvSpPr>
          <p:cNvPr id="7" name="TextBox 6">
            <a:extLst>
              <a:ext uri="{FF2B5EF4-FFF2-40B4-BE49-F238E27FC236}">
                <a16:creationId xmlns:a16="http://schemas.microsoft.com/office/drawing/2014/main" id="{80D357EF-9CA3-D8D3-4222-C0A2FD1B88BF}"/>
              </a:ext>
            </a:extLst>
          </p:cNvPr>
          <p:cNvSpPr txBox="1"/>
          <p:nvPr/>
        </p:nvSpPr>
        <p:spPr>
          <a:xfrm>
            <a:off x="3442354" y="588331"/>
            <a:ext cx="5307290" cy="630942"/>
          </a:xfrm>
          <a:prstGeom prst="rect">
            <a:avLst/>
          </a:prstGeom>
          <a:noFill/>
        </p:spPr>
        <p:txBody>
          <a:bodyPr wrap="square">
            <a:spAutoFit/>
          </a:bodyPr>
          <a:lstStyle/>
          <a:p>
            <a:pPr algn="ctr"/>
            <a:r>
              <a:rPr lang="en-IN" sz="3500" b="1" dirty="0">
                <a:latin typeface="Algerian" panose="04020705040A02060702" pitchFamily="82" charset="0"/>
                <a:cs typeface="Arial" panose="020B0604020202020204" pitchFamily="34" charset="0"/>
              </a:rPr>
              <a:t>Trend of reviews</a:t>
            </a:r>
            <a:endParaRPr lang="en-IN" sz="3500" dirty="0"/>
          </a:p>
        </p:txBody>
      </p:sp>
      <p:sp>
        <p:nvSpPr>
          <p:cNvPr id="10" name="TextBox 9">
            <a:extLst>
              <a:ext uri="{FF2B5EF4-FFF2-40B4-BE49-F238E27FC236}">
                <a16:creationId xmlns:a16="http://schemas.microsoft.com/office/drawing/2014/main" id="{AAC01081-C849-7A32-040F-090733CC3348}"/>
              </a:ext>
            </a:extLst>
          </p:cNvPr>
          <p:cNvSpPr txBox="1"/>
          <p:nvPr/>
        </p:nvSpPr>
        <p:spPr>
          <a:xfrm>
            <a:off x="1901072" y="4482408"/>
            <a:ext cx="8917755" cy="1560940"/>
          </a:xfrm>
          <a:prstGeom prst="rect">
            <a:avLst/>
          </a:prstGeom>
          <a:noFill/>
        </p:spPr>
        <p:txBody>
          <a:bodyPr wrap="square">
            <a:spAutoFit/>
          </a:bodyPr>
          <a:lstStyle/>
          <a:p>
            <a:pPr>
              <a:lnSpc>
                <a:spcPct val="200000"/>
              </a:lnSpc>
            </a:pPr>
            <a:r>
              <a:rPr lang="en-US" sz="1800" b="1" dirty="0">
                <a:solidFill>
                  <a:schemeClr val="accent2"/>
                </a:solidFill>
                <a:latin typeface="Times New Roman" panose="02020603050405020304" pitchFamily="18" charset="0"/>
                <a:cs typeface="Times New Roman" panose="02020603050405020304" pitchFamily="18" charset="0"/>
              </a:rPr>
              <a:t>INSIGHTS</a:t>
            </a:r>
            <a:r>
              <a:rPr lang="en-US" sz="1800" dirty="0">
                <a:solidFill>
                  <a:schemeClr val="accent2"/>
                </a:solidFill>
                <a:latin typeface="Times New Roman" panose="02020603050405020304" pitchFamily="18" charset="0"/>
                <a:cs typeface="Times New Roman" panose="02020603050405020304" pitchFamily="18" charset="0"/>
              </a:rPr>
              <a:t>:</a:t>
            </a:r>
          </a:p>
          <a:p>
            <a:pPr marL="285750" indent="-285750">
              <a:lnSpc>
                <a:spcPct val="200000"/>
              </a:lnSpc>
              <a:buFont typeface="Wingdings" panose="05000000000000000000" pitchFamily="2" charset="2"/>
              <a:buChar char="ü"/>
            </a:pPr>
            <a:r>
              <a:rPr lang="en-US" sz="1600" dirty="0">
                <a:cs typeface="Times New Roman" panose="02020603050405020304" pitchFamily="18" charset="0"/>
              </a:rPr>
              <a:t>R</a:t>
            </a:r>
            <a:r>
              <a:rPr lang="en-US" sz="1600" dirty="0">
                <a:solidFill>
                  <a:schemeClr val="tx1"/>
                </a:solidFill>
                <a:cs typeface="Times New Roman" panose="02020603050405020304" pitchFamily="18" charset="0"/>
              </a:rPr>
              <a:t>eview trend seems to </a:t>
            </a:r>
            <a:r>
              <a:rPr lang="en-US" sz="1600" b="1" dirty="0">
                <a:solidFill>
                  <a:schemeClr val="tx1"/>
                </a:solidFill>
                <a:cs typeface="Times New Roman" panose="02020603050405020304" pitchFamily="18" charset="0"/>
              </a:rPr>
              <a:t>increase till 2013 </a:t>
            </a:r>
            <a:r>
              <a:rPr lang="en-US" sz="1600" dirty="0">
                <a:solidFill>
                  <a:schemeClr val="tx1"/>
                </a:solidFill>
                <a:cs typeface="Times New Roman" panose="02020603050405020304" pitchFamily="18" charset="0"/>
              </a:rPr>
              <a:t>and after that </a:t>
            </a:r>
            <a:r>
              <a:rPr lang="en-US" sz="1600" b="1" dirty="0">
                <a:solidFill>
                  <a:schemeClr val="tx1"/>
                </a:solidFill>
                <a:cs typeface="Times New Roman" panose="02020603050405020304" pitchFamily="18" charset="0"/>
              </a:rPr>
              <a:t>sudden decrease is there.</a:t>
            </a:r>
            <a:endParaRPr lang="en-US" sz="1600" dirty="0">
              <a:solidFill>
                <a:schemeClr val="accent2"/>
              </a:solidFill>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ü"/>
            </a:pPr>
            <a:r>
              <a:rPr lang="en-US" sz="1600" dirty="0">
                <a:solidFill>
                  <a:schemeClr val="tx1"/>
                </a:solidFill>
                <a:cs typeface="Times New Roman" panose="02020603050405020304" pitchFamily="18" charset="0"/>
              </a:rPr>
              <a:t>The </a:t>
            </a:r>
            <a:r>
              <a:rPr lang="en-US" sz="1600" b="1" dirty="0">
                <a:solidFill>
                  <a:schemeClr val="tx1"/>
                </a:solidFill>
                <a:cs typeface="Times New Roman" panose="02020603050405020304" pitchFamily="18" charset="0"/>
              </a:rPr>
              <a:t>numbe</a:t>
            </a:r>
            <a:r>
              <a:rPr lang="en-US" sz="1600" b="1" dirty="0">
                <a:cs typeface="Times New Roman" panose="02020603050405020304" pitchFamily="18" charset="0"/>
              </a:rPr>
              <a:t>r of reviews</a:t>
            </a:r>
            <a:r>
              <a:rPr lang="en-US" sz="1600" dirty="0">
                <a:solidFill>
                  <a:schemeClr val="tx1"/>
                </a:solidFill>
                <a:cs typeface="Times New Roman" panose="02020603050405020304" pitchFamily="18" charset="0"/>
              </a:rPr>
              <a:t> for Toys and Games is comparatively</a:t>
            </a:r>
            <a:r>
              <a:rPr lang="en-US" sz="1600" b="1" dirty="0">
                <a:solidFill>
                  <a:schemeClr val="tx1"/>
                </a:solidFill>
                <a:cs typeface="Times New Roman" panose="02020603050405020304" pitchFamily="18" charset="0"/>
              </a:rPr>
              <a:t> lower </a:t>
            </a:r>
            <a:r>
              <a:rPr lang="en-US" sz="1600" dirty="0">
                <a:solidFill>
                  <a:schemeClr val="tx1"/>
                </a:solidFill>
                <a:cs typeface="Times New Roman" panose="02020603050405020304" pitchFamily="18" charset="0"/>
              </a:rPr>
              <a:t>than Video Games.</a:t>
            </a:r>
            <a:endParaRPr lang="en-US" sz="1600" dirty="0">
              <a:solidFill>
                <a:schemeClr val="accent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1EB48AC-F549-8D09-B35C-3779BBE80390}"/>
              </a:ext>
            </a:extLst>
          </p:cNvPr>
          <p:cNvSpPr>
            <a:spLocks noGrp="1"/>
          </p:cNvSpPr>
          <p:nvPr>
            <p:ph type="dt" sz="half" idx="10"/>
          </p:nvPr>
        </p:nvSpPr>
        <p:spPr/>
        <p:txBody>
          <a:bodyPr/>
          <a:lstStyle/>
          <a:p>
            <a:fld id="{2674EE83-A722-47FA-94CA-DEE0433DD67E}" type="datetime1">
              <a:rPr lang="en-US" smtClean="0"/>
              <a:t>3/7/2023</a:t>
            </a:fld>
            <a:endParaRPr lang="en-US" dirty="0"/>
          </a:p>
        </p:txBody>
      </p:sp>
    </p:spTree>
    <p:extLst>
      <p:ext uri="{BB962C8B-B14F-4D97-AF65-F5344CB8AC3E}">
        <p14:creationId xmlns:p14="http://schemas.microsoft.com/office/powerpoint/2010/main" val="16277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52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6453A58-B0F4-98A9-E0C6-6691C403C088}"/>
              </a:ext>
            </a:extLst>
          </p:cNvPr>
          <p:cNvPicPr>
            <a:picLocks noChangeAspect="1"/>
          </p:cNvPicPr>
          <p:nvPr/>
        </p:nvPicPr>
        <p:blipFill>
          <a:blip r:embed="rId2"/>
          <a:stretch>
            <a:fillRect/>
          </a:stretch>
        </p:blipFill>
        <p:spPr>
          <a:xfrm rot="21415381">
            <a:off x="812123" y="1817702"/>
            <a:ext cx="5190951" cy="3601779"/>
          </a:xfrm>
          <a:prstGeom prst="rect">
            <a:avLst/>
          </a:prstGeom>
        </p:spPr>
      </p:pic>
      <p:sp>
        <p:nvSpPr>
          <p:cNvPr id="6" name="TextBox 5">
            <a:extLst>
              <a:ext uri="{FF2B5EF4-FFF2-40B4-BE49-F238E27FC236}">
                <a16:creationId xmlns:a16="http://schemas.microsoft.com/office/drawing/2014/main" id="{30D3C12E-BD47-8592-B4DE-4592C4E4A99C}"/>
              </a:ext>
            </a:extLst>
          </p:cNvPr>
          <p:cNvSpPr txBox="1"/>
          <p:nvPr/>
        </p:nvSpPr>
        <p:spPr>
          <a:xfrm>
            <a:off x="2718726" y="1864167"/>
            <a:ext cx="6754548" cy="4031873"/>
          </a:xfrm>
          <a:prstGeom prst="rect">
            <a:avLst/>
          </a:prstGeom>
          <a:noFill/>
        </p:spPr>
        <p:txBody>
          <a:bodyPr wrap="square" rtlCol="0">
            <a:spAutoFit/>
          </a:bodyPr>
          <a:lstStyle/>
          <a:p>
            <a:pPr marL="3486150" lvl="7" indent="-285750">
              <a:buFont typeface="Wingdings" panose="05000000000000000000" pitchFamily="2" charset="2"/>
              <a:buChar char="ü"/>
            </a:pPr>
            <a:r>
              <a:rPr lang="en-IN" sz="2000" b="1" dirty="0">
                <a:solidFill>
                  <a:schemeClr val="tx1">
                    <a:lumMod val="95000"/>
                    <a:lumOff val="5000"/>
                  </a:schemeClr>
                </a:solidFill>
              </a:rPr>
              <a:t>Amazon Customer</a:t>
            </a:r>
          </a:p>
          <a:p>
            <a:pPr marL="3486150" lvl="7" indent="-285750">
              <a:buFont typeface="Wingdings" panose="05000000000000000000" pitchFamily="2" charset="2"/>
              <a:buChar char="ü"/>
            </a:pPr>
            <a:r>
              <a:rPr lang="en-IN" sz="2000" b="1" dirty="0">
                <a:solidFill>
                  <a:schemeClr val="tx1">
                    <a:lumMod val="95000"/>
                    <a:lumOff val="5000"/>
                  </a:schemeClr>
                </a:solidFill>
              </a:rPr>
              <a:t>Armando N Roman</a:t>
            </a:r>
          </a:p>
          <a:p>
            <a:pPr marL="3486150" lvl="7" indent="-285750">
              <a:buFont typeface="Wingdings" panose="05000000000000000000" pitchFamily="2" charset="2"/>
              <a:buChar char="ü"/>
            </a:pPr>
            <a:r>
              <a:rPr lang="en-IN" sz="2000" b="1" dirty="0">
                <a:solidFill>
                  <a:schemeClr val="tx1">
                    <a:lumMod val="95000"/>
                    <a:lumOff val="5000"/>
                  </a:schemeClr>
                </a:solidFill>
              </a:rPr>
              <a:t>Chris</a:t>
            </a:r>
          </a:p>
          <a:p>
            <a:pPr marL="3486150" lvl="7" indent="-285750">
              <a:buFont typeface="Wingdings" panose="05000000000000000000" pitchFamily="2" charset="2"/>
              <a:buChar char="ü"/>
            </a:pPr>
            <a:r>
              <a:rPr lang="en-IN" sz="2000" b="1" dirty="0">
                <a:solidFill>
                  <a:schemeClr val="tx1">
                    <a:lumMod val="95000"/>
                    <a:lumOff val="5000"/>
                  </a:schemeClr>
                </a:solidFill>
              </a:rPr>
              <a:t>John</a:t>
            </a:r>
          </a:p>
          <a:p>
            <a:pPr marL="3486150" lvl="7" indent="-285750">
              <a:buFont typeface="Wingdings" panose="05000000000000000000" pitchFamily="2" charset="2"/>
              <a:buChar char="ü"/>
            </a:pPr>
            <a:r>
              <a:rPr lang="en-IN" sz="2000" b="1" dirty="0">
                <a:solidFill>
                  <a:schemeClr val="tx1">
                    <a:lumMod val="95000"/>
                    <a:lumOff val="5000"/>
                  </a:schemeClr>
                </a:solidFill>
              </a:rPr>
              <a:t>B. E Jackson</a:t>
            </a:r>
            <a:endParaRPr lang="en-IN" sz="2000" b="1" dirty="0">
              <a:effectLst/>
            </a:endParaRPr>
          </a:p>
          <a:p>
            <a:pPr marL="3486150" lvl="7" indent="-285750">
              <a:buFont typeface="Wingdings" panose="05000000000000000000" pitchFamily="2" charset="2"/>
              <a:buChar char="ü"/>
            </a:pPr>
            <a:r>
              <a:rPr lang="en-IN" sz="2000" b="1" dirty="0">
                <a:effectLst/>
              </a:rPr>
              <a:t>Rondy</a:t>
            </a:r>
            <a:endParaRPr lang="en-IN" sz="2000" b="1" dirty="0">
              <a:solidFill>
                <a:schemeClr val="tx1">
                  <a:lumMod val="95000"/>
                  <a:lumOff val="5000"/>
                </a:schemeClr>
              </a:solidFill>
            </a:endParaRPr>
          </a:p>
          <a:p>
            <a:pPr marL="3486150" lvl="7" indent="-285750">
              <a:buFont typeface="Wingdings" panose="05000000000000000000" pitchFamily="2" charset="2"/>
              <a:buChar char="ü"/>
            </a:pPr>
            <a:r>
              <a:rPr lang="en-IN" sz="2000" b="1" dirty="0">
                <a:solidFill>
                  <a:schemeClr val="tx1">
                    <a:lumMod val="95000"/>
                    <a:lumOff val="5000"/>
                  </a:schemeClr>
                </a:solidFill>
              </a:rPr>
              <a:t>Henri Sav</a:t>
            </a:r>
          </a:p>
          <a:p>
            <a:pPr marL="3486150" lvl="7" indent="-285750">
              <a:buFont typeface="Wingdings" panose="05000000000000000000" pitchFamily="2" charset="2"/>
              <a:buChar char="ü"/>
            </a:pPr>
            <a:r>
              <a:rPr lang="en-IN" sz="2000" b="1" dirty="0">
                <a:solidFill>
                  <a:schemeClr val="tx1">
                    <a:lumMod val="95000"/>
                    <a:lumOff val="5000"/>
                  </a:schemeClr>
                </a:solidFill>
              </a:rPr>
              <a:t>Mike Wahl</a:t>
            </a:r>
          </a:p>
          <a:p>
            <a:pPr marL="3486150" lvl="7" indent="-285750">
              <a:buFont typeface="Wingdings" panose="05000000000000000000" pitchFamily="2" charset="2"/>
              <a:buChar char="ü"/>
            </a:pPr>
            <a:r>
              <a:rPr lang="en-IN" sz="2000" b="1" dirty="0">
                <a:solidFill>
                  <a:schemeClr val="tx1">
                    <a:lumMod val="95000"/>
                    <a:lumOff val="5000"/>
                  </a:schemeClr>
                </a:solidFill>
              </a:rPr>
              <a:t>Jandsm</a:t>
            </a:r>
          </a:p>
          <a:p>
            <a:pPr marL="3486150" lvl="7" indent="-285750">
              <a:buFont typeface="Wingdings" panose="05000000000000000000" pitchFamily="2" charset="2"/>
              <a:buChar char="ü"/>
            </a:pPr>
            <a:r>
              <a:rPr lang="en-IN" sz="2000" b="1" dirty="0">
                <a:solidFill>
                  <a:schemeClr val="tx1">
                    <a:lumMod val="95000"/>
                    <a:lumOff val="5000"/>
                  </a:schemeClr>
                </a:solidFill>
              </a:rPr>
              <a:t>Sideshow Bob</a:t>
            </a:r>
          </a:p>
          <a:p>
            <a:pPr marL="3486150" lvl="7" indent="-285750">
              <a:buFont typeface="Wingdings" panose="05000000000000000000" pitchFamily="2" charset="2"/>
              <a:buChar char="ü"/>
            </a:pPr>
            <a:r>
              <a:rPr lang="en-IN" sz="2000" b="1" dirty="0">
                <a:solidFill>
                  <a:schemeClr val="tx1">
                    <a:lumMod val="95000"/>
                    <a:lumOff val="5000"/>
                  </a:schemeClr>
                </a:solidFill>
              </a:rPr>
              <a:t>ChastStrategos</a:t>
            </a:r>
          </a:p>
          <a:p>
            <a:pPr marL="285750" indent="-285750">
              <a:buFont typeface="Wingdings" panose="05000000000000000000" pitchFamily="2" charset="2"/>
              <a:buChar char="ü"/>
            </a:pPr>
            <a:endParaRPr lang="en-IN" b="1" dirty="0"/>
          </a:p>
          <a:p>
            <a:pPr marL="285750" indent="-285750">
              <a:buFont typeface="Wingdings" panose="05000000000000000000" pitchFamily="2" charset="2"/>
              <a:buChar char="ü"/>
            </a:pPr>
            <a:endParaRPr lang="en-IN" dirty="0"/>
          </a:p>
        </p:txBody>
      </p:sp>
      <p:sp>
        <p:nvSpPr>
          <p:cNvPr id="3" name="Slide Number Placeholder 2">
            <a:extLst>
              <a:ext uri="{FF2B5EF4-FFF2-40B4-BE49-F238E27FC236}">
                <a16:creationId xmlns:a16="http://schemas.microsoft.com/office/drawing/2014/main" id="{7011C859-3405-60ED-65E8-0DB2D2B080C1}"/>
              </a:ext>
            </a:extLst>
          </p:cNvPr>
          <p:cNvSpPr>
            <a:spLocks noGrp="1"/>
          </p:cNvSpPr>
          <p:nvPr>
            <p:ph type="sldNum" sz="quarter" idx="12"/>
          </p:nvPr>
        </p:nvSpPr>
        <p:spPr/>
        <p:txBody>
          <a:bodyPr/>
          <a:lstStyle/>
          <a:p>
            <a:fld id="{401CF334-2D5C-4859-84A6-CA7E6E43FAEB}" type="slidenum">
              <a:rPr lang="en-US" smtClean="0"/>
              <a:t>17</a:t>
            </a:fld>
            <a:endParaRPr lang="en-US"/>
          </a:p>
        </p:txBody>
      </p:sp>
      <p:sp>
        <p:nvSpPr>
          <p:cNvPr id="5" name="TextBox 4">
            <a:extLst>
              <a:ext uri="{FF2B5EF4-FFF2-40B4-BE49-F238E27FC236}">
                <a16:creationId xmlns:a16="http://schemas.microsoft.com/office/drawing/2014/main" id="{A9D9144E-4780-41A8-DC04-03ECF0E76AEF}"/>
              </a:ext>
            </a:extLst>
          </p:cNvPr>
          <p:cNvSpPr txBox="1"/>
          <p:nvPr/>
        </p:nvSpPr>
        <p:spPr>
          <a:xfrm>
            <a:off x="3648173" y="833428"/>
            <a:ext cx="5260157" cy="707886"/>
          </a:xfrm>
          <a:prstGeom prst="rect">
            <a:avLst/>
          </a:prstGeom>
          <a:noFill/>
        </p:spPr>
        <p:txBody>
          <a:bodyPr wrap="square">
            <a:spAutoFit/>
          </a:bodyPr>
          <a:lstStyle/>
          <a:p>
            <a:r>
              <a:rPr lang="en-IN" sz="4000" b="1" dirty="0">
                <a:latin typeface="Algerian" panose="04020705040A02060702" pitchFamily="82" charset="0"/>
                <a:cs typeface="Arial" panose="020B0604020202020204" pitchFamily="34" charset="0"/>
              </a:rPr>
              <a:t>COMMON customers</a:t>
            </a:r>
            <a:endParaRPr lang="en-IN" sz="4000" dirty="0"/>
          </a:p>
        </p:txBody>
      </p:sp>
      <p:sp>
        <p:nvSpPr>
          <p:cNvPr id="2" name="TextBox 1">
            <a:extLst>
              <a:ext uri="{FF2B5EF4-FFF2-40B4-BE49-F238E27FC236}">
                <a16:creationId xmlns:a16="http://schemas.microsoft.com/office/drawing/2014/main" id="{C58E594A-DD1E-B3DC-2BE6-6F17FD321FB3}"/>
              </a:ext>
            </a:extLst>
          </p:cNvPr>
          <p:cNvSpPr txBox="1"/>
          <p:nvPr/>
        </p:nvSpPr>
        <p:spPr>
          <a:xfrm>
            <a:off x="2862698" y="5620322"/>
            <a:ext cx="6831106"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t>We have about </a:t>
            </a:r>
            <a:r>
              <a:rPr lang="en-IN" b="1" dirty="0"/>
              <a:t>4.79% of common </a:t>
            </a:r>
            <a:r>
              <a:rPr lang="en-IN" dirty="0"/>
              <a:t>customers in both the datasets.</a:t>
            </a:r>
          </a:p>
        </p:txBody>
      </p:sp>
      <p:sp>
        <p:nvSpPr>
          <p:cNvPr id="4" name="Date Placeholder 3">
            <a:extLst>
              <a:ext uri="{FF2B5EF4-FFF2-40B4-BE49-F238E27FC236}">
                <a16:creationId xmlns:a16="http://schemas.microsoft.com/office/drawing/2014/main" id="{74D630B0-1E54-482C-B5B7-71A34AF8F1C1}"/>
              </a:ext>
            </a:extLst>
          </p:cNvPr>
          <p:cNvSpPr>
            <a:spLocks noGrp="1"/>
          </p:cNvSpPr>
          <p:nvPr>
            <p:ph type="dt" sz="half" idx="10"/>
          </p:nvPr>
        </p:nvSpPr>
        <p:spPr/>
        <p:txBody>
          <a:bodyPr/>
          <a:lstStyle/>
          <a:p>
            <a:fld id="{A66FD713-8CBA-4EEF-AFBA-17F5F886C1E1}" type="datetime1">
              <a:rPr lang="en-US" smtClean="0"/>
              <a:t>3/7/2023</a:t>
            </a:fld>
            <a:endParaRPr lang="en-US" dirty="0"/>
          </a:p>
        </p:txBody>
      </p:sp>
    </p:spTree>
    <p:extLst>
      <p:ext uri="{BB962C8B-B14F-4D97-AF65-F5344CB8AC3E}">
        <p14:creationId xmlns:p14="http://schemas.microsoft.com/office/powerpoint/2010/main" val="417512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6D80F1-0DE8-BF5D-3582-EB1AAA8BE640}"/>
              </a:ext>
            </a:extLst>
          </p:cNvPr>
          <p:cNvSpPr>
            <a:spLocks noGrp="1"/>
          </p:cNvSpPr>
          <p:nvPr>
            <p:ph type="sldNum" sz="quarter" idx="12"/>
          </p:nvPr>
        </p:nvSpPr>
        <p:spPr/>
        <p:txBody>
          <a:bodyPr/>
          <a:lstStyle/>
          <a:p>
            <a:fld id="{401CF334-2D5C-4859-84A6-CA7E6E43FAEB}" type="slidenum">
              <a:rPr lang="en-US" smtClean="0"/>
              <a:t>18</a:t>
            </a:fld>
            <a:endParaRPr lang="en-US"/>
          </a:p>
        </p:txBody>
      </p:sp>
      <p:sp>
        <p:nvSpPr>
          <p:cNvPr id="6" name="TextBox 5">
            <a:extLst>
              <a:ext uri="{FF2B5EF4-FFF2-40B4-BE49-F238E27FC236}">
                <a16:creationId xmlns:a16="http://schemas.microsoft.com/office/drawing/2014/main" id="{EB7DC606-D2D9-1916-3A15-9CC373905724}"/>
              </a:ext>
            </a:extLst>
          </p:cNvPr>
          <p:cNvSpPr txBox="1"/>
          <p:nvPr/>
        </p:nvSpPr>
        <p:spPr>
          <a:xfrm>
            <a:off x="1909481" y="375628"/>
            <a:ext cx="8498541" cy="1077218"/>
          </a:xfrm>
          <a:prstGeom prst="rect">
            <a:avLst/>
          </a:prstGeom>
          <a:noFill/>
        </p:spPr>
        <p:txBody>
          <a:bodyPr wrap="square">
            <a:spAutoFit/>
          </a:bodyPr>
          <a:lstStyle/>
          <a:p>
            <a:pPr algn="ctr"/>
            <a:r>
              <a:rPr lang="en-IN" sz="3200" b="1" dirty="0">
                <a:latin typeface="Algerian" panose="04020705040A02060702" pitchFamily="82" charset="0"/>
                <a:cs typeface="Arial" panose="020B0604020202020204" pitchFamily="34" charset="0"/>
              </a:rPr>
              <a:t>Sales over the years for both datasets</a:t>
            </a:r>
            <a:endParaRPr lang="en-IN" sz="3200" dirty="0"/>
          </a:p>
        </p:txBody>
      </p:sp>
      <p:sp>
        <p:nvSpPr>
          <p:cNvPr id="10" name="TextBox 9">
            <a:extLst>
              <a:ext uri="{FF2B5EF4-FFF2-40B4-BE49-F238E27FC236}">
                <a16:creationId xmlns:a16="http://schemas.microsoft.com/office/drawing/2014/main" id="{EB9FEEE5-728C-8D15-9CF6-EFF2E2B5BD36}"/>
              </a:ext>
            </a:extLst>
          </p:cNvPr>
          <p:cNvSpPr txBox="1"/>
          <p:nvPr/>
        </p:nvSpPr>
        <p:spPr>
          <a:xfrm>
            <a:off x="949016" y="4806266"/>
            <a:ext cx="10263467" cy="1261884"/>
          </a:xfrm>
          <a:prstGeom prst="rect">
            <a:avLst/>
          </a:prstGeom>
          <a:noFill/>
        </p:spPr>
        <p:txBody>
          <a:bodyPr wrap="square">
            <a:spAutoFit/>
          </a:bodyPr>
          <a:lstStyle/>
          <a:p>
            <a:pPr>
              <a:lnSpc>
                <a:spcPct val="200000"/>
              </a:lnSpc>
            </a:pPr>
            <a:r>
              <a:rPr lang="en-US" sz="2000" b="1" dirty="0">
                <a:solidFill>
                  <a:schemeClr val="accent2"/>
                </a:solidFill>
                <a:latin typeface="Times New Roman" panose="02020603050405020304" pitchFamily="18" charset="0"/>
                <a:cs typeface="Times New Roman" panose="02020603050405020304" pitchFamily="18" charset="0"/>
              </a:rPr>
              <a:t>INSIGHTS</a:t>
            </a:r>
            <a:r>
              <a:rPr lang="en-US" sz="2000" dirty="0">
                <a:solidFill>
                  <a:schemeClr val="accent2"/>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GB" b="1" dirty="0">
                <a:solidFill>
                  <a:srgbClr val="252525"/>
                </a:solidFill>
                <a:effectLst/>
              </a:rPr>
              <a:t>Overall sales have increased</a:t>
            </a:r>
            <a:r>
              <a:rPr lang="en-GB" dirty="0"/>
              <a:t> in both datasets since 1999.</a:t>
            </a:r>
          </a:p>
          <a:p>
            <a:pPr marL="285750" indent="-285750">
              <a:buFont typeface="Wingdings" panose="05000000000000000000" pitchFamily="2" charset="2"/>
              <a:buChar char="ü"/>
            </a:pPr>
            <a:r>
              <a:rPr lang="en-GB" dirty="0"/>
              <a:t>Sales of </a:t>
            </a:r>
            <a:r>
              <a:rPr lang="en-GB" b="1" dirty="0"/>
              <a:t>toy products </a:t>
            </a:r>
            <a:r>
              <a:rPr lang="en-GB" dirty="0"/>
              <a:t>are </a:t>
            </a:r>
            <a:r>
              <a:rPr lang="en-GB" b="1" dirty="0"/>
              <a:t>higher</a:t>
            </a:r>
            <a:r>
              <a:rPr lang="en-GB" dirty="0"/>
              <a:t> than sales of video game products.</a:t>
            </a:r>
            <a:endParaRPr lang="en-US" sz="1800"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A2F4886-C864-BAFA-482E-B7D1BFC5DCE0}"/>
              </a:ext>
            </a:extLst>
          </p:cNvPr>
          <p:cNvSpPr txBox="1"/>
          <p:nvPr/>
        </p:nvSpPr>
        <p:spPr>
          <a:xfrm rot="16200000">
            <a:off x="465274" y="2598466"/>
            <a:ext cx="659155" cy="369332"/>
          </a:xfrm>
          <a:prstGeom prst="rect">
            <a:avLst/>
          </a:prstGeom>
          <a:noFill/>
        </p:spPr>
        <p:txBody>
          <a:bodyPr wrap="none" rtlCol="0">
            <a:spAutoFit/>
          </a:bodyPr>
          <a:lstStyle/>
          <a:p>
            <a:r>
              <a:rPr lang="en-IN" dirty="0"/>
              <a:t>Sales</a:t>
            </a:r>
          </a:p>
        </p:txBody>
      </p:sp>
      <p:sp>
        <p:nvSpPr>
          <p:cNvPr id="4" name="TextBox 3">
            <a:extLst>
              <a:ext uri="{FF2B5EF4-FFF2-40B4-BE49-F238E27FC236}">
                <a16:creationId xmlns:a16="http://schemas.microsoft.com/office/drawing/2014/main" id="{239589D4-CD2D-5888-754D-B7A23A541267}"/>
              </a:ext>
            </a:extLst>
          </p:cNvPr>
          <p:cNvSpPr txBox="1"/>
          <p:nvPr/>
        </p:nvSpPr>
        <p:spPr>
          <a:xfrm>
            <a:off x="5736109" y="4621600"/>
            <a:ext cx="750284" cy="369332"/>
          </a:xfrm>
          <a:prstGeom prst="rect">
            <a:avLst/>
          </a:prstGeom>
          <a:noFill/>
        </p:spPr>
        <p:txBody>
          <a:bodyPr wrap="square" rtlCol="0">
            <a:spAutoFit/>
          </a:bodyPr>
          <a:lstStyle/>
          <a:p>
            <a:r>
              <a:rPr lang="en-IN" dirty="0"/>
              <a:t>Years</a:t>
            </a:r>
          </a:p>
        </p:txBody>
      </p:sp>
      <p:sp>
        <p:nvSpPr>
          <p:cNvPr id="5" name="Date Placeholder 4">
            <a:extLst>
              <a:ext uri="{FF2B5EF4-FFF2-40B4-BE49-F238E27FC236}">
                <a16:creationId xmlns:a16="http://schemas.microsoft.com/office/drawing/2014/main" id="{9A2A4465-29FA-2FA0-C748-DF51D45465DB}"/>
              </a:ext>
            </a:extLst>
          </p:cNvPr>
          <p:cNvSpPr>
            <a:spLocks noGrp="1"/>
          </p:cNvSpPr>
          <p:nvPr>
            <p:ph type="dt" sz="half" idx="10"/>
          </p:nvPr>
        </p:nvSpPr>
        <p:spPr/>
        <p:txBody>
          <a:bodyPr/>
          <a:lstStyle/>
          <a:p>
            <a:fld id="{9EAE16DA-A759-4B5D-AC55-C12E37D021BD}" type="datetime1">
              <a:rPr lang="en-US" smtClean="0"/>
              <a:t>3/7/2023</a:t>
            </a:fld>
            <a:endParaRPr lang="en-US" dirty="0"/>
          </a:p>
        </p:txBody>
      </p:sp>
      <p:pic>
        <p:nvPicPr>
          <p:cNvPr id="8" name="Picture 7">
            <a:extLst>
              <a:ext uri="{FF2B5EF4-FFF2-40B4-BE49-F238E27FC236}">
                <a16:creationId xmlns:a16="http://schemas.microsoft.com/office/drawing/2014/main" id="{F1C90A5E-8B81-F874-3EF6-602623E22BE5}"/>
              </a:ext>
            </a:extLst>
          </p:cNvPr>
          <p:cNvPicPr>
            <a:picLocks noChangeAspect="1"/>
          </p:cNvPicPr>
          <p:nvPr/>
        </p:nvPicPr>
        <p:blipFill>
          <a:blip r:embed="rId2"/>
          <a:stretch>
            <a:fillRect/>
          </a:stretch>
        </p:blipFill>
        <p:spPr>
          <a:xfrm>
            <a:off x="958910" y="1452846"/>
            <a:ext cx="10263466" cy="3168754"/>
          </a:xfrm>
          <a:prstGeom prst="rect">
            <a:avLst/>
          </a:prstGeom>
        </p:spPr>
      </p:pic>
    </p:spTree>
    <p:extLst>
      <p:ext uri="{BB962C8B-B14F-4D97-AF65-F5344CB8AC3E}">
        <p14:creationId xmlns:p14="http://schemas.microsoft.com/office/powerpoint/2010/main" val="109214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8E0068-5AE6-EF83-2F3D-E172679B7F55}"/>
              </a:ext>
            </a:extLst>
          </p:cNvPr>
          <p:cNvSpPr>
            <a:spLocks noGrp="1"/>
          </p:cNvSpPr>
          <p:nvPr>
            <p:ph type="sldNum" sz="quarter" idx="12"/>
          </p:nvPr>
        </p:nvSpPr>
        <p:spPr/>
        <p:txBody>
          <a:bodyPr/>
          <a:lstStyle/>
          <a:p>
            <a:fld id="{401CF334-2D5C-4859-84A6-CA7E6E43FAEB}" type="slidenum">
              <a:rPr lang="en-US" smtClean="0"/>
              <a:t>19</a:t>
            </a:fld>
            <a:endParaRPr lang="en-US"/>
          </a:p>
        </p:txBody>
      </p:sp>
      <p:graphicFrame>
        <p:nvGraphicFramePr>
          <p:cNvPr id="3" name="Table 2">
            <a:extLst>
              <a:ext uri="{FF2B5EF4-FFF2-40B4-BE49-F238E27FC236}">
                <a16:creationId xmlns:a16="http://schemas.microsoft.com/office/drawing/2014/main" id="{ACA1776C-DBB8-3CAA-FA08-5C44E6A79156}"/>
              </a:ext>
            </a:extLst>
          </p:cNvPr>
          <p:cNvGraphicFramePr>
            <a:graphicFrameLocks noGrp="1"/>
          </p:cNvGraphicFramePr>
          <p:nvPr>
            <p:extLst>
              <p:ext uri="{D42A27DB-BD31-4B8C-83A1-F6EECF244321}">
                <p14:modId xmlns:p14="http://schemas.microsoft.com/office/powerpoint/2010/main" val="4112264125"/>
              </p:ext>
            </p:extLst>
          </p:nvPr>
        </p:nvGraphicFramePr>
        <p:xfrm>
          <a:off x="7772400" y="1493519"/>
          <a:ext cx="3903029" cy="4378963"/>
        </p:xfrm>
        <a:graphic>
          <a:graphicData uri="http://schemas.openxmlformats.org/drawingml/2006/table">
            <a:tbl>
              <a:tblPr>
                <a:tableStyleId>{E8B1032C-EA38-4F05-BA0D-38AFFFC7BED3}</a:tableStyleId>
              </a:tblPr>
              <a:tblGrid>
                <a:gridCol w="1324983">
                  <a:extLst>
                    <a:ext uri="{9D8B030D-6E8A-4147-A177-3AD203B41FA5}">
                      <a16:colId xmlns:a16="http://schemas.microsoft.com/office/drawing/2014/main" val="1967374288"/>
                    </a:ext>
                  </a:extLst>
                </a:gridCol>
                <a:gridCol w="1289023">
                  <a:extLst>
                    <a:ext uri="{9D8B030D-6E8A-4147-A177-3AD203B41FA5}">
                      <a16:colId xmlns:a16="http://schemas.microsoft.com/office/drawing/2014/main" val="3329822244"/>
                    </a:ext>
                  </a:extLst>
                </a:gridCol>
                <a:gridCol w="1289023">
                  <a:extLst>
                    <a:ext uri="{9D8B030D-6E8A-4147-A177-3AD203B41FA5}">
                      <a16:colId xmlns:a16="http://schemas.microsoft.com/office/drawing/2014/main" val="4109401957"/>
                    </a:ext>
                  </a:extLst>
                </a:gridCol>
              </a:tblGrid>
              <a:tr h="635238">
                <a:tc>
                  <a:txBody>
                    <a:bodyPr/>
                    <a:lstStyle/>
                    <a:p>
                      <a:pPr algn="ctr" rtl="0" fontAlgn="ctr"/>
                      <a:r>
                        <a:rPr lang="en-IN" sz="1800" b="1" i="0" u="none" strike="noStrike" dirty="0">
                          <a:solidFill>
                            <a:srgbClr val="000000"/>
                          </a:solidFill>
                          <a:effectLst/>
                          <a:latin typeface="Calibri" panose="020F0502020204030204" pitchFamily="34" charset="0"/>
                        </a:rPr>
                        <a:t>Brands</a:t>
                      </a:r>
                    </a:p>
                  </a:txBody>
                  <a:tcPr marL="7620" marR="7620" marT="7620" marB="0" anchor="ctr"/>
                </a:tc>
                <a:tc>
                  <a:txBody>
                    <a:bodyPr/>
                    <a:lstStyle/>
                    <a:p>
                      <a:pPr algn="ctr" rtl="0" fontAlgn="ctr"/>
                      <a:r>
                        <a:rPr lang="en-IN" sz="1800" b="1" i="0" u="none" strike="noStrike" dirty="0">
                          <a:solidFill>
                            <a:srgbClr val="000000"/>
                          </a:solidFill>
                          <a:effectLst/>
                          <a:latin typeface="Calibri" panose="020F0502020204030204" pitchFamily="34" charset="0"/>
                        </a:rPr>
                        <a:t>Total Sales($)</a:t>
                      </a:r>
                    </a:p>
                  </a:txBody>
                  <a:tcPr marL="7620" marR="7620" marT="7620" marB="0" anchor="ctr"/>
                </a:tc>
                <a:tc>
                  <a:txBody>
                    <a:bodyPr/>
                    <a:lstStyle/>
                    <a:p>
                      <a:pPr algn="ctr" rtl="0" fontAlgn="ctr"/>
                      <a:r>
                        <a:rPr lang="en-IN" sz="1800" b="1" i="0" u="none" strike="noStrike" dirty="0">
                          <a:solidFill>
                            <a:srgbClr val="000000"/>
                          </a:solidFill>
                          <a:effectLst/>
                          <a:latin typeface="Calibri" panose="020F0502020204030204" pitchFamily="34" charset="0"/>
                        </a:rPr>
                        <a:t>Reasons</a:t>
                      </a:r>
                    </a:p>
                    <a:p>
                      <a:pPr algn="ctr" rtl="0" fontAlgn="ctr"/>
                      <a:r>
                        <a:rPr lang="en-IN" sz="1800" b="1" i="0" u="none" strike="noStrike" dirty="0">
                          <a:solidFill>
                            <a:srgbClr val="000000"/>
                          </a:solidFill>
                          <a:effectLst/>
                          <a:latin typeface="Calibri" panose="020F0502020204030204" pitchFamily="34" charset="0"/>
                        </a:rPr>
                        <a:t>(Reviews)</a:t>
                      </a:r>
                    </a:p>
                  </a:txBody>
                  <a:tcPr marL="7620" marR="7620" marT="7620" marB="0" anchor="ctr"/>
                </a:tc>
                <a:extLst>
                  <a:ext uri="{0D108BD9-81ED-4DB2-BD59-A6C34878D82A}">
                    <a16:rowId xmlns:a16="http://schemas.microsoft.com/office/drawing/2014/main" val="2567404822"/>
                  </a:ext>
                </a:extLst>
              </a:tr>
              <a:tr h="512265">
                <a:tc>
                  <a:txBody>
                    <a:bodyPr/>
                    <a:lstStyle/>
                    <a:p>
                      <a:pPr algn="ctr" rtl="0" fontAlgn="ctr"/>
                      <a:r>
                        <a:rPr lang="en-IN" sz="1000" b="0" i="0" u="none" strike="noStrike" dirty="0">
                          <a:solidFill>
                            <a:srgbClr val="000000"/>
                          </a:solidFill>
                          <a:effectLst/>
                          <a:latin typeface="Calibri" panose="020F0502020204030204" pitchFamily="34" charset="0"/>
                        </a:rPr>
                        <a:t>Learning Resources</a:t>
                      </a:r>
                    </a:p>
                  </a:txBody>
                  <a:tcPr marL="7620" marR="7620" marT="7620" marB="0" anchor="ct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tcPr>
                </a:tc>
                <a:tc>
                  <a:txBody>
                    <a:bodyPr/>
                    <a:lstStyle/>
                    <a:p>
                      <a:pPr algn="ctr" rtl="0" fontAlgn="ctr"/>
                      <a:r>
                        <a:rPr lang="en-IN" sz="1000" b="0" i="0" u="none" strike="noStrike" dirty="0">
                          <a:solidFill>
                            <a:srgbClr val="000000"/>
                          </a:solidFill>
                          <a:effectLst/>
                          <a:latin typeface="Calibri" panose="020F0502020204030204" pitchFamily="34" charset="0"/>
                        </a:rPr>
                        <a:t>23103.97</a:t>
                      </a:r>
                    </a:p>
                  </a:txBody>
                  <a:tcPr marL="7620" marR="7620" marT="7620" marB="0" anchor="ct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tcPr>
                </a:tc>
                <a:tc>
                  <a:txBody>
                    <a:bodyPr/>
                    <a:lstStyle/>
                    <a:p>
                      <a:pPr algn="ctr" rtl="0" fontAlgn="ctr"/>
                      <a:r>
                        <a:rPr lang="en-GB" sz="1000" b="0" i="0" u="none" strike="noStrike" dirty="0">
                          <a:solidFill>
                            <a:srgbClr val="000000"/>
                          </a:solidFill>
                          <a:effectLst/>
                          <a:latin typeface="Calibri" panose="020F0502020204030204" pitchFamily="34" charset="0"/>
                        </a:rPr>
                        <a:t>Awesome ... cute .. affordable .. and American...</a:t>
                      </a:r>
                    </a:p>
                  </a:txBody>
                  <a:tcPr marL="7620" marR="7620" marT="7620" marB="0" anchor="ct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tcPr>
                </a:tc>
                <a:extLst>
                  <a:ext uri="{0D108BD9-81ED-4DB2-BD59-A6C34878D82A}">
                    <a16:rowId xmlns:a16="http://schemas.microsoft.com/office/drawing/2014/main" val="2871211875"/>
                  </a:ext>
                </a:extLst>
              </a:tr>
              <a:tr h="476300">
                <a:tc>
                  <a:txBody>
                    <a:bodyPr/>
                    <a:lstStyle/>
                    <a:p>
                      <a:pPr algn="ctr" rtl="0" fontAlgn="ctr"/>
                      <a:r>
                        <a:rPr lang="en-IN" sz="1000" b="0" i="0" u="none" strike="noStrike" dirty="0">
                          <a:solidFill>
                            <a:srgbClr val="000000"/>
                          </a:solidFill>
                          <a:effectLst/>
                          <a:latin typeface="Calibri" panose="020F0502020204030204" pitchFamily="34" charset="0"/>
                        </a:rPr>
                        <a:t>Nerf</a:t>
                      </a:r>
                    </a:p>
                  </a:txBody>
                  <a:tcPr marL="7620" marR="7620" marT="7620" marB="0" anchor="ctr"/>
                </a:tc>
                <a:tc>
                  <a:txBody>
                    <a:bodyPr/>
                    <a:lstStyle/>
                    <a:p>
                      <a:pPr algn="ctr" rtl="0" fontAlgn="ctr"/>
                      <a:r>
                        <a:rPr lang="en-IN" sz="1000" b="0" i="0" u="none" strike="noStrike" dirty="0">
                          <a:solidFill>
                            <a:srgbClr val="000000"/>
                          </a:solidFill>
                          <a:effectLst/>
                          <a:latin typeface="Calibri" panose="020F0502020204030204" pitchFamily="34" charset="0"/>
                        </a:rPr>
                        <a:t>27041.89</a:t>
                      </a:r>
                    </a:p>
                  </a:txBody>
                  <a:tcPr marL="7620" marR="7620" marT="7620" marB="0" anchor="ctr"/>
                </a:tc>
                <a:tc>
                  <a:txBody>
                    <a:bodyPr/>
                    <a:lstStyle/>
                    <a:p>
                      <a:pPr algn="ctr" rtl="0" fontAlgn="ctr"/>
                      <a:r>
                        <a:rPr lang="en-GB" sz="1000" b="0" i="0" u="none" strike="noStrike">
                          <a:solidFill>
                            <a:srgbClr val="000000"/>
                          </a:solidFill>
                          <a:effectLst/>
                          <a:latin typeface="Calibri" panose="020F0502020204030204" pitchFamily="34" charset="0"/>
                        </a:rPr>
                        <a:t>My 3 year old loves this game!</a:t>
                      </a:r>
                    </a:p>
                  </a:txBody>
                  <a:tcPr marL="7620" marR="7620" marT="7620" marB="0" anchor="ctr"/>
                </a:tc>
                <a:extLst>
                  <a:ext uri="{0D108BD9-81ED-4DB2-BD59-A6C34878D82A}">
                    <a16:rowId xmlns:a16="http://schemas.microsoft.com/office/drawing/2014/main" val="2921826576"/>
                  </a:ext>
                </a:extLst>
              </a:tr>
              <a:tr h="287874">
                <a:tc>
                  <a:txBody>
                    <a:bodyPr/>
                    <a:lstStyle/>
                    <a:p>
                      <a:pPr algn="ctr" rtl="0" fontAlgn="ctr"/>
                      <a:r>
                        <a:rPr lang="en-IN" sz="1000" b="0" i="0" u="none" strike="noStrike">
                          <a:solidFill>
                            <a:srgbClr val="000000"/>
                          </a:solidFill>
                          <a:effectLst/>
                          <a:latin typeface="Calibri" panose="020F0502020204030204" pitchFamily="34" charset="0"/>
                        </a:rPr>
                        <a:t>Mattel</a:t>
                      </a:r>
                    </a:p>
                  </a:txBody>
                  <a:tcPr marL="7620" marR="7620" marT="7620" marB="0" anchor="ctr"/>
                </a:tc>
                <a:tc>
                  <a:txBody>
                    <a:bodyPr/>
                    <a:lstStyle/>
                    <a:p>
                      <a:pPr algn="ctr" rtl="0" fontAlgn="ctr"/>
                      <a:r>
                        <a:rPr lang="en-IN" sz="1000" b="0" i="0" u="none" strike="noStrike" dirty="0">
                          <a:solidFill>
                            <a:srgbClr val="000000"/>
                          </a:solidFill>
                          <a:effectLst/>
                          <a:latin typeface="Calibri" panose="020F0502020204030204" pitchFamily="34" charset="0"/>
                        </a:rPr>
                        <a:t>28099.33</a:t>
                      </a:r>
                    </a:p>
                  </a:txBody>
                  <a:tcPr marL="7620" marR="7620" marT="7620" marB="0" anchor="ctr"/>
                </a:tc>
                <a:tc>
                  <a:txBody>
                    <a:bodyPr/>
                    <a:lstStyle/>
                    <a:p>
                      <a:pPr algn="ctr" rtl="0" fontAlgn="ctr"/>
                      <a:r>
                        <a:rPr lang="en-IN" sz="1000" b="0" i="0" u="none" strike="noStrike">
                          <a:solidFill>
                            <a:srgbClr val="000000"/>
                          </a:solidFill>
                          <a:effectLst/>
                          <a:latin typeface="Calibri" panose="020F0502020204030204" pitchFamily="34" charset="0"/>
                        </a:rPr>
                        <a:t>Great</a:t>
                      </a:r>
                    </a:p>
                  </a:txBody>
                  <a:tcPr marL="7620" marR="7620" marT="7620" marB="0" anchor="ctr"/>
                </a:tc>
                <a:extLst>
                  <a:ext uri="{0D108BD9-81ED-4DB2-BD59-A6C34878D82A}">
                    <a16:rowId xmlns:a16="http://schemas.microsoft.com/office/drawing/2014/main" val="3306671453"/>
                  </a:ext>
                </a:extLst>
              </a:tr>
              <a:tr h="366635">
                <a:tc>
                  <a:txBody>
                    <a:bodyPr/>
                    <a:lstStyle/>
                    <a:p>
                      <a:pPr algn="ctr" rtl="0" fontAlgn="ctr"/>
                      <a:r>
                        <a:rPr lang="en-IN" sz="1000" b="0" i="0" u="none" strike="noStrike">
                          <a:solidFill>
                            <a:srgbClr val="000000"/>
                          </a:solidFill>
                          <a:effectLst/>
                          <a:latin typeface="Calibri" panose="020F0502020204030204" pitchFamily="34" charset="0"/>
                        </a:rPr>
                        <a:t>Monster High</a:t>
                      </a:r>
                    </a:p>
                  </a:txBody>
                  <a:tcPr marL="7620" marR="7620" marT="7620" marB="0" anchor="ctr"/>
                </a:tc>
                <a:tc>
                  <a:txBody>
                    <a:bodyPr/>
                    <a:lstStyle/>
                    <a:p>
                      <a:pPr algn="ctr" rtl="0" fontAlgn="ctr"/>
                      <a:r>
                        <a:rPr lang="en-IN" sz="1000" b="0" i="0" u="none" strike="noStrike" dirty="0">
                          <a:solidFill>
                            <a:srgbClr val="000000"/>
                          </a:solidFill>
                          <a:effectLst/>
                          <a:latin typeface="Calibri" panose="020F0502020204030204" pitchFamily="34" charset="0"/>
                        </a:rPr>
                        <a:t>31284.22</a:t>
                      </a:r>
                    </a:p>
                  </a:txBody>
                  <a:tcPr marL="7620" marR="7620" marT="7620" marB="0" anchor="ctr"/>
                </a:tc>
                <a:tc>
                  <a:txBody>
                    <a:bodyPr/>
                    <a:lstStyle/>
                    <a:p>
                      <a:pPr algn="ctr" rtl="0" fontAlgn="ctr"/>
                      <a:r>
                        <a:rPr lang="en-IN" sz="1000" b="0" i="0" u="none" strike="noStrike">
                          <a:solidFill>
                            <a:srgbClr val="000000"/>
                          </a:solidFill>
                          <a:effectLst/>
                          <a:latin typeface="Calibri" panose="020F0502020204030204" pitchFamily="34" charset="0"/>
                        </a:rPr>
                        <a:t>A Family Favourite</a:t>
                      </a:r>
                    </a:p>
                  </a:txBody>
                  <a:tcPr marL="7620" marR="7620" marT="7620" marB="0" anchor="ctr"/>
                </a:tc>
                <a:extLst>
                  <a:ext uri="{0D108BD9-81ED-4DB2-BD59-A6C34878D82A}">
                    <a16:rowId xmlns:a16="http://schemas.microsoft.com/office/drawing/2014/main" val="11433780"/>
                  </a:ext>
                </a:extLst>
              </a:tr>
              <a:tr h="287874">
                <a:tc>
                  <a:txBody>
                    <a:bodyPr/>
                    <a:lstStyle/>
                    <a:p>
                      <a:pPr algn="ctr" rtl="0" fontAlgn="ctr"/>
                      <a:r>
                        <a:rPr lang="en-IN" sz="1000" b="0" i="0" u="none" strike="noStrike">
                          <a:solidFill>
                            <a:srgbClr val="000000"/>
                          </a:solidFill>
                          <a:effectLst/>
                          <a:latin typeface="Calibri" panose="020F0502020204030204" pitchFamily="34" charset="0"/>
                        </a:rPr>
                        <a:t>Hasbro</a:t>
                      </a:r>
                    </a:p>
                  </a:txBody>
                  <a:tcPr marL="7620" marR="7620" marT="7620" marB="0" anchor="ctr"/>
                </a:tc>
                <a:tc>
                  <a:txBody>
                    <a:bodyPr/>
                    <a:lstStyle/>
                    <a:p>
                      <a:pPr algn="ctr" rtl="0" fontAlgn="ctr"/>
                      <a:r>
                        <a:rPr lang="en-IN" sz="1000" b="0" i="0" u="none" strike="noStrike" dirty="0">
                          <a:solidFill>
                            <a:srgbClr val="000000"/>
                          </a:solidFill>
                          <a:effectLst/>
                          <a:latin typeface="Calibri" panose="020F0502020204030204" pitchFamily="34" charset="0"/>
                        </a:rPr>
                        <a:t>33092.72</a:t>
                      </a:r>
                    </a:p>
                  </a:txBody>
                  <a:tcPr marL="7620" marR="7620" marT="7620" marB="0" anchor="ctr"/>
                </a:tc>
                <a:tc>
                  <a:txBody>
                    <a:bodyPr/>
                    <a:lstStyle/>
                    <a:p>
                      <a:pPr algn="ctr" rtl="0" fontAlgn="ctr"/>
                      <a:r>
                        <a:rPr lang="en-IN" sz="1000" b="0" i="0" u="none" strike="noStrike">
                          <a:solidFill>
                            <a:srgbClr val="000000"/>
                          </a:solidFill>
                          <a:effectLst/>
                          <a:latin typeface="Calibri" panose="020F0502020204030204" pitchFamily="34" charset="0"/>
                        </a:rPr>
                        <a:t>"I like Candyland"</a:t>
                      </a:r>
                    </a:p>
                  </a:txBody>
                  <a:tcPr marL="7620" marR="7620" marT="7620" marB="0" anchor="ctr"/>
                </a:tc>
                <a:extLst>
                  <a:ext uri="{0D108BD9-81ED-4DB2-BD59-A6C34878D82A}">
                    <a16:rowId xmlns:a16="http://schemas.microsoft.com/office/drawing/2014/main" val="1777180677"/>
                  </a:ext>
                </a:extLst>
              </a:tr>
              <a:tr h="287874">
                <a:tc>
                  <a:txBody>
                    <a:bodyPr/>
                    <a:lstStyle/>
                    <a:p>
                      <a:pPr algn="ctr" rtl="0" fontAlgn="ctr"/>
                      <a:r>
                        <a:rPr lang="en-IN" sz="1000" b="0" i="0" u="none" strike="noStrike">
                          <a:solidFill>
                            <a:srgbClr val="000000"/>
                          </a:solidFill>
                          <a:effectLst/>
                          <a:latin typeface="Calibri" panose="020F0502020204030204" pitchFamily="34" charset="0"/>
                        </a:rPr>
                        <a:t>SYMA</a:t>
                      </a:r>
                    </a:p>
                  </a:txBody>
                  <a:tcPr marL="7620" marR="7620" marT="7620" marB="0" anchor="ctr"/>
                </a:tc>
                <a:tc>
                  <a:txBody>
                    <a:bodyPr/>
                    <a:lstStyle/>
                    <a:p>
                      <a:pPr algn="ctr" rtl="0" fontAlgn="ctr"/>
                      <a:r>
                        <a:rPr lang="en-IN" sz="1000" b="0" i="0" u="none" strike="noStrike" dirty="0">
                          <a:solidFill>
                            <a:srgbClr val="000000"/>
                          </a:solidFill>
                          <a:effectLst/>
                          <a:latin typeface="Calibri" panose="020F0502020204030204" pitchFamily="34" charset="0"/>
                        </a:rPr>
                        <a:t>38983.56</a:t>
                      </a:r>
                    </a:p>
                  </a:txBody>
                  <a:tcPr marL="7620" marR="7620" marT="7620" marB="0" anchor="ctr"/>
                </a:tc>
                <a:tc>
                  <a:txBody>
                    <a:bodyPr/>
                    <a:lstStyle/>
                    <a:p>
                      <a:pPr algn="ctr" rtl="0" fontAlgn="ctr"/>
                      <a:r>
                        <a:rPr lang="en-IN" sz="1000" b="0" i="0" u="none" strike="noStrike" dirty="0">
                          <a:solidFill>
                            <a:srgbClr val="000000"/>
                          </a:solidFill>
                          <a:effectLst/>
                          <a:latin typeface="Calibri" panose="020F0502020204030204" pitchFamily="34" charset="0"/>
                        </a:rPr>
                        <a:t>Finding Nemo</a:t>
                      </a:r>
                    </a:p>
                  </a:txBody>
                  <a:tcPr marL="7620" marR="7620" marT="7620" marB="0" anchor="ctr"/>
                </a:tc>
                <a:extLst>
                  <a:ext uri="{0D108BD9-81ED-4DB2-BD59-A6C34878D82A}">
                    <a16:rowId xmlns:a16="http://schemas.microsoft.com/office/drawing/2014/main" val="3177839393"/>
                  </a:ext>
                </a:extLst>
              </a:tr>
              <a:tr h="476300">
                <a:tc>
                  <a:txBody>
                    <a:bodyPr/>
                    <a:lstStyle/>
                    <a:p>
                      <a:pPr algn="ctr" rtl="0" fontAlgn="ctr"/>
                      <a:r>
                        <a:rPr lang="en-IN" sz="1000" b="0" i="0" u="none" strike="noStrike">
                          <a:solidFill>
                            <a:srgbClr val="000000"/>
                          </a:solidFill>
                          <a:effectLst/>
                          <a:latin typeface="Calibri" panose="020F0502020204030204" pitchFamily="34" charset="0"/>
                        </a:rPr>
                        <a:t>Melissa &amp; Doug</a:t>
                      </a:r>
                    </a:p>
                  </a:txBody>
                  <a:tcPr marL="7620" marR="7620" marT="7620" marB="0" anchor="ctr"/>
                </a:tc>
                <a:tc>
                  <a:txBody>
                    <a:bodyPr/>
                    <a:lstStyle/>
                    <a:p>
                      <a:pPr algn="ctr" rtl="0" fontAlgn="ctr"/>
                      <a:r>
                        <a:rPr lang="en-IN" sz="1000" b="0" i="0" u="none" strike="noStrike">
                          <a:solidFill>
                            <a:srgbClr val="000000"/>
                          </a:solidFill>
                          <a:effectLst/>
                          <a:latin typeface="Calibri" panose="020F0502020204030204" pitchFamily="34" charset="0"/>
                        </a:rPr>
                        <a:t>125965.2</a:t>
                      </a:r>
                    </a:p>
                  </a:txBody>
                  <a:tcPr marL="7620" marR="7620" marT="7620" marB="0" anchor="ctr"/>
                </a:tc>
                <a:tc>
                  <a:txBody>
                    <a:bodyPr/>
                    <a:lstStyle/>
                    <a:p>
                      <a:pPr algn="ctr" rtl="0" fontAlgn="ctr"/>
                      <a:r>
                        <a:rPr lang="en-GB" sz="1000" b="0" i="0" u="none" strike="noStrike" dirty="0">
                          <a:solidFill>
                            <a:srgbClr val="000000"/>
                          </a:solidFill>
                          <a:effectLst/>
                          <a:latin typeface="Calibri" panose="020F0502020204030204" pitchFamily="34" charset="0"/>
                        </a:rPr>
                        <a:t>just what we were looking for</a:t>
                      </a:r>
                    </a:p>
                  </a:txBody>
                  <a:tcPr marL="7620" marR="7620" marT="7620" marB="0" anchor="ctr"/>
                </a:tc>
                <a:extLst>
                  <a:ext uri="{0D108BD9-81ED-4DB2-BD59-A6C34878D82A}">
                    <a16:rowId xmlns:a16="http://schemas.microsoft.com/office/drawing/2014/main" val="3516720303"/>
                  </a:ext>
                </a:extLst>
              </a:tr>
              <a:tr h="560922">
                <a:tc>
                  <a:txBody>
                    <a:bodyPr/>
                    <a:lstStyle/>
                    <a:p>
                      <a:pPr algn="ctr" rtl="0" fontAlgn="ctr"/>
                      <a:r>
                        <a:rPr lang="en-IN" sz="1000" b="0" i="0" u="none" strike="noStrike">
                          <a:solidFill>
                            <a:srgbClr val="000000"/>
                          </a:solidFill>
                          <a:effectLst/>
                          <a:latin typeface="Calibri" panose="020F0502020204030204" pitchFamily="34" charset="0"/>
                        </a:rPr>
                        <a:t>Fisher-Price</a:t>
                      </a:r>
                    </a:p>
                  </a:txBody>
                  <a:tcPr marL="7620" marR="7620" marT="7620" marB="0" anchor="ctr"/>
                </a:tc>
                <a:tc>
                  <a:txBody>
                    <a:bodyPr/>
                    <a:lstStyle/>
                    <a:p>
                      <a:pPr algn="ctr" rtl="0" fontAlgn="ctr"/>
                      <a:r>
                        <a:rPr lang="en-IN" sz="1000" b="0" i="0" u="none" strike="noStrike" dirty="0">
                          <a:solidFill>
                            <a:srgbClr val="000000"/>
                          </a:solidFill>
                          <a:effectLst/>
                          <a:latin typeface="Calibri" panose="020F0502020204030204" pitchFamily="34" charset="0"/>
                        </a:rPr>
                        <a:t>133512.7</a:t>
                      </a:r>
                    </a:p>
                  </a:txBody>
                  <a:tcPr marL="7620" marR="7620" marT="7620" marB="0" anchor="ctr"/>
                </a:tc>
                <a:tc>
                  <a:txBody>
                    <a:bodyPr/>
                    <a:lstStyle/>
                    <a:p>
                      <a:pPr algn="ctr" rtl="0" fontAlgn="ctr"/>
                      <a:r>
                        <a:rPr lang="en-IN" sz="1000" b="0" i="0" u="none" strike="noStrike" dirty="0">
                          <a:solidFill>
                            <a:srgbClr val="000000"/>
                          </a:solidFill>
                          <a:effectLst/>
                          <a:latin typeface="Calibri" panose="020F0502020204030204" pitchFamily="34" charset="0"/>
                        </a:rPr>
                        <a:t>Good for kids</a:t>
                      </a:r>
                    </a:p>
                  </a:txBody>
                  <a:tcPr marL="7620" marR="7620" marT="7620" marB="0" anchor="ctr"/>
                </a:tc>
                <a:extLst>
                  <a:ext uri="{0D108BD9-81ED-4DB2-BD59-A6C34878D82A}">
                    <a16:rowId xmlns:a16="http://schemas.microsoft.com/office/drawing/2014/main" val="4293258793"/>
                  </a:ext>
                </a:extLst>
              </a:tr>
              <a:tr h="487681">
                <a:tc>
                  <a:txBody>
                    <a:bodyPr/>
                    <a:lstStyle/>
                    <a:p>
                      <a:pPr algn="ctr" rtl="0" fontAlgn="ctr"/>
                      <a:r>
                        <a:rPr lang="en-IN" sz="1000" b="0" i="0" u="none" strike="noStrike" dirty="0">
                          <a:solidFill>
                            <a:srgbClr val="000000"/>
                          </a:solidFill>
                          <a:effectLst/>
                          <a:latin typeface="Calibri" panose="020F0502020204030204" pitchFamily="34" charset="0"/>
                        </a:rPr>
                        <a:t>LEGO</a:t>
                      </a:r>
                    </a:p>
                  </a:txBody>
                  <a:tcPr marL="7620" marR="7620" marT="7620" marB="0" anchor="ct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tcPr>
                </a:tc>
                <a:tc>
                  <a:txBody>
                    <a:bodyPr/>
                    <a:lstStyle/>
                    <a:p>
                      <a:pPr algn="ctr" rtl="0" fontAlgn="ctr"/>
                      <a:r>
                        <a:rPr lang="en-IN" sz="1000" b="0" i="0" u="none" strike="noStrike" dirty="0">
                          <a:solidFill>
                            <a:srgbClr val="000000"/>
                          </a:solidFill>
                          <a:effectLst/>
                          <a:latin typeface="Calibri" panose="020F0502020204030204" pitchFamily="34" charset="0"/>
                        </a:rPr>
                        <a:t>147696.6</a:t>
                      </a:r>
                    </a:p>
                  </a:txBody>
                  <a:tcPr marL="7620" marR="7620" marT="7620" marB="0" anchor="ct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tcPr>
                </a:tc>
                <a:tc>
                  <a:txBody>
                    <a:bodyPr/>
                    <a:lstStyle/>
                    <a:p>
                      <a:pPr algn="ctr" rtl="0" fontAlgn="ctr"/>
                      <a:r>
                        <a:rPr lang="en-IN" sz="1000" b="0" i="0" u="none" strike="noStrike" dirty="0">
                          <a:solidFill>
                            <a:srgbClr val="000000"/>
                          </a:solidFill>
                          <a:effectLst/>
                          <a:latin typeface="Calibri" panose="020F0502020204030204" pitchFamily="34" charset="0"/>
                        </a:rPr>
                        <a:t>Nice toy</a:t>
                      </a:r>
                    </a:p>
                  </a:txBody>
                  <a:tcPr marL="7620" marR="7620" marT="7620" marB="0" anchor="ct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tcPr>
                </a:tc>
                <a:extLst>
                  <a:ext uri="{0D108BD9-81ED-4DB2-BD59-A6C34878D82A}">
                    <a16:rowId xmlns:a16="http://schemas.microsoft.com/office/drawing/2014/main" val="840494660"/>
                  </a:ext>
                </a:extLst>
              </a:tr>
            </a:tbl>
          </a:graphicData>
        </a:graphic>
      </p:graphicFrame>
      <p:sp>
        <p:nvSpPr>
          <p:cNvPr id="5" name="TextBox 4">
            <a:extLst>
              <a:ext uri="{FF2B5EF4-FFF2-40B4-BE49-F238E27FC236}">
                <a16:creationId xmlns:a16="http://schemas.microsoft.com/office/drawing/2014/main" id="{AEEA5E81-EBBA-242D-87C5-857CE58A4B7D}"/>
              </a:ext>
            </a:extLst>
          </p:cNvPr>
          <p:cNvSpPr txBox="1"/>
          <p:nvPr/>
        </p:nvSpPr>
        <p:spPr>
          <a:xfrm>
            <a:off x="3226322" y="560174"/>
            <a:ext cx="6094428" cy="707886"/>
          </a:xfrm>
          <a:prstGeom prst="rect">
            <a:avLst/>
          </a:prstGeom>
          <a:noFill/>
        </p:spPr>
        <p:txBody>
          <a:bodyPr wrap="square">
            <a:spAutoFit/>
          </a:bodyPr>
          <a:lstStyle/>
          <a:p>
            <a:pPr algn="ctr"/>
            <a:r>
              <a:rPr lang="en-IN" sz="4000" b="1" dirty="0">
                <a:latin typeface="Algerian" panose="04020705040A02060702" pitchFamily="82" charset="0"/>
                <a:cs typeface="Arial" panose="020B0604020202020204" pitchFamily="34" charset="0"/>
              </a:rPr>
              <a:t>BRANDWISE SALES</a:t>
            </a:r>
            <a:endParaRPr lang="en-IN" sz="4000" dirty="0"/>
          </a:p>
        </p:txBody>
      </p:sp>
      <p:pic>
        <p:nvPicPr>
          <p:cNvPr id="7" name="Picture 6">
            <a:extLst>
              <a:ext uri="{FF2B5EF4-FFF2-40B4-BE49-F238E27FC236}">
                <a16:creationId xmlns:a16="http://schemas.microsoft.com/office/drawing/2014/main" id="{58EBE7B3-C8C9-1B2D-9F94-72B1BCD28842}"/>
              </a:ext>
            </a:extLst>
          </p:cNvPr>
          <p:cNvPicPr>
            <a:picLocks noChangeAspect="1"/>
          </p:cNvPicPr>
          <p:nvPr/>
        </p:nvPicPr>
        <p:blipFill>
          <a:blip r:embed="rId3"/>
          <a:stretch>
            <a:fillRect/>
          </a:stretch>
        </p:blipFill>
        <p:spPr>
          <a:xfrm>
            <a:off x="121921" y="57171"/>
            <a:ext cx="1971040" cy="1006005"/>
          </a:xfrm>
          <a:prstGeom prst="rect">
            <a:avLst/>
          </a:prstGeom>
        </p:spPr>
      </p:pic>
      <p:pic>
        <p:nvPicPr>
          <p:cNvPr id="13" name="Picture 12">
            <a:extLst>
              <a:ext uri="{FF2B5EF4-FFF2-40B4-BE49-F238E27FC236}">
                <a16:creationId xmlns:a16="http://schemas.microsoft.com/office/drawing/2014/main" id="{A6B6DC2C-7A83-20B1-2362-E7DFD1B137F9}"/>
              </a:ext>
            </a:extLst>
          </p:cNvPr>
          <p:cNvPicPr>
            <a:picLocks noChangeAspect="1"/>
          </p:cNvPicPr>
          <p:nvPr/>
        </p:nvPicPr>
        <p:blipFill>
          <a:blip r:embed="rId4"/>
          <a:stretch>
            <a:fillRect/>
          </a:stretch>
        </p:blipFill>
        <p:spPr>
          <a:xfrm>
            <a:off x="516571" y="1485781"/>
            <a:ext cx="6835387" cy="43867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Date Placeholder 3">
            <a:extLst>
              <a:ext uri="{FF2B5EF4-FFF2-40B4-BE49-F238E27FC236}">
                <a16:creationId xmlns:a16="http://schemas.microsoft.com/office/drawing/2014/main" id="{5D488609-1AA7-116E-1E74-F45CFD6B6D5D}"/>
              </a:ext>
            </a:extLst>
          </p:cNvPr>
          <p:cNvSpPr>
            <a:spLocks noGrp="1"/>
          </p:cNvSpPr>
          <p:nvPr>
            <p:ph type="dt" sz="half" idx="10"/>
          </p:nvPr>
        </p:nvSpPr>
        <p:spPr/>
        <p:txBody>
          <a:bodyPr/>
          <a:lstStyle/>
          <a:p>
            <a:fld id="{B1EB381C-2D80-4E4F-9D21-D89BFE689CB9}" type="datetime1">
              <a:rPr lang="en-US" smtClean="0"/>
              <a:t>3/7/2023</a:t>
            </a:fld>
            <a:endParaRPr lang="en-US" dirty="0"/>
          </a:p>
        </p:txBody>
      </p:sp>
    </p:spTree>
    <p:extLst>
      <p:ext uri="{BB962C8B-B14F-4D97-AF65-F5344CB8AC3E}">
        <p14:creationId xmlns:p14="http://schemas.microsoft.com/office/powerpoint/2010/main" val="89559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02443FC-9D42-6BCF-4836-ABFB06239EE9}"/>
              </a:ext>
            </a:extLst>
          </p:cNvPr>
          <p:cNvSpPr>
            <a:spLocks noGrp="1"/>
          </p:cNvSpPr>
          <p:nvPr>
            <p:ph type="sldNum" sz="quarter" idx="12"/>
          </p:nvPr>
        </p:nvSpPr>
        <p:spPr/>
        <p:txBody>
          <a:bodyPr/>
          <a:lstStyle/>
          <a:p>
            <a:fld id="{401CF334-2D5C-4859-84A6-CA7E6E43FAEB}" type="slidenum">
              <a:rPr lang="en-US" smtClean="0"/>
              <a:t>2</a:t>
            </a:fld>
            <a:endParaRPr lang="en-US"/>
          </a:p>
        </p:txBody>
      </p:sp>
      <p:sp>
        <p:nvSpPr>
          <p:cNvPr id="2" name="Title 1">
            <a:extLst>
              <a:ext uri="{FF2B5EF4-FFF2-40B4-BE49-F238E27FC236}">
                <a16:creationId xmlns:a16="http://schemas.microsoft.com/office/drawing/2014/main" id="{306A9B2A-550D-6E01-5F07-C250DCD0B308}"/>
              </a:ext>
            </a:extLst>
          </p:cNvPr>
          <p:cNvSpPr>
            <a:spLocks noGrp="1"/>
          </p:cNvSpPr>
          <p:nvPr>
            <p:ph type="title" idx="4294967295"/>
          </p:nvPr>
        </p:nvSpPr>
        <p:spPr>
          <a:xfrm>
            <a:off x="1990164" y="762000"/>
            <a:ext cx="8677835" cy="990600"/>
          </a:xfrm>
        </p:spPr>
        <p:txBody>
          <a:bodyPr>
            <a:normAutofit/>
          </a:bodyPr>
          <a:lstStyle/>
          <a:p>
            <a:pPr algn="ctr"/>
            <a:r>
              <a:rPr lang="en-US" sz="4400" b="1" cap="all" dirty="0">
                <a:solidFill>
                  <a:schemeClr val="tx1"/>
                </a:solidFill>
                <a:latin typeface="Algerian" panose="04020705040A02060702" pitchFamily="82" charset="0"/>
                <a:cs typeface="Arial" panose="020B0604020202020204" pitchFamily="34" charset="0"/>
              </a:rPr>
              <a:t>Acknowledgement</a:t>
            </a:r>
            <a:endParaRPr lang="en-IN" b="1" cap="all" dirty="0">
              <a:solidFill>
                <a:schemeClr val="tx1"/>
              </a:solidFill>
            </a:endParaRPr>
          </a:p>
        </p:txBody>
      </p:sp>
      <p:sp>
        <p:nvSpPr>
          <p:cNvPr id="3" name="Content Placeholder 2">
            <a:extLst>
              <a:ext uri="{FF2B5EF4-FFF2-40B4-BE49-F238E27FC236}">
                <a16:creationId xmlns:a16="http://schemas.microsoft.com/office/drawing/2014/main" id="{EB7D0AEB-D5A4-9E30-7D11-B8DB1FDABB73}"/>
              </a:ext>
            </a:extLst>
          </p:cNvPr>
          <p:cNvSpPr>
            <a:spLocks noGrp="1"/>
          </p:cNvSpPr>
          <p:nvPr>
            <p:ph idx="4294967295"/>
          </p:nvPr>
        </p:nvSpPr>
        <p:spPr>
          <a:xfrm>
            <a:off x="721360" y="2331403"/>
            <a:ext cx="10972800" cy="2478087"/>
          </a:xfrm>
        </p:spPr>
        <p:txBody>
          <a:bodyPr>
            <a:normAutofit lnSpcReduction="10000"/>
          </a:bodyPr>
          <a:lstStyle/>
          <a:p>
            <a:pPr algn="ctr">
              <a:lnSpc>
                <a:spcPct val="150000"/>
              </a:lnSpc>
            </a:pPr>
            <a:r>
              <a:rPr lang="en-GB" sz="2400" dirty="0">
                <a:solidFill>
                  <a:srgbClr val="252525"/>
                </a:solidFill>
                <a:effectLst/>
              </a:rPr>
              <a:t>We would like to express our special thanks and gratitude to our mentor.</a:t>
            </a:r>
          </a:p>
          <a:p>
            <a:pPr algn="ctr">
              <a:lnSpc>
                <a:spcPct val="150000"/>
              </a:lnSpc>
            </a:pPr>
            <a:r>
              <a:rPr lang="en-GB" sz="2400" dirty="0">
                <a:solidFill>
                  <a:srgbClr val="252525"/>
                </a:solidFill>
                <a:effectLst/>
              </a:rPr>
              <a:t>"</a:t>
            </a:r>
            <a:r>
              <a:rPr lang="en-GB" sz="2400" b="1" dirty="0">
                <a:solidFill>
                  <a:srgbClr val="252525"/>
                </a:solidFill>
                <a:effectLst/>
              </a:rPr>
              <a:t>Dr Nidhi Chahal</a:t>
            </a:r>
            <a:r>
              <a:rPr lang="en-GB" sz="2400" dirty="0">
                <a:solidFill>
                  <a:srgbClr val="252525"/>
                </a:solidFill>
                <a:effectLst/>
              </a:rPr>
              <a:t>" for her kind support and guidance in completing our project.</a:t>
            </a:r>
          </a:p>
          <a:p>
            <a:pPr algn="ctr">
              <a:lnSpc>
                <a:spcPct val="150000"/>
              </a:lnSpc>
            </a:pPr>
            <a:r>
              <a:rPr lang="en-GB" sz="2400" dirty="0">
                <a:solidFill>
                  <a:srgbClr val="252525"/>
                </a:solidFill>
                <a:effectLst/>
              </a:rPr>
              <a:t>We would also like to extend our gratitude to the </a:t>
            </a:r>
            <a:r>
              <a:rPr lang="en-GB" sz="2400" b="1" dirty="0">
                <a:solidFill>
                  <a:srgbClr val="252525"/>
                </a:solidFill>
                <a:effectLst/>
              </a:rPr>
              <a:t>NIIT</a:t>
            </a:r>
            <a:r>
              <a:rPr lang="en-GB" sz="2400" dirty="0">
                <a:solidFill>
                  <a:srgbClr val="252525"/>
                </a:solidFill>
                <a:effectLst/>
              </a:rPr>
              <a:t> and </a:t>
            </a:r>
            <a:r>
              <a:rPr lang="en-GB" sz="2400" b="1" dirty="0">
                <a:solidFill>
                  <a:srgbClr val="252525"/>
                </a:solidFill>
                <a:effectLst/>
              </a:rPr>
              <a:t>all our mentors </a:t>
            </a:r>
            <a:r>
              <a:rPr lang="en-GB" sz="2400" dirty="0">
                <a:solidFill>
                  <a:srgbClr val="252525"/>
                </a:solidFill>
                <a:effectLst/>
              </a:rPr>
              <a:t>for providing us with the facilities that we required.</a:t>
            </a:r>
          </a:p>
        </p:txBody>
      </p:sp>
      <p:sp>
        <p:nvSpPr>
          <p:cNvPr id="4" name="Date Placeholder 3">
            <a:extLst>
              <a:ext uri="{FF2B5EF4-FFF2-40B4-BE49-F238E27FC236}">
                <a16:creationId xmlns:a16="http://schemas.microsoft.com/office/drawing/2014/main" id="{F040020D-1BC8-FBCD-A3DD-74F093A5B95F}"/>
              </a:ext>
            </a:extLst>
          </p:cNvPr>
          <p:cNvSpPr>
            <a:spLocks noGrp="1"/>
          </p:cNvSpPr>
          <p:nvPr>
            <p:ph type="dt" sz="half" idx="10"/>
          </p:nvPr>
        </p:nvSpPr>
        <p:spPr/>
        <p:txBody>
          <a:bodyPr/>
          <a:lstStyle/>
          <a:p>
            <a:fld id="{C88BDECC-7D2A-4905-A659-BD485E89B81B}" type="datetime1">
              <a:rPr lang="en-US" smtClean="0"/>
              <a:t>3/7/2023</a:t>
            </a:fld>
            <a:endParaRPr lang="en-US" dirty="0"/>
          </a:p>
        </p:txBody>
      </p:sp>
    </p:spTree>
    <p:extLst>
      <p:ext uri="{BB962C8B-B14F-4D97-AF65-F5344CB8AC3E}">
        <p14:creationId xmlns:p14="http://schemas.microsoft.com/office/powerpoint/2010/main" val="26101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E14092-89AE-EAEB-A02C-FFE9F0D52CE2}"/>
              </a:ext>
            </a:extLst>
          </p:cNvPr>
          <p:cNvSpPr>
            <a:spLocks noGrp="1"/>
          </p:cNvSpPr>
          <p:nvPr>
            <p:ph type="sldNum" sz="quarter" idx="12"/>
          </p:nvPr>
        </p:nvSpPr>
        <p:spPr/>
        <p:txBody>
          <a:bodyPr/>
          <a:lstStyle/>
          <a:p>
            <a:fld id="{401CF334-2D5C-4859-84A6-CA7E6E43FAEB}" type="slidenum">
              <a:rPr lang="en-US" smtClean="0"/>
              <a:t>20</a:t>
            </a:fld>
            <a:endParaRPr lang="en-US"/>
          </a:p>
        </p:txBody>
      </p:sp>
      <p:graphicFrame>
        <p:nvGraphicFramePr>
          <p:cNvPr id="3" name="Table 2">
            <a:extLst>
              <a:ext uri="{FF2B5EF4-FFF2-40B4-BE49-F238E27FC236}">
                <a16:creationId xmlns:a16="http://schemas.microsoft.com/office/drawing/2014/main" id="{BE91E812-9860-C714-F374-72409AD2534F}"/>
              </a:ext>
            </a:extLst>
          </p:cNvPr>
          <p:cNvGraphicFramePr>
            <a:graphicFrameLocks noGrp="1"/>
          </p:cNvGraphicFramePr>
          <p:nvPr>
            <p:extLst>
              <p:ext uri="{D42A27DB-BD31-4B8C-83A1-F6EECF244321}">
                <p14:modId xmlns:p14="http://schemas.microsoft.com/office/powerpoint/2010/main" val="1528833804"/>
              </p:ext>
            </p:extLst>
          </p:nvPr>
        </p:nvGraphicFramePr>
        <p:xfrm>
          <a:off x="6354128" y="1645693"/>
          <a:ext cx="5250266" cy="3566613"/>
        </p:xfrm>
        <a:graphic>
          <a:graphicData uri="http://schemas.openxmlformats.org/drawingml/2006/table">
            <a:tbl>
              <a:tblPr>
                <a:tableStyleId>{E8B1032C-EA38-4F05-BA0D-38AFFFC7BED3}</a:tableStyleId>
              </a:tblPr>
              <a:tblGrid>
                <a:gridCol w="1897854">
                  <a:extLst>
                    <a:ext uri="{9D8B030D-6E8A-4147-A177-3AD203B41FA5}">
                      <a16:colId xmlns:a16="http://schemas.microsoft.com/office/drawing/2014/main" val="3026284593"/>
                    </a:ext>
                  </a:extLst>
                </a:gridCol>
                <a:gridCol w="1800882">
                  <a:extLst>
                    <a:ext uri="{9D8B030D-6E8A-4147-A177-3AD203B41FA5}">
                      <a16:colId xmlns:a16="http://schemas.microsoft.com/office/drawing/2014/main" val="3628290442"/>
                    </a:ext>
                  </a:extLst>
                </a:gridCol>
                <a:gridCol w="1551530">
                  <a:extLst>
                    <a:ext uri="{9D8B030D-6E8A-4147-A177-3AD203B41FA5}">
                      <a16:colId xmlns:a16="http://schemas.microsoft.com/office/drawing/2014/main" val="2930109998"/>
                    </a:ext>
                  </a:extLst>
                </a:gridCol>
              </a:tblGrid>
              <a:tr h="712080">
                <a:tc>
                  <a:txBody>
                    <a:bodyPr/>
                    <a:lstStyle/>
                    <a:p>
                      <a:pPr algn="ctr" rtl="0" fontAlgn="ctr"/>
                      <a:r>
                        <a:rPr lang="en-IN" sz="1400" b="1" i="0" u="none" strike="noStrike" dirty="0">
                          <a:solidFill>
                            <a:srgbClr val="000000"/>
                          </a:solidFill>
                          <a:effectLst/>
                          <a:latin typeface="Calibri" panose="020F0502020204030204" pitchFamily="34" charset="0"/>
                        </a:rPr>
                        <a:t>Brand Names</a:t>
                      </a:r>
                    </a:p>
                  </a:txBody>
                  <a:tcPr marL="7620" marR="7620" marT="7620" marB="0" anchor="ctr"/>
                </a:tc>
                <a:tc>
                  <a:txBody>
                    <a:bodyPr/>
                    <a:lstStyle/>
                    <a:p>
                      <a:pPr algn="ctr" rtl="0" fontAlgn="ctr"/>
                      <a:r>
                        <a:rPr lang="en-IN" sz="1400" b="1" i="0" u="none" strike="noStrike" dirty="0">
                          <a:solidFill>
                            <a:srgbClr val="000000"/>
                          </a:solidFill>
                          <a:effectLst/>
                          <a:latin typeface="Calibri" panose="020F0502020204030204" pitchFamily="34" charset="0"/>
                        </a:rPr>
                        <a:t>Product Names</a:t>
                      </a:r>
                    </a:p>
                  </a:txBody>
                  <a:tcPr marL="7620" marR="7620" marT="7620" marB="0" anchor="ctr"/>
                </a:tc>
                <a:tc>
                  <a:txBody>
                    <a:bodyPr/>
                    <a:lstStyle/>
                    <a:p>
                      <a:pPr algn="ctr" rtl="0" fontAlgn="ctr"/>
                      <a:r>
                        <a:rPr lang="en-IN" sz="1400" b="1" i="0" u="none" strike="noStrike" dirty="0">
                          <a:solidFill>
                            <a:srgbClr val="000000"/>
                          </a:solidFill>
                          <a:effectLst/>
                          <a:latin typeface="Calibri" panose="020F0502020204030204" pitchFamily="34" charset="0"/>
                        </a:rPr>
                        <a:t>Total Sales($)</a:t>
                      </a:r>
                    </a:p>
                  </a:txBody>
                  <a:tcPr marL="7620" marR="7620" marT="7620" marB="0" anchor="ctr"/>
                </a:tc>
                <a:extLst>
                  <a:ext uri="{0D108BD9-81ED-4DB2-BD59-A6C34878D82A}">
                    <a16:rowId xmlns:a16="http://schemas.microsoft.com/office/drawing/2014/main" val="3481330080"/>
                  </a:ext>
                </a:extLst>
              </a:tr>
              <a:tr h="461486">
                <a:tc>
                  <a:txBody>
                    <a:bodyPr/>
                    <a:lstStyle/>
                    <a:p>
                      <a:pPr algn="ctr" rtl="0" fontAlgn="ctr"/>
                      <a:r>
                        <a:rPr lang="en-IN" sz="1200" b="0" i="0" u="none" strike="noStrike" dirty="0">
                          <a:solidFill>
                            <a:srgbClr val="000000"/>
                          </a:solidFill>
                          <a:effectLst/>
                          <a:latin typeface="Calibri" panose="020F0502020204030204" pitchFamily="34" charset="0"/>
                        </a:rPr>
                        <a:t>Melissa &amp; Doug</a:t>
                      </a:r>
                    </a:p>
                  </a:txBody>
                  <a:tcPr marL="7620" marR="7620" marT="7620" marB="0" anchor="ctr">
                    <a:noFill/>
                  </a:tcPr>
                </a:tc>
                <a:tc>
                  <a:txBody>
                    <a:bodyPr/>
                    <a:lstStyle/>
                    <a:p>
                      <a:pPr algn="ctr" rtl="0" fontAlgn="ctr"/>
                      <a:r>
                        <a:rPr lang="en-IN" sz="1200" b="0" i="0" u="none" strike="noStrike" dirty="0">
                          <a:solidFill>
                            <a:srgbClr val="000000"/>
                          </a:solidFill>
                          <a:effectLst/>
                          <a:latin typeface="Calibri" panose="020F0502020204030204" pitchFamily="34" charset="0"/>
                        </a:rPr>
                        <a:t>Light Puzzle Rack</a:t>
                      </a:r>
                    </a:p>
                  </a:txBody>
                  <a:tcPr marL="7620" marR="7620" marT="7620" marB="0" anchor="ctr">
                    <a:noFill/>
                  </a:tcPr>
                </a:tc>
                <a:tc>
                  <a:txBody>
                    <a:bodyPr/>
                    <a:lstStyle/>
                    <a:p>
                      <a:pPr algn="ctr" rtl="0" fontAlgn="ctr"/>
                      <a:r>
                        <a:rPr lang="en-IN" sz="1200" b="0" i="0" u="none" strike="noStrike" dirty="0">
                          <a:solidFill>
                            <a:srgbClr val="000000"/>
                          </a:solidFill>
                          <a:effectLst/>
                          <a:latin typeface="Calibri" panose="020F0502020204030204" pitchFamily="34" charset="0"/>
                        </a:rPr>
                        <a:t>978.18</a:t>
                      </a:r>
                    </a:p>
                  </a:txBody>
                  <a:tcPr marL="7620" marR="7620" marT="7620" marB="0" anchor="ctr">
                    <a:noFill/>
                  </a:tcPr>
                </a:tc>
                <a:extLst>
                  <a:ext uri="{0D108BD9-81ED-4DB2-BD59-A6C34878D82A}">
                    <a16:rowId xmlns:a16="http://schemas.microsoft.com/office/drawing/2014/main" val="4175736711"/>
                  </a:ext>
                </a:extLst>
              </a:tr>
              <a:tr h="432643">
                <a:tc>
                  <a:txBody>
                    <a:bodyPr/>
                    <a:lstStyle/>
                    <a:p>
                      <a:pPr algn="ctr" rtl="0" fontAlgn="ctr"/>
                      <a:r>
                        <a:rPr lang="en-IN" sz="1200" b="0" i="0" u="none" strike="noStrike" dirty="0">
                          <a:solidFill>
                            <a:srgbClr val="000000"/>
                          </a:solidFill>
                          <a:effectLst/>
                          <a:latin typeface="Calibri" panose="020F0502020204030204" pitchFamily="34" charset="0"/>
                        </a:rPr>
                        <a:t>Melissa &amp; Doug</a:t>
                      </a:r>
                    </a:p>
                  </a:txBody>
                  <a:tcPr marL="7620" marR="7620" marT="7620" marB="0" anchor="ctr"/>
                </a:tc>
                <a:tc>
                  <a:txBody>
                    <a:bodyPr/>
                    <a:lstStyle/>
                    <a:p>
                      <a:pPr algn="ctr" rtl="0" fontAlgn="ctr"/>
                      <a:r>
                        <a:rPr lang="en-IN" sz="1200" b="0" i="0" u="none" strike="noStrike" dirty="0">
                          <a:solidFill>
                            <a:srgbClr val="000000"/>
                          </a:solidFill>
                          <a:effectLst/>
                          <a:latin typeface="Calibri" panose="020F0502020204030204" pitchFamily="34" charset="0"/>
                        </a:rPr>
                        <a:t>m&amp;d</a:t>
                      </a:r>
                    </a:p>
                  </a:txBody>
                  <a:tcPr marL="7620" marR="7620" marT="7620" marB="0" anchor="ctr"/>
                </a:tc>
                <a:tc>
                  <a:txBody>
                    <a:bodyPr/>
                    <a:lstStyle/>
                    <a:p>
                      <a:pPr algn="ctr" rtl="0" fontAlgn="ctr"/>
                      <a:r>
                        <a:rPr lang="en-IN" sz="1200" b="0" i="0" u="none" strike="noStrike">
                          <a:solidFill>
                            <a:srgbClr val="000000"/>
                          </a:solidFill>
                          <a:effectLst/>
                          <a:latin typeface="Calibri" panose="020F0502020204030204" pitchFamily="34" charset="0"/>
                        </a:rPr>
                        <a:t>1538.9</a:t>
                      </a:r>
                    </a:p>
                  </a:txBody>
                  <a:tcPr marL="7620" marR="7620" marT="7620" marB="0" anchor="ctr"/>
                </a:tc>
                <a:extLst>
                  <a:ext uri="{0D108BD9-81ED-4DB2-BD59-A6C34878D82A}">
                    <a16:rowId xmlns:a16="http://schemas.microsoft.com/office/drawing/2014/main" val="3297171928"/>
                  </a:ext>
                </a:extLst>
              </a:tr>
              <a:tr h="528787">
                <a:tc>
                  <a:txBody>
                    <a:bodyPr/>
                    <a:lstStyle/>
                    <a:p>
                      <a:pPr algn="ctr" rtl="0" fontAlgn="ctr"/>
                      <a:r>
                        <a:rPr lang="en-IN" sz="1200" b="0" i="0" u="none" strike="noStrike">
                          <a:solidFill>
                            <a:srgbClr val="000000"/>
                          </a:solidFill>
                          <a:effectLst/>
                          <a:latin typeface="Calibri" panose="020F0502020204030204" pitchFamily="34" charset="0"/>
                        </a:rPr>
                        <a:t>LEGO</a:t>
                      </a:r>
                    </a:p>
                  </a:txBody>
                  <a:tcPr marL="7620" marR="7620" marT="7620" marB="0" anchor="ctr"/>
                </a:tc>
                <a:tc>
                  <a:txBody>
                    <a:bodyPr/>
                    <a:lstStyle/>
                    <a:p>
                      <a:pPr algn="ctr" rtl="0" fontAlgn="ctr"/>
                      <a:r>
                        <a:rPr lang="en-IN" sz="1200" b="0" i="0" u="none" strike="noStrike" dirty="0">
                          <a:solidFill>
                            <a:srgbClr val="000000"/>
                          </a:solidFill>
                          <a:effectLst/>
                          <a:latin typeface="Calibri" panose="020F0502020204030204" pitchFamily="34" charset="0"/>
                        </a:rPr>
                        <a:t>Minecraft</a:t>
                      </a:r>
                    </a:p>
                  </a:txBody>
                  <a:tcPr marL="7620" marR="7620" marT="7620" marB="0" anchor="ctr"/>
                </a:tc>
                <a:tc>
                  <a:txBody>
                    <a:bodyPr/>
                    <a:lstStyle/>
                    <a:p>
                      <a:pPr algn="ctr" rtl="0" fontAlgn="ctr"/>
                      <a:r>
                        <a:rPr lang="en-IN" sz="1200" b="0" i="0" u="none" strike="noStrike">
                          <a:solidFill>
                            <a:srgbClr val="000000"/>
                          </a:solidFill>
                          <a:effectLst/>
                          <a:latin typeface="Calibri" panose="020F0502020204030204" pitchFamily="34" charset="0"/>
                        </a:rPr>
                        <a:t>2004.6</a:t>
                      </a:r>
                    </a:p>
                  </a:txBody>
                  <a:tcPr marL="7620" marR="7620" marT="7620" marB="0" anchor="ctr"/>
                </a:tc>
                <a:extLst>
                  <a:ext uri="{0D108BD9-81ED-4DB2-BD59-A6C34878D82A}">
                    <a16:rowId xmlns:a16="http://schemas.microsoft.com/office/drawing/2014/main" val="741673362"/>
                  </a:ext>
                </a:extLst>
              </a:tr>
              <a:tr h="461486">
                <a:tc>
                  <a:txBody>
                    <a:bodyPr/>
                    <a:lstStyle/>
                    <a:p>
                      <a:pPr algn="ctr" rtl="0" fontAlgn="ctr"/>
                      <a:r>
                        <a:rPr lang="en-IN" sz="1200" b="0" i="0" u="none" strike="noStrike" dirty="0">
                          <a:solidFill>
                            <a:srgbClr val="000000"/>
                          </a:solidFill>
                          <a:effectLst/>
                          <a:latin typeface="Calibri" panose="020F0502020204030204" pitchFamily="34" charset="0"/>
                        </a:rPr>
                        <a:t>Battat</a:t>
                      </a:r>
                    </a:p>
                  </a:txBody>
                  <a:tcPr marL="7620" marR="7620" marT="7620" marB="0" anchor="ctr">
                    <a:noFill/>
                  </a:tcPr>
                </a:tc>
                <a:tc>
                  <a:txBody>
                    <a:bodyPr/>
                    <a:lstStyle/>
                    <a:p>
                      <a:pPr algn="ctr" rtl="0" fontAlgn="ctr"/>
                      <a:r>
                        <a:rPr lang="en-IN" sz="1200" b="0" i="0" u="none" strike="noStrike" dirty="0">
                          <a:solidFill>
                            <a:srgbClr val="000000"/>
                          </a:solidFill>
                          <a:effectLst/>
                          <a:latin typeface="Calibri" panose="020F0502020204030204" pitchFamily="34" charset="0"/>
                        </a:rPr>
                        <a:t>Matchbox</a:t>
                      </a:r>
                    </a:p>
                  </a:txBody>
                  <a:tcPr marL="7620" marR="7620" marT="7620" marB="0" anchor="ctr">
                    <a:noFill/>
                  </a:tcPr>
                </a:tc>
                <a:tc>
                  <a:txBody>
                    <a:bodyPr/>
                    <a:lstStyle/>
                    <a:p>
                      <a:pPr algn="ctr" rtl="0" fontAlgn="ctr"/>
                      <a:r>
                        <a:rPr lang="en-IN" sz="1200" b="0" i="0" u="none" strike="noStrike">
                          <a:solidFill>
                            <a:srgbClr val="000000"/>
                          </a:solidFill>
                          <a:effectLst/>
                          <a:latin typeface="Calibri" panose="020F0502020204030204" pitchFamily="34" charset="0"/>
                        </a:rPr>
                        <a:t>2286</a:t>
                      </a:r>
                    </a:p>
                  </a:txBody>
                  <a:tcPr marL="7620" marR="7620" marT="7620" marB="0" anchor="ctr">
                    <a:noFill/>
                  </a:tcPr>
                </a:tc>
                <a:extLst>
                  <a:ext uri="{0D108BD9-81ED-4DB2-BD59-A6C34878D82A}">
                    <a16:rowId xmlns:a16="http://schemas.microsoft.com/office/drawing/2014/main" val="3848444896"/>
                  </a:ext>
                </a:extLst>
              </a:tr>
              <a:tr h="374957">
                <a:tc>
                  <a:txBody>
                    <a:bodyPr/>
                    <a:lstStyle/>
                    <a:p>
                      <a:pPr algn="ctr" rtl="0" fontAlgn="ctr"/>
                      <a:r>
                        <a:rPr lang="en-IN" sz="1200" b="0" i="0" u="none" strike="noStrike">
                          <a:solidFill>
                            <a:srgbClr val="000000"/>
                          </a:solidFill>
                          <a:effectLst/>
                          <a:latin typeface="Calibri" panose="020F0502020204030204" pitchFamily="34" charset="0"/>
                        </a:rPr>
                        <a:t>Mattel</a:t>
                      </a:r>
                    </a:p>
                  </a:txBody>
                  <a:tcPr marL="7620" marR="7620" marT="7620" marB="0" anchor="ctr"/>
                </a:tc>
                <a:tc>
                  <a:txBody>
                    <a:bodyPr/>
                    <a:lstStyle/>
                    <a:p>
                      <a:pPr algn="ctr" rtl="0" fontAlgn="ctr"/>
                      <a:r>
                        <a:rPr lang="en-IN" sz="1200" b="0" i="0" u="none" strike="noStrike" dirty="0">
                          <a:solidFill>
                            <a:srgbClr val="000000"/>
                          </a:solidFill>
                          <a:effectLst/>
                          <a:latin typeface="Calibri" panose="020F0502020204030204" pitchFamily="34" charset="0"/>
                        </a:rPr>
                        <a:t>Scattergories</a:t>
                      </a:r>
                    </a:p>
                  </a:txBody>
                  <a:tcPr marL="7620" marR="7620" marT="7620" marB="0" anchor="ctr"/>
                </a:tc>
                <a:tc>
                  <a:txBody>
                    <a:bodyPr/>
                    <a:lstStyle/>
                    <a:p>
                      <a:pPr algn="ctr" rtl="0" fontAlgn="ctr"/>
                      <a:r>
                        <a:rPr lang="en-IN" sz="1200" b="0" i="0" u="none" strike="noStrike" dirty="0">
                          <a:solidFill>
                            <a:srgbClr val="000000"/>
                          </a:solidFill>
                          <a:effectLst/>
                          <a:latin typeface="Calibri" panose="020F0502020204030204" pitchFamily="34" charset="0"/>
                        </a:rPr>
                        <a:t>2539.8</a:t>
                      </a:r>
                    </a:p>
                  </a:txBody>
                  <a:tcPr marL="7620" marR="7620" marT="7620" marB="0" anchor="ctr"/>
                </a:tc>
                <a:extLst>
                  <a:ext uri="{0D108BD9-81ED-4DB2-BD59-A6C34878D82A}">
                    <a16:rowId xmlns:a16="http://schemas.microsoft.com/office/drawing/2014/main" val="99581268"/>
                  </a:ext>
                </a:extLst>
              </a:tr>
              <a:tr h="595174">
                <a:tc>
                  <a:txBody>
                    <a:bodyPr/>
                    <a:lstStyle/>
                    <a:p>
                      <a:pPr algn="ctr" rtl="0" fontAlgn="ctr"/>
                      <a:r>
                        <a:rPr lang="en-IN" sz="1200" b="0" i="0" u="none" strike="noStrike" dirty="0">
                          <a:solidFill>
                            <a:srgbClr val="000000"/>
                          </a:solidFill>
                          <a:effectLst/>
                          <a:latin typeface="Calibri" panose="020F0502020204030204" pitchFamily="34" charset="0"/>
                        </a:rPr>
                        <a:t>Playskool</a:t>
                      </a:r>
                    </a:p>
                  </a:txBody>
                  <a:tcPr marL="7620" marR="7620" marT="762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rtl="0" fontAlgn="ctr"/>
                      <a:r>
                        <a:rPr lang="en-IN" sz="1200" b="0" i="0" u="none" strike="noStrike" dirty="0">
                          <a:solidFill>
                            <a:srgbClr val="000000"/>
                          </a:solidFill>
                          <a:effectLst/>
                          <a:latin typeface="Calibri" panose="020F0502020204030204" pitchFamily="34" charset="0"/>
                        </a:rPr>
                        <a:t>Playskool</a:t>
                      </a:r>
                    </a:p>
                  </a:txBody>
                  <a:tcPr marL="7620" marR="7620" marT="762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rtl="0" fontAlgn="ctr"/>
                      <a:r>
                        <a:rPr lang="en-IN" sz="1200" b="0" i="0" u="none" strike="noStrike" dirty="0">
                          <a:solidFill>
                            <a:srgbClr val="000000"/>
                          </a:solidFill>
                          <a:effectLst/>
                          <a:latin typeface="Calibri" panose="020F0502020204030204" pitchFamily="34" charset="0"/>
                        </a:rPr>
                        <a:t>3469.02</a:t>
                      </a:r>
                    </a:p>
                  </a:txBody>
                  <a:tcPr marL="7620" marR="7620" marT="762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1411225"/>
                  </a:ext>
                </a:extLst>
              </a:tr>
            </a:tbl>
          </a:graphicData>
        </a:graphic>
      </p:graphicFrame>
      <p:sp>
        <p:nvSpPr>
          <p:cNvPr id="5" name="TextBox 4">
            <a:extLst>
              <a:ext uri="{FF2B5EF4-FFF2-40B4-BE49-F238E27FC236}">
                <a16:creationId xmlns:a16="http://schemas.microsoft.com/office/drawing/2014/main" id="{C40BE42F-90F9-221F-94D0-03C7F3F709DE}"/>
              </a:ext>
            </a:extLst>
          </p:cNvPr>
          <p:cNvSpPr txBox="1"/>
          <p:nvPr/>
        </p:nvSpPr>
        <p:spPr>
          <a:xfrm>
            <a:off x="2160310" y="503436"/>
            <a:ext cx="7871380" cy="707886"/>
          </a:xfrm>
          <a:prstGeom prst="rect">
            <a:avLst/>
          </a:prstGeom>
          <a:noFill/>
        </p:spPr>
        <p:txBody>
          <a:bodyPr wrap="square">
            <a:spAutoFit/>
          </a:bodyPr>
          <a:lstStyle/>
          <a:p>
            <a:pPr algn="ctr"/>
            <a:r>
              <a:rPr lang="en-IN" sz="4000" b="1" dirty="0">
                <a:latin typeface="Algerian" panose="04020705040A02060702" pitchFamily="82" charset="0"/>
                <a:cs typeface="Arial" panose="020B0604020202020204" pitchFamily="34" charset="0"/>
              </a:rPr>
              <a:t>Product wise sales</a:t>
            </a:r>
            <a:endParaRPr lang="en-IN" sz="4000" dirty="0"/>
          </a:p>
        </p:txBody>
      </p:sp>
      <p:graphicFrame>
        <p:nvGraphicFramePr>
          <p:cNvPr id="6" name="Chart 5">
            <a:extLst>
              <a:ext uri="{FF2B5EF4-FFF2-40B4-BE49-F238E27FC236}">
                <a16:creationId xmlns:a16="http://schemas.microsoft.com/office/drawing/2014/main" id="{76629E41-4932-68DF-61B4-B95503CD2784}"/>
              </a:ext>
            </a:extLst>
          </p:cNvPr>
          <p:cNvGraphicFramePr>
            <a:graphicFrameLocks/>
          </p:cNvGraphicFramePr>
          <p:nvPr>
            <p:extLst>
              <p:ext uri="{D42A27DB-BD31-4B8C-83A1-F6EECF244321}">
                <p14:modId xmlns:p14="http://schemas.microsoft.com/office/powerpoint/2010/main" val="1216456049"/>
              </p:ext>
            </p:extLst>
          </p:nvPr>
        </p:nvGraphicFramePr>
        <p:xfrm>
          <a:off x="776604" y="1645693"/>
          <a:ext cx="5577523" cy="35666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7794F2C-6032-F565-E4FB-6DC86E348FE7}"/>
              </a:ext>
            </a:extLst>
          </p:cNvPr>
          <p:cNvSpPr txBox="1"/>
          <p:nvPr/>
        </p:nvSpPr>
        <p:spPr>
          <a:xfrm>
            <a:off x="1129553" y="5574435"/>
            <a:ext cx="10474841" cy="523220"/>
          </a:xfrm>
          <a:prstGeom prst="rect">
            <a:avLst/>
          </a:prstGeom>
          <a:noFill/>
        </p:spPr>
        <p:txBody>
          <a:bodyPr wrap="square" rtlCol="0">
            <a:spAutoFit/>
          </a:bodyPr>
          <a:lstStyle/>
          <a:p>
            <a:r>
              <a:rPr lang="en-IN" sz="1400" b="1" dirty="0"/>
              <a:t>REASON: </a:t>
            </a:r>
            <a:r>
              <a:rPr lang="en-IN" sz="1400" b="1" dirty="0">
                <a:solidFill>
                  <a:srgbClr val="002060"/>
                </a:solidFill>
              </a:rPr>
              <a:t>High quality, affordable, variety of choice, great addition</a:t>
            </a:r>
          </a:p>
          <a:p>
            <a:pPr marL="285750" indent="-285750">
              <a:buFont typeface="Wingdings" panose="05000000000000000000" pitchFamily="2" charset="2"/>
              <a:buChar char="ü"/>
            </a:pPr>
            <a:r>
              <a:rPr lang="en-GB" sz="1400" b="1" dirty="0">
                <a:solidFill>
                  <a:srgbClr val="002060"/>
                </a:solidFill>
                <a:effectLst/>
              </a:rPr>
              <a:t>Toys like Playschool and Battat are the most popular, but some models are defective in these segments.</a:t>
            </a:r>
            <a:endParaRPr lang="en-IN" sz="1400" b="1" dirty="0">
              <a:solidFill>
                <a:srgbClr val="002060"/>
              </a:solidFill>
            </a:endParaRPr>
          </a:p>
        </p:txBody>
      </p:sp>
      <p:sp>
        <p:nvSpPr>
          <p:cNvPr id="7" name="Date Placeholder 6">
            <a:extLst>
              <a:ext uri="{FF2B5EF4-FFF2-40B4-BE49-F238E27FC236}">
                <a16:creationId xmlns:a16="http://schemas.microsoft.com/office/drawing/2014/main" id="{EBC50CAF-5816-8B13-38DB-CE4277A220E7}"/>
              </a:ext>
            </a:extLst>
          </p:cNvPr>
          <p:cNvSpPr>
            <a:spLocks noGrp="1"/>
          </p:cNvSpPr>
          <p:nvPr>
            <p:ph type="dt" sz="half" idx="10"/>
          </p:nvPr>
        </p:nvSpPr>
        <p:spPr/>
        <p:txBody>
          <a:bodyPr/>
          <a:lstStyle/>
          <a:p>
            <a:fld id="{3123670A-6BCB-4EF0-9BCC-FF78E923143B}" type="datetime1">
              <a:rPr lang="en-US" smtClean="0"/>
              <a:t>3/7/2023</a:t>
            </a:fld>
            <a:endParaRPr lang="en-US" dirty="0"/>
          </a:p>
        </p:txBody>
      </p:sp>
    </p:spTree>
    <p:extLst>
      <p:ext uri="{BB962C8B-B14F-4D97-AF65-F5344CB8AC3E}">
        <p14:creationId xmlns:p14="http://schemas.microsoft.com/office/powerpoint/2010/main" val="325185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05D261-26ED-3C79-8B45-4386DB69C0A2}"/>
              </a:ext>
            </a:extLst>
          </p:cNvPr>
          <p:cNvSpPr>
            <a:spLocks noGrp="1"/>
          </p:cNvSpPr>
          <p:nvPr>
            <p:ph type="sldNum" sz="quarter" idx="12"/>
          </p:nvPr>
        </p:nvSpPr>
        <p:spPr/>
        <p:txBody>
          <a:bodyPr/>
          <a:lstStyle/>
          <a:p>
            <a:fld id="{401CF334-2D5C-4859-84A6-CA7E6E43FAEB}" type="slidenum">
              <a:rPr lang="en-US" smtClean="0"/>
              <a:t>21</a:t>
            </a:fld>
            <a:endParaRPr lang="en-US"/>
          </a:p>
        </p:txBody>
      </p:sp>
      <p:sp>
        <p:nvSpPr>
          <p:cNvPr id="4" name="TextBox 3">
            <a:extLst>
              <a:ext uri="{FF2B5EF4-FFF2-40B4-BE49-F238E27FC236}">
                <a16:creationId xmlns:a16="http://schemas.microsoft.com/office/drawing/2014/main" id="{96403216-F8CA-1033-8312-C1EDF8A75995}"/>
              </a:ext>
            </a:extLst>
          </p:cNvPr>
          <p:cNvSpPr txBox="1"/>
          <p:nvPr/>
        </p:nvSpPr>
        <p:spPr>
          <a:xfrm>
            <a:off x="1552279" y="477411"/>
            <a:ext cx="9087441" cy="707886"/>
          </a:xfrm>
          <a:prstGeom prst="rect">
            <a:avLst/>
          </a:prstGeom>
          <a:noFill/>
        </p:spPr>
        <p:txBody>
          <a:bodyPr wrap="square">
            <a:spAutoFit/>
          </a:bodyPr>
          <a:lstStyle/>
          <a:p>
            <a:pPr algn="ctr"/>
            <a:r>
              <a:rPr lang="en-IN" sz="4000" b="1" dirty="0">
                <a:latin typeface="Algerian" panose="04020705040A02060702" pitchFamily="82" charset="0"/>
                <a:cs typeface="Arial" panose="020B0604020202020204" pitchFamily="34" charset="0"/>
              </a:rPr>
              <a:t>UNDER-PERFORMING PRODUCTS</a:t>
            </a:r>
            <a:endParaRPr lang="en-IN" sz="4000" dirty="0"/>
          </a:p>
        </p:txBody>
      </p:sp>
      <p:graphicFrame>
        <p:nvGraphicFramePr>
          <p:cNvPr id="5" name="Table 4">
            <a:extLst>
              <a:ext uri="{FF2B5EF4-FFF2-40B4-BE49-F238E27FC236}">
                <a16:creationId xmlns:a16="http://schemas.microsoft.com/office/drawing/2014/main" id="{089165C6-3AD6-76CD-6E5F-BC61A2C44A73}"/>
              </a:ext>
            </a:extLst>
          </p:cNvPr>
          <p:cNvGraphicFramePr>
            <a:graphicFrameLocks noGrp="1"/>
          </p:cNvGraphicFramePr>
          <p:nvPr>
            <p:extLst>
              <p:ext uri="{D42A27DB-BD31-4B8C-83A1-F6EECF244321}">
                <p14:modId xmlns:p14="http://schemas.microsoft.com/office/powerpoint/2010/main" val="3839509308"/>
              </p:ext>
            </p:extLst>
          </p:nvPr>
        </p:nvGraphicFramePr>
        <p:xfrm>
          <a:off x="7440706" y="1338691"/>
          <a:ext cx="3960009" cy="3914627"/>
        </p:xfrm>
        <a:graphic>
          <a:graphicData uri="http://schemas.openxmlformats.org/drawingml/2006/table">
            <a:tbl>
              <a:tblPr>
                <a:tableStyleId>{8799B23B-EC83-4686-B30A-512413B5E67A}</a:tableStyleId>
              </a:tblPr>
              <a:tblGrid>
                <a:gridCol w="1327137">
                  <a:extLst>
                    <a:ext uri="{9D8B030D-6E8A-4147-A177-3AD203B41FA5}">
                      <a16:colId xmlns:a16="http://schemas.microsoft.com/office/drawing/2014/main" val="442730062"/>
                    </a:ext>
                  </a:extLst>
                </a:gridCol>
                <a:gridCol w="1262923">
                  <a:extLst>
                    <a:ext uri="{9D8B030D-6E8A-4147-A177-3AD203B41FA5}">
                      <a16:colId xmlns:a16="http://schemas.microsoft.com/office/drawing/2014/main" val="1861157717"/>
                    </a:ext>
                  </a:extLst>
                </a:gridCol>
                <a:gridCol w="1369949">
                  <a:extLst>
                    <a:ext uri="{9D8B030D-6E8A-4147-A177-3AD203B41FA5}">
                      <a16:colId xmlns:a16="http://schemas.microsoft.com/office/drawing/2014/main" val="395348675"/>
                    </a:ext>
                  </a:extLst>
                </a:gridCol>
              </a:tblGrid>
              <a:tr h="694761">
                <a:tc>
                  <a:txBody>
                    <a:bodyPr/>
                    <a:lstStyle/>
                    <a:p>
                      <a:pPr algn="ctr" rtl="0" fontAlgn="ctr"/>
                      <a:r>
                        <a:rPr lang="en-IN" sz="1500" b="1" u="none" strike="noStrike" dirty="0">
                          <a:effectLst/>
                        </a:rPr>
                        <a:t>Product Names</a:t>
                      </a:r>
                      <a:endParaRPr lang="en-IN" sz="15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500" b="1" u="none" strike="noStrike" dirty="0">
                          <a:effectLst/>
                        </a:rPr>
                        <a:t>Brand Names</a:t>
                      </a:r>
                      <a:endParaRPr lang="en-IN" sz="15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500" b="1" u="none" strike="noStrike" dirty="0">
                          <a:effectLst/>
                        </a:rPr>
                        <a:t>Average Sales($)</a:t>
                      </a:r>
                      <a:endParaRPr lang="en-IN" sz="15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76659630"/>
                  </a:ext>
                </a:extLst>
              </a:tr>
              <a:tr h="633329">
                <a:tc>
                  <a:txBody>
                    <a:bodyPr/>
                    <a:lstStyle/>
                    <a:p>
                      <a:pPr algn="ctr" rtl="0" fontAlgn="ctr"/>
                      <a:r>
                        <a:rPr lang="en-IN" sz="1200" u="none" strike="noStrike" dirty="0">
                          <a:effectLst/>
                        </a:rPr>
                        <a:t>Chomp</a:t>
                      </a:r>
                      <a:endParaRPr lang="en-IN" sz="1200" b="0" i="0" u="none" strike="noStrike" dirty="0">
                        <a:solidFill>
                          <a:srgbClr val="000000"/>
                        </a:solidFill>
                        <a:effectLst/>
                        <a:latin typeface="Calibri" panose="020F0502020204030204" pitchFamily="34" charset="0"/>
                      </a:endParaRPr>
                    </a:p>
                  </a:txBody>
                  <a:tcPr marL="7620" marR="7620" marT="7620" marB="0" anchor="ct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algn="ctr" rtl="0" fontAlgn="ctr"/>
                      <a:r>
                        <a:rPr lang="en-IN" sz="1200" u="none" strike="noStrike" dirty="0">
                          <a:effectLst/>
                        </a:rPr>
                        <a:t>Gamewright</a:t>
                      </a:r>
                      <a:endParaRPr lang="en-IN" sz="1200" b="0" i="0" u="none" strike="noStrike" dirty="0">
                        <a:solidFill>
                          <a:srgbClr val="000000"/>
                        </a:solidFill>
                        <a:effectLst/>
                        <a:latin typeface="Calibri" panose="020F0502020204030204" pitchFamily="34" charset="0"/>
                      </a:endParaRPr>
                    </a:p>
                  </a:txBody>
                  <a:tcPr marL="7620" marR="7620" marT="7620" marB="0" anchor="ct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algn="ctr" rtl="0" fontAlgn="ctr"/>
                      <a:r>
                        <a:rPr lang="en-IN" sz="1200" u="none" strike="noStrike" dirty="0">
                          <a:effectLst/>
                        </a:rPr>
                        <a:t>9.99</a:t>
                      </a:r>
                      <a:endParaRPr lang="en-IN" sz="1200" b="0" i="0" u="none" strike="noStrike" dirty="0">
                        <a:solidFill>
                          <a:srgbClr val="000000"/>
                        </a:solidFill>
                        <a:effectLst/>
                        <a:latin typeface="Calibri" panose="020F0502020204030204" pitchFamily="34" charset="0"/>
                      </a:endParaRPr>
                    </a:p>
                  </a:txBody>
                  <a:tcPr marL="7620" marR="7620" marT="7620" marB="0" anchor="ct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3450320337"/>
                  </a:ext>
                </a:extLst>
              </a:tr>
              <a:tr h="802077">
                <a:tc>
                  <a:txBody>
                    <a:bodyPr/>
                    <a:lstStyle/>
                    <a:p>
                      <a:pPr algn="ctr" rtl="0" fontAlgn="ctr"/>
                      <a:r>
                        <a:rPr lang="en-IN" sz="1200" u="none" strike="noStrike" dirty="0">
                          <a:effectLst/>
                        </a:rPr>
                        <a:t>The Ravensburger Snail's</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200" u="none" strike="noStrike" dirty="0">
                          <a:effectLst/>
                        </a:rPr>
                        <a:t>Ravensburger</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200" u="none" strike="noStrike">
                          <a:effectLst/>
                        </a:rPr>
                        <a:t>16.59</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75511268"/>
                  </a:ext>
                </a:extLst>
              </a:tr>
              <a:tr h="607063">
                <a:tc>
                  <a:txBody>
                    <a:bodyPr/>
                    <a:lstStyle/>
                    <a:p>
                      <a:pPr algn="ctr" rtl="0" fontAlgn="ctr"/>
                      <a:r>
                        <a:rPr lang="en-IN" sz="1200" u="none" strike="noStrike">
                          <a:effectLst/>
                        </a:rPr>
                        <a:t>Turtles</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200" u="none" strike="noStrike" dirty="0">
                          <a:effectLst/>
                        </a:rPr>
                        <a:t>Nickelodeon</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200" u="none" strike="noStrike" dirty="0">
                          <a:effectLst/>
                        </a:rPr>
                        <a:t>27.99</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39073722"/>
                  </a:ext>
                </a:extLst>
              </a:tr>
              <a:tr h="614824">
                <a:tc>
                  <a:txBody>
                    <a:bodyPr/>
                    <a:lstStyle/>
                    <a:p>
                      <a:pPr algn="ctr" rtl="0" fontAlgn="ctr"/>
                      <a:r>
                        <a:rPr lang="en-IN" sz="1200" u="none" strike="noStrike" dirty="0">
                          <a:effectLst/>
                        </a:rPr>
                        <a:t>Skittles</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200" u="none" strike="noStrike" dirty="0">
                          <a:effectLst/>
                        </a:rPr>
                        <a:t>Spin Master Games</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200" u="none" strike="noStrike" dirty="0">
                          <a:effectLst/>
                        </a:rPr>
                        <a:t>32.65</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54307654"/>
                  </a:ext>
                </a:extLst>
              </a:tr>
              <a:tr h="562573">
                <a:tc>
                  <a:txBody>
                    <a:bodyPr/>
                    <a:lstStyle/>
                    <a:p>
                      <a:pPr algn="ctr" rtl="0" fontAlgn="ctr"/>
                      <a:r>
                        <a:rPr lang="en-IN" sz="1200" u="none" strike="noStrike" dirty="0">
                          <a:effectLst/>
                        </a:rPr>
                        <a:t>UPS</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200" u="none" strike="noStrike" dirty="0">
                          <a:effectLst/>
                        </a:rPr>
                        <a:t>Vetch</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200" u="none" strike="noStrike" dirty="0">
                          <a:effectLst/>
                        </a:rPr>
                        <a:t>32.99</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6401033"/>
                  </a:ext>
                </a:extLst>
              </a:tr>
            </a:tbl>
          </a:graphicData>
        </a:graphic>
      </p:graphicFrame>
      <p:graphicFrame>
        <p:nvGraphicFramePr>
          <p:cNvPr id="9" name="Chart 8">
            <a:extLst>
              <a:ext uri="{FF2B5EF4-FFF2-40B4-BE49-F238E27FC236}">
                <a16:creationId xmlns:a16="http://schemas.microsoft.com/office/drawing/2014/main" id="{AAB2F91F-63BD-5F25-AEB4-E602EBCCEAB7}"/>
              </a:ext>
            </a:extLst>
          </p:cNvPr>
          <p:cNvGraphicFramePr>
            <a:graphicFrameLocks/>
          </p:cNvGraphicFramePr>
          <p:nvPr>
            <p:extLst>
              <p:ext uri="{D42A27DB-BD31-4B8C-83A1-F6EECF244321}">
                <p14:modId xmlns:p14="http://schemas.microsoft.com/office/powerpoint/2010/main" val="461569910"/>
              </p:ext>
            </p:extLst>
          </p:nvPr>
        </p:nvGraphicFramePr>
        <p:xfrm>
          <a:off x="791284" y="1350663"/>
          <a:ext cx="6219115" cy="390265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E588886-7BAA-9664-B6B4-165F47C474E1}"/>
              </a:ext>
            </a:extLst>
          </p:cNvPr>
          <p:cNvSpPr txBox="1"/>
          <p:nvPr/>
        </p:nvSpPr>
        <p:spPr>
          <a:xfrm>
            <a:off x="905435" y="5519309"/>
            <a:ext cx="10307048" cy="369332"/>
          </a:xfrm>
          <a:prstGeom prst="rect">
            <a:avLst/>
          </a:prstGeom>
          <a:noFill/>
        </p:spPr>
        <p:txBody>
          <a:bodyPr wrap="square" rtlCol="0">
            <a:spAutoFit/>
          </a:bodyPr>
          <a:lstStyle/>
          <a:p>
            <a:r>
              <a:rPr lang="en-IN" b="1" dirty="0"/>
              <a:t>Reasons:</a:t>
            </a:r>
            <a:r>
              <a:rPr lang="en-IN" dirty="0"/>
              <a:t> </a:t>
            </a:r>
            <a:r>
              <a:rPr lang="en-GB" dirty="0">
                <a:solidFill>
                  <a:schemeClr val="accent1">
                    <a:lumMod val="75000"/>
                  </a:schemeClr>
                </a:solidFill>
              </a:rPr>
              <a:t>Defective, durable, expensive, boring, versions, installing, bad looking, bad colors, etc</a:t>
            </a:r>
            <a:r>
              <a:rPr lang="en-IN" dirty="0">
                <a:solidFill>
                  <a:schemeClr val="accent1">
                    <a:lumMod val="75000"/>
                  </a:schemeClr>
                </a:solidFill>
              </a:rPr>
              <a:t>.</a:t>
            </a:r>
          </a:p>
        </p:txBody>
      </p:sp>
      <p:sp>
        <p:nvSpPr>
          <p:cNvPr id="6" name="Date Placeholder 5">
            <a:extLst>
              <a:ext uri="{FF2B5EF4-FFF2-40B4-BE49-F238E27FC236}">
                <a16:creationId xmlns:a16="http://schemas.microsoft.com/office/drawing/2014/main" id="{50D8D063-D7A5-2CFF-FA5D-737C03E1AAF6}"/>
              </a:ext>
            </a:extLst>
          </p:cNvPr>
          <p:cNvSpPr>
            <a:spLocks noGrp="1"/>
          </p:cNvSpPr>
          <p:nvPr>
            <p:ph type="dt" sz="half" idx="10"/>
          </p:nvPr>
        </p:nvSpPr>
        <p:spPr/>
        <p:txBody>
          <a:bodyPr/>
          <a:lstStyle/>
          <a:p>
            <a:fld id="{DCEFE65D-7A50-45ED-8F5F-8AC1A8B2E7A3}" type="datetime1">
              <a:rPr lang="en-US" smtClean="0"/>
              <a:t>3/7/2023</a:t>
            </a:fld>
            <a:endParaRPr lang="en-US" dirty="0"/>
          </a:p>
        </p:txBody>
      </p:sp>
    </p:spTree>
    <p:extLst>
      <p:ext uri="{BB962C8B-B14F-4D97-AF65-F5344CB8AC3E}">
        <p14:creationId xmlns:p14="http://schemas.microsoft.com/office/powerpoint/2010/main" val="339390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E0E3F-4DC6-4821-ABBA-B6AE59A4A12C}"/>
              </a:ext>
            </a:extLst>
          </p:cNvPr>
          <p:cNvSpPr>
            <a:spLocks noGrp="1"/>
          </p:cNvSpPr>
          <p:nvPr>
            <p:ph type="dt" sz="half" idx="10"/>
          </p:nvPr>
        </p:nvSpPr>
        <p:spPr/>
        <p:txBody>
          <a:bodyPr/>
          <a:lstStyle/>
          <a:p>
            <a:fld id="{51CF8059-E25D-4476-9F7B-23CE8D1AABA8}" type="datetime1">
              <a:rPr lang="en-US" smtClean="0"/>
              <a:t>3/7/2023</a:t>
            </a:fld>
            <a:endParaRPr lang="en-US" dirty="0"/>
          </a:p>
        </p:txBody>
      </p:sp>
      <p:sp>
        <p:nvSpPr>
          <p:cNvPr id="3" name="Slide Number Placeholder 2">
            <a:extLst>
              <a:ext uri="{FF2B5EF4-FFF2-40B4-BE49-F238E27FC236}">
                <a16:creationId xmlns:a16="http://schemas.microsoft.com/office/drawing/2014/main" id="{69D2CDDE-86D2-B3AE-4B86-68A1BF963E98}"/>
              </a:ext>
            </a:extLst>
          </p:cNvPr>
          <p:cNvSpPr>
            <a:spLocks noGrp="1"/>
          </p:cNvSpPr>
          <p:nvPr>
            <p:ph type="sldNum" sz="quarter" idx="12"/>
          </p:nvPr>
        </p:nvSpPr>
        <p:spPr/>
        <p:txBody>
          <a:bodyPr/>
          <a:lstStyle/>
          <a:p>
            <a:fld id="{401CF334-2D5C-4859-84A6-CA7E6E43FAEB}" type="slidenum">
              <a:rPr lang="en-US" smtClean="0"/>
              <a:t>22</a:t>
            </a:fld>
            <a:endParaRPr lang="en-US"/>
          </a:p>
        </p:txBody>
      </p:sp>
      <p:sp>
        <p:nvSpPr>
          <p:cNvPr id="11" name="TextBox 10">
            <a:extLst>
              <a:ext uri="{FF2B5EF4-FFF2-40B4-BE49-F238E27FC236}">
                <a16:creationId xmlns:a16="http://schemas.microsoft.com/office/drawing/2014/main" id="{11D40603-E712-34DD-FBD7-E94F5290A69F}"/>
              </a:ext>
            </a:extLst>
          </p:cNvPr>
          <p:cNvSpPr txBox="1"/>
          <p:nvPr/>
        </p:nvSpPr>
        <p:spPr>
          <a:xfrm>
            <a:off x="1631577" y="1209346"/>
            <a:ext cx="2752164" cy="369332"/>
          </a:xfrm>
          <a:prstGeom prst="rect">
            <a:avLst/>
          </a:prstGeom>
          <a:noFill/>
        </p:spPr>
        <p:txBody>
          <a:bodyPr wrap="square">
            <a:spAutoFit/>
          </a:bodyPr>
          <a:lstStyle/>
          <a:p>
            <a:r>
              <a:rPr lang="en-IN" sz="1800" b="1" dirty="0">
                <a:latin typeface="Algerian" panose="04020705040A02060702" pitchFamily="82" charset="0"/>
                <a:cs typeface="Arial" panose="020B0604020202020204" pitchFamily="34" charset="0"/>
              </a:rPr>
              <a:t>Video games dataset </a:t>
            </a:r>
            <a:endParaRPr lang="en-IN" dirty="0"/>
          </a:p>
        </p:txBody>
      </p:sp>
      <p:sp>
        <p:nvSpPr>
          <p:cNvPr id="15" name="TextBox 14">
            <a:extLst>
              <a:ext uri="{FF2B5EF4-FFF2-40B4-BE49-F238E27FC236}">
                <a16:creationId xmlns:a16="http://schemas.microsoft.com/office/drawing/2014/main" id="{D831EE81-0DC2-440F-AAA8-560153D5BDA5}"/>
              </a:ext>
            </a:extLst>
          </p:cNvPr>
          <p:cNvSpPr txBox="1"/>
          <p:nvPr/>
        </p:nvSpPr>
        <p:spPr>
          <a:xfrm>
            <a:off x="7476565" y="1226386"/>
            <a:ext cx="2976282" cy="369332"/>
          </a:xfrm>
          <a:prstGeom prst="rect">
            <a:avLst/>
          </a:prstGeom>
          <a:noFill/>
        </p:spPr>
        <p:txBody>
          <a:bodyPr wrap="square">
            <a:spAutoFit/>
          </a:bodyPr>
          <a:lstStyle/>
          <a:p>
            <a:r>
              <a:rPr lang="en-IN" sz="1800" b="1" dirty="0">
                <a:latin typeface="Algerian" panose="04020705040A02060702" pitchFamily="82" charset="0"/>
                <a:cs typeface="Arial" panose="020B0604020202020204" pitchFamily="34" charset="0"/>
              </a:rPr>
              <a:t>toy &amp; games dataset </a:t>
            </a:r>
            <a:endParaRPr lang="en-IN" dirty="0"/>
          </a:p>
        </p:txBody>
      </p:sp>
      <p:sp>
        <p:nvSpPr>
          <p:cNvPr id="17" name="TextBox 16">
            <a:extLst>
              <a:ext uri="{FF2B5EF4-FFF2-40B4-BE49-F238E27FC236}">
                <a16:creationId xmlns:a16="http://schemas.microsoft.com/office/drawing/2014/main" id="{ECEFE98C-82EB-B52A-5F7D-4FCE10834026}"/>
              </a:ext>
            </a:extLst>
          </p:cNvPr>
          <p:cNvSpPr txBox="1"/>
          <p:nvPr/>
        </p:nvSpPr>
        <p:spPr>
          <a:xfrm>
            <a:off x="4477870" y="483830"/>
            <a:ext cx="3357283" cy="630942"/>
          </a:xfrm>
          <a:prstGeom prst="rect">
            <a:avLst/>
          </a:prstGeom>
          <a:noFill/>
        </p:spPr>
        <p:txBody>
          <a:bodyPr wrap="square">
            <a:spAutoFit/>
          </a:bodyPr>
          <a:lstStyle/>
          <a:p>
            <a:r>
              <a:rPr lang="en-IN" sz="3500" b="1" dirty="0">
                <a:latin typeface="Algerian" panose="04020705040A02060702" pitchFamily="82" charset="0"/>
                <a:cs typeface="Arial" panose="020B0604020202020204" pitchFamily="34" charset="0"/>
              </a:rPr>
              <a:t>clustering</a:t>
            </a:r>
            <a:endParaRPr lang="en-IN" sz="3500" dirty="0"/>
          </a:p>
        </p:txBody>
      </p:sp>
      <p:sp>
        <p:nvSpPr>
          <p:cNvPr id="20" name="TextBox 19">
            <a:extLst>
              <a:ext uri="{FF2B5EF4-FFF2-40B4-BE49-F238E27FC236}">
                <a16:creationId xmlns:a16="http://schemas.microsoft.com/office/drawing/2014/main" id="{612E4808-3F40-7823-95DD-B1014A40AF31}"/>
              </a:ext>
            </a:extLst>
          </p:cNvPr>
          <p:cNvSpPr txBox="1"/>
          <p:nvPr/>
        </p:nvSpPr>
        <p:spPr>
          <a:xfrm>
            <a:off x="672353" y="5585072"/>
            <a:ext cx="8355106" cy="369332"/>
          </a:xfrm>
          <a:prstGeom prst="rect">
            <a:avLst/>
          </a:prstGeom>
          <a:noFill/>
        </p:spPr>
        <p:txBody>
          <a:bodyPr wrap="square" rtlCol="0">
            <a:spAutoFit/>
          </a:bodyPr>
          <a:lstStyle/>
          <a:p>
            <a:pPr marL="285750" indent="-285750">
              <a:buFont typeface="Wingdings" panose="05000000000000000000" pitchFamily="2" charset="2"/>
              <a:buChar char="ü"/>
            </a:pPr>
            <a:r>
              <a:rPr lang="en-IN" dirty="0"/>
              <a:t>We got best results using KMEANS clustering.</a:t>
            </a:r>
          </a:p>
        </p:txBody>
      </p:sp>
      <p:pic>
        <p:nvPicPr>
          <p:cNvPr id="22" name="Picture 21">
            <a:extLst>
              <a:ext uri="{FF2B5EF4-FFF2-40B4-BE49-F238E27FC236}">
                <a16:creationId xmlns:a16="http://schemas.microsoft.com/office/drawing/2014/main" id="{F4CD216B-402A-3FF7-57BC-D356BEE79FA1}"/>
              </a:ext>
            </a:extLst>
          </p:cNvPr>
          <p:cNvPicPr>
            <a:picLocks noChangeAspect="1"/>
          </p:cNvPicPr>
          <p:nvPr/>
        </p:nvPicPr>
        <p:blipFill rotWithShape="1">
          <a:blip r:embed="rId2"/>
          <a:srcRect t="229"/>
          <a:stretch/>
        </p:blipFill>
        <p:spPr>
          <a:xfrm>
            <a:off x="395427" y="1943986"/>
            <a:ext cx="5224464" cy="3311576"/>
          </a:xfrm>
          <a:prstGeom prst="rect">
            <a:avLst/>
          </a:prstGeom>
        </p:spPr>
      </p:pic>
      <p:pic>
        <p:nvPicPr>
          <p:cNvPr id="24" name="Picture 23">
            <a:extLst>
              <a:ext uri="{FF2B5EF4-FFF2-40B4-BE49-F238E27FC236}">
                <a16:creationId xmlns:a16="http://schemas.microsoft.com/office/drawing/2014/main" id="{DCEAEE01-963E-1ACF-9613-12CEF7DE0B55}"/>
              </a:ext>
            </a:extLst>
          </p:cNvPr>
          <p:cNvPicPr>
            <a:picLocks noChangeAspect="1"/>
          </p:cNvPicPr>
          <p:nvPr/>
        </p:nvPicPr>
        <p:blipFill>
          <a:blip r:embed="rId3"/>
          <a:stretch>
            <a:fillRect/>
          </a:stretch>
        </p:blipFill>
        <p:spPr>
          <a:xfrm>
            <a:off x="3269316" y="4175903"/>
            <a:ext cx="2228850" cy="876300"/>
          </a:xfrm>
          <a:prstGeom prst="rect">
            <a:avLst/>
          </a:prstGeom>
        </p:spPr>
      </p:pic>
      <p:pic>
        <p:nvPicPr>
          <p:cNvPr id="26" name="Picture 25">
            <a:extLst>
              <a:ext uri="{FF2B5EF4-FFF2-40B4-BE49-F238E27FC236}">
                <a16:creationId xmlns:a16="http://schemas.microsoft.com/office/drawing/2014/main" id="{BA3EE55C-F89C-AD4F-2FB4-300EB8C5E394}"/>
              </a:ext>
            </a:extLst>
          </p:cNvPr>
          <p:cNvPicPr>
            <a:picLocks noChangeAspect="1"/>
          </p:cNvPicPr>
          <p:nvPr/>
        </p:nvPicPr>
        <p:blipFill rotWithShape="1">
          <a:blip r:embed="rId4"/>
          <a:srcRect t="909"/>
          <a:stretch/>
        </p:blipFill>
        <p:spPr>
          <a:xfrm>
            <a:off x="6212064" y="1972235"/>
            <a:ext cx="5442054" cy="3079968"/>
          </a:xfrm>
          <a:prstGeom prst="rect">
            <a:avLst/>
          </a:prstGeom>
        </p:spPr>
      </p:pic>
      <p:pic>
        <p:nvPicPr>
          <p:cNvPr id="28" name="Picture 27">
            <a:extLst>
              <a:ext uri="{FF2B5EF4-FFF2-40B4-BE49-F238E27FC236}">
                <a16:creationId xmlns:a16="http://schemas.microsoft.com/office/drawing/2014/main" id="{00419AFD-A7C0-9A10-0F75-FEB17DFE72D6}"/>
              </a:ext>
            </a:extLst>
          </p:cNvPr>
          <p:cNvPicPr>
            <a:picLocks noChangeAspect="1"/>
          </p:cNvPicPr>
          <p:nvPr/>
        </p:nvPicPr>
        <p:blipFill>
          <a:blip r:embed="rId5"/>
          <a:stretch>
            <a:fillRect/>
          </a:stretch>
        </p:blipFill>
        <p:spPr>
          <a:xfrm>
            <a:off x="9434792" y="3869983"/>
            <a:ext cx="2129679" cy="1006818"/>
          </a:xfrm>
          <a:prstGeom prst="rect">
            <a:avLst/>
          </a:prstGeom>
        </p:spPr>
      </p:pic>
      <p:sp>
        <p:nvSpPr>
          <p:cNvPr id="29" name="TextBox 28">
            <a:extLst>
              <a:ext uri="{FF2B5EF4-FFF2-40B4-BE49-F238E27FC236}">
                <a16:creationId xmlns:a16="http://schemas.microsoft.com/office/drawing/2014/main" id="{19E961B1-019F-4C25-FC38-8544E8CC8F2A}"/>
              </a:ext>
            </a:extLst>
          </p:cNvPr>
          <p:cNvSpPr txBox="1"/>
          <p:nvPr/>
        </p:nvSpPr>
        <p:spPr>
          <a:xfrm rot="16200000">
            <a:off x="-321659" y="3244333"/>
            <a:ext cx="1048871" cy="369332"/>
          </a:xfrm>
          <a:prstGeom prst="rect">
            <a:avLst/>
          </a:prstGeom>
          <a:noFill/>
        </p:spPr>
        <p:txBody>
          <a:bodyPr wrap="square" rtlCol="0">
            <a:spAutoFit/>
          </a:bodyPr>
          <a:lstStyle/>
          <a:p>
            <a:r>
              <a:rPr lang="en-IN" dirty="0"/>
              <a:t>Ratings</a:t>
            </a:r>
          </a:p>
        </p:txBody>
      </p:sp>
      <p:sp>
        <p:nvSpPr>
          <p:cNvPr id="33" name="TextBox 32">
            <a:extLst>
              <a:ext uri="{FF2B5EF4-FFF2-40B4-BE49-F238E27FC236}">
                <a16:creationId xmlns:a16="http://schemas.microsoft.com/office/drawing/2014/main" id="{DBCF2CA2-0D8F-2665-5582-C0DFA843BDC9}"/>
              </a:ext>
            </a:extLst>
          </p:cNvPr>
          <p:cNvSpPr txBox="1"/>
          <p:nvPr/>
        </p:nvSpPr>
        <p:spPr>
          <a:xfrm rot="16200000">
            <a:off x="5607654" y="3175977"/>
            <a:ext cx="912160" cy="369332"/>
          </a:xfrm>
          <a:prstGeom prst="rect">
            <a:avLst/>
          </a:prstGeom>
          <a:noFill/>
        </p:spPr>
        <p:txBody>
          <a:bodyPr wrap="square">
            <a:spAutoFit/>
          </a:bodyPr>
          <a:lstStyle/>
          <a:p>
            <a:r>
              <a:rPr lang="en-IN" dirty="0"/>
              <a:t>Ratings</a:t>
            </a:r>
          </a:p>
        </p:txBody>
      </p:sp>
      <p:sp>
        <p:nvSpPr>
          <p:cNvPr id="34" name="TextBox 33">
            <a:extLst>
              <a:ext uri="{FF2B5EF4-FFF2-40B4-BE49-F238E27FC236}">
                <a16:creationId xmlns:a16="http://schemas.microsoft.com/office/drawing/2014/main" id="{A4CCE5AC-70BE-BC0F-5104-05DA8FF2ACEE}"/>
              </a:ext>
            </a:extLst>
          </p:cNvPr>
          <p:cNvSpPr txBox="1"/>
          <p:nvPr/>
        </p:nvSpPr>
        <p:spPr>
          <a:xfrm>
            <a:off x="2389094" y="5138187"/>
            <a:ext cx="1237129" cy="369332"/>
          </a:xfrm>
          <a:prstGeom prst="rect">
            <a:avLst/>
          </a:prstGeom>
          <a:noFill/>
        </p:spPr>
        <p:txBody>
          <a:bodyPr wrap="square" rtlCol="0">
            <a:spAutoFit/>
          </a:bodyPr>
          <a:lstStyle/>
          <a:p>
            <a:r>
              <a:rPr lang="en-IN" dirty="0"/>
              <a:t>Sentiments</a:t>
            </a:r>
          </a:p>
        </p:txBody>
      </p:sp>
      <p:sp>
        <p:nvSpPr>
          <p:cNvPr id="35" name="TextBox 34">
            <a:extLst>
              <a:ext uri="{FF2B5EF4-FFF2-40B4-BE49-F238E27FC236}">
                <a16:creationId xmlns:a16="http://schemas.microsoft.com/office/drawing/2014/main" id="{4410DEF1-C9D5-C593-508A-A760BB7F6CAE}"/>
              </a:ext>
            </a:extLst>
          </p:cNvPr>
          <p:cNvSpPr txBox="1"/>
          <p:nvPr/>
        </p:nvSpPr>
        <p:spPr>
          <a:xfrm>
            <a:off x="8408894" y="5019872"/>
            <a:ext cx="1237129" cy="369332"/>
          </a:xfrm>
          <a:prstGeom prst="rect">
            <a:avLst/>
          </a:prstGeom>
          <a:noFill/>
        </p:spPr>
        <p:txBody>
          <a:bodyPr wrap="square" rtlCol="0">
            <a:spAutoFit/>
          </a:bodyPr>
          <a:lstStyle/>
          <a:p>
            <a:r>
              <a:rPr lang="en-IN" dirty="0"/>
              <a:t>Sentiments</a:t>
            </a:r>
          </a:p>
        </p:txBody>
      </p:sp>
    </p:spTree>
    <p:extLst>
      <p:ext uri="{BB962C8B-B14F-4D97-AF65-F5344CB8AC3E}">
        <p14:creationId xmlns:p14="http://schemas.microsoft.com/office/powerpoint/2010/main" val="287950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9AD4C-950E-14C2-175F-2B6DA0FBC6C1}"/>
              </a:ext>
            </a:extLst>
          </p:cNvPr>
          <p:cNvSpPr>
            <a:spLocks noGrp="1"/>
          </p:cNvSpPr>
          <p:nvPr>
            <p:ph type="dt" sz="half" idx="10"/>
          </p:nvPr>
        </p:nvSpPr>
        <p:spPr/>
        <p:txBody>
          <a:bodyPr/>
          <a:lstStyle/>
          <a:p>
            <a:fld id="{51CF8059-E25D-4476-9F7B-23CE8D1AABA8}" type="datetime1">
              <a:rPr lang="en-US" smtClean="0"/>
              <a:t>3/7/2023</a:t>
            </a:fld>
            <a:endParaRPr lang="en-US" dirty="0"/>
          </a:p>
        </p:txBody>
      </p:sp>
      <p:sp>
        <p:nvSpPr>
          <p:cNvPr id="3" name="Slide Number Placeholder 2">
            <a:extLst>
              <a:ext uri="{FF2B5EF4-FFF2-40B4-BE49-F238E27FC236}">
                <a16:creationId xmlns:a16="http://schemas.microsoft.com/office/drawing/2014/main" id="{FCE42448-FCB9-55B0-B6AD-DF89C677064B}"/>
              </a:ext>
            </a:extLst>
          </p:cNvPr>
          <p:cNvSpPr>
            <a:spLocks noGrp="1"/>
          </p:cNvSpPr>
          <p:nvPr>
            <p:ph type="sldNum" sz="quarter" idx="12"/>
          </p:nvPr>
        </p:nvSpPr>
        <p:spPr/>
        <p:txBody>
          <a:bodyPr/>
          <a:lstStyle/>
          <a:p>
            <a:fld id="{401CF334-2D5C-4859-84A6-CA7E6E43FAEB}" type="slidenum">
              <a:rPr lang="en-US" smtClean="0"/>
              <a:t>23</a:t>
            </a:fld>
            <a:endParaRPr lang="en-US"/>
          </a:p>
        </p:txBody>
      </p:sp>
      <p:sp>
        <p:nvSpPr>
          <p:cNvPr id="5" name="TextBox 4">
            <a:extLst>
              <a:ext uri="{FF2B5EF4-FFF2-40B4-BE49-F238E27FC236}">
                <a16:creationId xmlns:a16="http://schemas.microsoft.com/office/drawing/2014/main" id="{4F528A28-5445-9FF9-D84C-DF534C7B61B6}"/>
              </a:ext>
            </a:extLst>
          </p:cNvPr>
          <p:cNvSpPr txBox="1"/>
          <p:nvPr/>
        </p:nvSpPr>
        <p:spPr>
          <a:xfrm>
            <a:off x="1461247" y="185321"/>
            <a:ext cx="9197787" cy="630942"/>
          </a:xfrm>
          <a:prstGeom prst="rect">
            <a:avLst/>
          </a:prstGeom>
          <a:noFill/>
        </p:spPr>
        <p:txBody>
          <a:bodyPr wrap="square">
            <a:spAutoFit/>
          </a:bodyPr>
          <a:lstStyle/>
          <a:p>
            <a:r>
              <a:rPr lang="en-IN" sz="3500" b="1" dirty="0">
                <a:latin typeface="Algerian" panose="04020705040A02060702" pitchFamily="82" charset="0"/>
                <a:cs typeface="Arial" panose="020B0604020202020204" pitchFamily="34" charset="0"/>
              </a:rPr>
              <a:t>PRODUCTS Recommendation system</a:t>
            </a:r>
            <a:endParaRPr lang="en-IN" sz="3500" dirty="0"/>
          </a:p>
        </p:txBody>
      </p:sp>
      <p:graphicFrame>
        <p:nvGraphicFramePr>
          <p:cNvPr id="10" name="Table 9">
            <a:extLst>
              <a:ext uri="{FF2B5EF4-FFF2-40B4-BE49-F238E27FC236}">
                <a16:creationId xmlns:a16="http://schemas.microsoft.com/office/drawing/2014/main" id="{09FB47CF-A416-6967-B9B2-DFB18DEC4D80}"/>
              </a:ext>
            </a:extLst>
          </p:cNvPr>
          <p:cNvGraphicFramePr>
            <a:graphicFrameLocks noGrp="1"/>
          </p:cNvGraphicFramePr>
          <p:nvPr>
            <p:extLst>
              <p:ext uri="{D42A27DB-BD31-4B8C-83A1-F6EECF244321}">
                <p14:modId xmlns:p14="http://schemas.microsoft.com/office/powerpoint/2010/main" val="173630867"/>
              </p:ext>
            </p:extLst>
          </p:nvPr>
        </p:nvGraphicFramePr>
        <p:xfrm>
          <a:off x="358579" y="2451877"/>
          <a:ext cx="1308847" cy="1575976"/>
        </p:xfrm>
        <a:graphic>
          <a:graphicData uri="http://schemas.openxmlformats.org/drawingml/2006/table">
            <a:tbl>
              <a:tblPr firstRow="1" firstCol="1" bandRow="1">
                <a:tableStyleId>{8799B23B-EC83-4686-B30A-512413B5E67A}</a:tableStyleId>
              </a:tblPr>
              <a:tblGrid>
                <a:gridCol w="1308847">
                  <a:extLst>
                    <a:ext uri="{9D8B030D-6E8A-4147-A177-3AD203B41FA5}">
                      <a16:colId xmlns:a16="http://schemas.microsoft.com/office/drawing/2014/main" val="3682243341"/>
                    </a:ext>
                  </a:extLst>
                </a:gridCol>
              </a:tblGrid>
              <a:tr h="665714">
                <a:tc>
                  <a:txBody>
                    <a:bodyPr/>
                    <a:lstStyle/>
                    <a:p>
                      <a:pPr algn="l">
                        <a:lnSpc>
                          <a:spcPct val="100000"/>
                        </a:lnSpc>
                        <a:spcAft>
                          <a:spcPts val="800"/>
                        </a:spcAft>
                      </a:pPr>
                      <a:r>
                        <a:rPr lang="en-US" sz="1300" dirty="0">
                          <a:effectLst/>
                        </a:rPr>
                        <a:t>Product ID</a:t>
                      </a:r>
                    </a:p>
                    <a:p>
                      <a:pPr marL="0" marR="0" lvl="0" indent="0" algn="l" defTabSz="914400" rtl="0" eaLnBrk="1" fontAlgn="auto" latinLnBrk="0" hangingPunct="1">
                        <a:lnSpc>
                          <a:spcPct val="100000"/>
                        </a:lnSpc>
                        <a:spcBef>
                          <a:spcPts val="0"/>
                        </a:spcBef>
                        <a:spcAft>
                          <a:spcPts val="800"/>
                        </a:spcAft>
                        <a:buClrTx/>
                        <a:buSzTx/>
                        <a:buFontTx/>
                        <a:buNone/>
                        <a:tabLst/>
                        <a:defRPr/>
                      </a:pPr>
                      <a:r>
                        <a:rPr lang="en-US" sz="1300" dirty="0">
                          <a:effectLst/>
                        </a:rPr>
                        <a:t>(Product Name)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185411"/>
                  </a:ext>
                </a:extLst>
              </a:tr>
              <a:tr h="910262">
                <a:tc>
                  <a:txBody>
                    <a:bodyPr/>
                    <a:lstStyle/>
                    <a:p>
                      <a:pPr algn="l">
                        <a:lnSpc>
                          <a:spcPct val="100000"/>
                        </a:lnSpc>
                        <a:spcAft>
                          <a:spcPts val="800"/>
                        </a:spcAft>
                      </a:pPr>
                      <a:r>
                        <a:rPr lang="en-US" sz="1200" dirty="0">
                          <a:effectLst/>
                        </a:rPr>
                        <a:t>B00BGA9WK2</a:t>
                      </a:r>
                    </a:p>
                    <a:p>
                      <a:pPr algn="l">
                        <a:lnSpc>
                          <a:spcPct val="100000"/>
                        </a:lnSpc>
                        <a:spcAft>
                          <a:spcPts val="800"/>
                        </a:spcAft>
                      </a:pPr>
                      <a:r>
                        <a:rPr lang="en-US" sz="1300" u="sng" dirty="0">
                          <a:solidFill>
                            <a:schemeClr val="tx1"/>
                          </a:solidFill>
                          <a:effectLst/>
                          <a:hlinkClick r:id="rId2">
                            <a:extLst>
                              <a:ext uri="{A12FA001-AC4F-418D-AE19-62706E023703}">
                                <ahyp:hlinkClr xmlns:ahyp="http://schemas.microsoft.com/office/drawing/2018/hyperlinkcolor" val="tx"/>
                              </a:ext>
                            </a:extLst>
                          </a:hlinkClick>
                        </a:rPr>
                        <a:t>(</a:t>
                      </a:r>
                      <a:r>
                        <a:rPr lang="en-US" sz="1300" u="sng" dirty="0">
                          <a:solidFill>
                            <a:srgbClr val="2998E3"/>
                          </a:solidFill>
                          <a:effectLst/>
                          <a:hlinkClick r:id="rId2">
                            <a:extLst>
                              <a:ext uri="{A12FA001-AC4F-418D-AE19-62706E023703}">
                                <ahyp:hlinkClr xmlns:ahyp="http://schemas.microsoft.com/office/drawing/2018/hyperlinkcolor" val="tx"/>
                              </a:ext>
                            </a:extLst>
                          </a:hlinkClick>
                        </a:rPr>
                        <a:t>Call of Duty Ghost</a:t>
                      </a:r>
                      <a:r>
                        <a:rPr lang="en-US" sz="1300" u="sng" dirty="0">
                          <a:effectLst/>
                        </a:rPr>
                        <a:t>)</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3437852"/>
                  </a:ext>
                </a:extLst>
              </a:tr>
            </a:tbl>
          </a:graphicData>
        </a:graphic>
      </p:graphicFrame>
      <p:graphicFrame>
        <p:nvGraphicFramePr>
          <p:cNvPr id="11" name="Table 10">
            <a:extLst>
              <a:ext uri="{FF2B5EF4-FFF2-40B4-BE49-F238E27FC236}">
                <a16:creationId xmlns:a16="http://schemas.microsoft.com/office/drawing/2014/main" id="{4B2F53D4-F49B-6F10-EFD4-72E54C93BEF9}"/>
              </a:ext>
            </a:extLst>
          </p:cNvPr>
          <p:cNvGraphicFramePr>
            <a:graphicFrameLocks noGrp="1"/>
          </p:cNvGraphicFramePr>
          <p:nvPr>
            <p:extLst>
              <p:ext uri="{D42A27DB-BD31-4B8C-83A1-F6EECF244321}">
                <p14:modId xmlns:p14="http://schemas.microsoft.com/office/powerpoint/2010/main" val="3084007039"/>
              </p:ext>
            </p:extLst>
          </p:nvPr>
        </p:nvGraphicFramePr>
        <p:xfrm>
          <a:off x="2393576" y="1922065"/>
          <a:ext cx="3252464" cy="2389561"/>
        </p:xfrm>
        <a:graphic>
          <a:graphicData uri="http://schemas.openxmlformats.org/drawingml/2006/table">
            <a:tbl>
              <a:tblPr firstRow="1" firstCol="1" bandRow="1">
                <a:tableStyleId>{69CF1AB2-1976-4502-BF36-3FF5EA218861}</a:tableStyleId>
              </a:tblPr>
              <a:tblGrid>
                <a:gridCol w="1103624">
                  <a:extLst>
                    <a:ext uri="{9D8B030D-6E8A-4147-A177-3AD203B41FA5}">
                      <a16:colId xmlns:a16="http://schemas.microsoft.com/office/drawing/2014/main" val="1610648455"/>
                    </a:ext>
                  </a:extLst>
                </a:gridCol>
                <a:gridCol w="2148840">
                  <a:extLst>
                    <a:ext uri="{9D8B030D-6E8A-4147-A177-3AD203B41FA5}">
                      <a16:colId xmlns:a16="http://schemas.microsoft.com/office/drawing/2014/main" val="317810279"/>
                    </a:ext>
                  </a:extLst>
                </a:gridCol>
              </a:tblGrid>
              <a:tr h="463335">
                <a:tc>
                  <a:txBody>
                    <a:bodyPr/>
                    <a:lstStyle/>
                    <a:p>
                      <a:pPr algn="ctr">
                        <a:lnSpc>
                          <a:spcPct val="150000"/>
                        </a:lnSpc>
                        <a:spcAft>
                          <a:spcPts val="800"/>
                        </a:spcAft>
                      </a:pPr>
                      <a:r>
                        <a:rPr lang="en-US" sz="1200">
                          <a:effectLst/>
                        </a:rPr>
                        <a:t>Product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Product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8541113"/>
                  </a:ext>
                </a:extLst>
              </a:tr>
              <a:tr h="291278">
                <a:tc>
                  <a:txBody>
                    <a:bodyPr/>
                    <a:lstStyle/>
                    <a:p>
                      <a:pPr algn="l">
                        <a:lnSpc>
                          <a:spcPct val="150000"/>
                        </a:lnSpc>
                        <a:spcBef>
                          <a:spcPts val="600"/>
                        </a:spcBef>
                        <a:spcAft>
                          <a:spcPts val="450"/>
                        </a:spcAft>
                      </a:pPr>
                      <a:r>
                        <a:rPr lang="en-US" sz="1100">
                          <a:effectLst/>
                        </a:rPr>
                        <a:t>B00005TNI6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200">
                          <a:effectLst/>
                        </a:rPr>
                        <a:t> "</a:t>
                      </a:r>
                      <a:r>
                        <a:rPr lang="en-US" sz="1200" u="sng">
                          <a:effectLst/>
                          <a:hlinkClick r:id="rId3"/>
                        </a:rPr>
                        <a:t>Devil May Cry</a:t>
                      </a: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133827"/>
                  </a:ext>
                </a:extLst>
              </a:tr>
              <a:tr h="262421">
                <a:tc>
                  <a:txBody>
                    <a:bodyPr/>
                    <a:lstStyle/>
                    <a:p>
                      <a:pPr algn="l">
                        <a:lnSpc>
                          <a:spcPct val="150000"/>
                        </a:lnSpc>
                        <a:spcAft>
                          <a:spcPts val="800"/>
                        </a:spcAft>
                      </a:pPr>
                      <a:r>
                        <a:rPr lang="en-US" sz="1200" dirty="0">
                          <a:effectLst/>
                        </a:rPr>
                        <a:t>B00BGA9WK2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200">
                          <a:effectLst/>
                        </a:rPr>
                        <a:t> "</a:t>
                      </a:r>
                      <a:r>
                        <a:rPr lang="en-US" sz="1200" u="sng">
                          <a:effectLst/>
                          <a:hlinkClick r:id="rId4"/>
                        </a:rPr>
                        <a:t>Blacklight Retribution</a:t>
                      </a: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6752987"/>
                  </a:ext>
                </a:extLst>
              </a:tr>
              <a:tr h="262421">
                <a:tc>
                  <a:txBody>
                    <a:bodyPr/>
                    <a:lstStyle/>
                    <a:p>
                      <a:pPr algn="l">
                        <a:lnSpc>
                          <a:spcPct val="150000"/>
                        </a:lnSpc>
                        <a:spcBef>
                          <a:spcPts val="600"/>
                        </a:spcBef>
                        <a:spcAft>
                          <a:spcPts val="450"/>
                        </a:spcAft>
                      </a:pPr>
                      <a:r>
                        <a:rPr lang="en-US" sz="1100">
                          <a:effectLst/>
                        </a:rPr>
                        <a:t>B003JVKHEQ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200" dirty="0">
                          <a:effectLst/>
                        </a:rPr>
                        <a:t>"</a:t>
                      </a:r>
                      <a:r>
                        <a:rPr lang="en-US" sz="1200" u="sng" dirty="0">
                          <a:effectLst/>
                          <a:hlinkClick r:id="rId5"/>
                        </a:rPr>
                        <a:t>Call of Duty: Black Ops</a:t>
                      </a: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5961062"/>
                  </a:ext>
                </a:extLst>
              </a:tr>
              <a:tr h="555053">
                <a:tc>
                  <a:txBody>
                    <a:bodyPr/>
                    <a:lstStyle/>
                    <a:p>
                      <a:pPr algn="l">
                        <a:lnSpc>
                          <a:spcPct val="150000"/>
                        </a:lnSpc>
                        <a:spcBef>
                          <a:spcPts val="600"/>
                        </a:spcBef>
                        <a:spcAft>
                          <a:spcPts val="450"/>
                        </a:spcAft>
                      </a:pPr>
                      <a:r>
                        <a:rPr lang="en-US" sz="1100" dirty="0">
                          <a:effectLst/>
                        </a:rPr>
                        <a:t>B0000696CZ</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200" dirty="0">
                          <a:effectLst/>
                        </a:rPr>
                        <a:t>"</a:t>
                      </a:r>
                      <a:r>
                        <a:rPr lang="en-US" sz="1200" u="sng" dirty="0">
                          <a:effectLst/>
                          <a:hlinkClick r:id="rId6"/>
                        </a:rPr>
                        <a:t>Tomb Raider: Angel of Darkness</a:t>
                      </a: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0583509"/>
                  </a:ext>
                </a:extLst>
              </a:tr>
              <a:tr h="555053">
                <a:tc>
                  <a:txBody>
                    <a:bodyPr/>
                    <a:lstStyle/>
                    <a:p>
                      <a:pPr algn="l">
                        <a:lnSpc>
                          <a:spcPct val="150000"/>
                        </a:lnSpc>
                        <a:spcBef>
                          <a:spcPts val="600"/>
                        </a:spcBef>
                        <a:spcAft>
                          <a:spcPts val="450"/>
                        </a:spcAft>
                      </a:pPr>
                      <a:r>
                        <a:rPr lang="en-US" sz="1100">
                          <a:effectLst/>
                        </a:rPr>
                        <a:t>B002I0H79C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200" dirty="0">
                          <a:effectLst/>
                        </a:rPr>
                        <a:t>"</a:t>
                      </a:r>
                      <a:r>
                        <a:rPr lang="en-US" sz="1200" u="sng" dirty="0">
                          <a:effectLst/>
                          <a:hlinkClick r:id="rId7"/>
                        </a:rPr>
                        <a:t>Call of Duty 4: Modern Warfare</a:t>
                      </a: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99440"/>
                  </a:ext>
                </a:extLst>
              </a:tr>
            </a:tbl>
          </a:graphicData>
        </a:graphic>
      </p:graphicFrame>
      <p:cxnSp>
        <p:nvCxnSpPr>
          <p:cNvPr id="15" name="Straight Connector 14">
            <a:extLst>
              <a:ext uri="{FF2B5EF4-FFF2-40B4-BE49-F238E27FC236}">
                <a16:creationId xmlns:a16="http://schemas.microsoft.com/office/drawing/2014/main" id="{2E044138-66EF-6E24-75CA-72C02C1BCEC0}"/>
              </a:ext>
            </a:extLst>
          </p:cNvPr>
          <p:cNvCxnSpPr/>
          <p:nvPr/>
        </p:nvCxnSpPr>
        <p:spPr>
          <a:xfrm>
            <a:off x="1667435" y="264458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50637B-8BF2-00D7-E55D-E5F5157029D6}"/>
              </a:ext>
            </a:extLst>
          </p:cNvPr>
          <p:cNvCxnSpPr>
            <a:cxnSpLocks/>
          </p:cNvCxnSpPr>
          <p:nvPr/>
        </p:nvCxnSpPr>
        <p:spPr>
          <a:xfrm flipV="1">
            <a:off x="1672142" y="2791978"/>
            <a:ext cx="773563" cy="531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BF6E75-B76E-1D13-8008-4F13FBEEAE2D}"/>
              </a:ext>
            </a:extLst>
          </p:cNvPr>
          <p:cNvCxnSpPr>
            <a:cxnSpLocks/>
            <a:endCxn id="11" idx="1"/>
          </p:cNvCxnSpPr>
          <p:nvPr/>
        </p:nvCxnSpPr>
        <p:spPr>
          <a:xfrm flipV="1">
            <a:off x="1677953" y="3116845"/>
            <a:ext cx="715623" cy="21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0C72944-D97A-074C-2B5C-A70F4F402820}"/>
              </a:ext>
            </a:extLst>
          </p:cNvPr>
          <p:cNvCxnSpPr>
            <a:cxnSpLocks/>
          </p:cNvCxnSpPr>
          <p:nvPr/>
        </p:nvCxnSpPr>
        <p:spPr>
          <a:xfrm flipV="1">
            <a:off x="1663519" y="2507154"/>
            <a:ext cx="773231" cy="81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55D4A95-9DDF-5C05-5F84-B949F591E827}"/>
              </a:ext>
            </a:extLst>
          </p:cNvPr>
          <p:cNvCxnSpPr>
            <a:cxnSpLocks/>
          </p:cNvCxnSpPr>
          <p:nvPr/>
        </p:nvCxnSpPr>
        <p:spPr>
          <a:xfrm>
            <a:off x="1658803" y="3317278"/>
            <a:ext cx="777947" cy="63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E52AAB4-F1CD-5D3E-4698-C34E0B294643}"/>
              </a:ext>
            </a:extLst>
          </p:cNvPr>
          <p:cNvCxnSpPr>
            <a:cxnSpLocks/>
          </p:cNvCxnSpPr>
          <p:nvPr/>
        </p:nvCxnSpPr>
        <p:spPr>
          <a:xfrm>
            <a:off x="1667289" y="3330193"/>
            <a:ext cx="793228" cy="14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4DAF0A1-2026-FF77-5898-C335A8074192}"/>
              </a:ext>
            </a:extLst>
          </p:cNvPr>
          <p:cNvSpPr txBox="1"/>
          <p:nvPr/>
        </p:nvSpPr>
        <p:spPr>
          <a:xfrm>
            <a:off x="1382775" y="1159712"/>
            <a:ext cx="3239682" cy="369332"/>
          </a:xfrm>
          <a:prstGeom prst="rect">
            <a:avLst/>
          </a:prstGeom>
          <a:noFill/>
        </p:spPr>
        <p:txBody>
          <a:bodyPr wrap="square">
            <a:spAutoFit/>
          </a:bodyPr>
          <a:lstStyle/>
          <a:p>
            <a:r>
              <a:rPr lang="en-IN" sz="1800" b="1" dirty="0">
                <a:latin typeface="Algerian" panose="04020705040A02060702" pitchFamily="82" charset="0"/>
                <a:cs typeface="Arial" panose="020B0604020202020204" pitchFamily="34" charset="0"/>
              </a:rPr>
              <a:t>Video games dataset </a:t>
            </a:r>
            <a:endParaRPr lang="en-IN" dirty="0"/>
          </a:p>
        </p:txBody>
      </p:sp>
      <p:sp>
        <p:nvSpPr>
          <p:cNvPr id="40" name="TextBox 39">
            <a:extLst>
              <a:ext uri="{FF2B5EF4-FFF2-40B4-BE49-F238E27FC236}">
                <a16:creationId xmlns:a16="http://schemas.microsoft.com/office/drawing/2014/main" id="{60581E57-2844-AA33-BC7C-46C29436E0CC}"/>
              </a:ext>
            </a:extLst>
          </p:cNvPr>
          <p:cNvSpPr txBox="1"/>
          <p:nvPr/>
        </p:nvSpPr>
        <p:spPr>
          <a:xfrm>
            <a:off x="7506792" y="1164645"/>
            <a:ext cx="3379694" cy="369332"/>
          </a:xfrm>
          <a:prstGeom prst="rect">
            <a:avLst/>
          </a:prstGeom>
          <a:noFill/>
        </p:spPr>
        <p:txBody>
          <a:bodyPr wrap="square">
            <a:spAutoFit/>
          </a:bodyPr>
          <a:lstStyle/>
          <a:p>
            <a:r>
              <a:rPr lang="en-IN" sz="1800" b="1" dirty="0">
                <a:latin typeface="Algerian" panose="04020705040A02060702" pitchFamily="82" charset="0"/>
                <a:cs typeface="Arial" panose="020B0604020202020204" pitchFamily="34" charset="0"/>
              </a:rPr>
              <a:t>toy &amp; games dataset </a:t>
            </a:r>
            <a:endParaRPr lang="en-IN" dirty="0"/>
          </a:p>
        </p:txBody>
      </p:sp>
      <p:graphicFrame>
        <p:nvGraphicFramePr>
          <p:cNvPr id="41" name="Table 40">
            <a:extLst>
              <a:ext uri="{FF2B5EF4-FFF2-40B4-BE49-F238E27FC236}">
                <a16:creationId xmlns:a16="http://schemas.microsoft.com/office/drawing/2014/main" id="{245FF2D0-3571-2FD6-A465-121AD0A8F99A}"/>
              </a:ext>
            </a:extLst>
          </p:cNvPr>
          <p:cNvGraphicFramePr>
            <a:graphicFrameLocks noGrp="1"/>
          </p:cNvGraphicFramePr>
          <p:nvPr>
            <p:extLst>
              <p:ext uri="{D42A27DB-BD31-4B8C-83A1-F6EECF244321}">
                <p14:modId xmlns:p14="http://schemas.microsoft.com/office/powerpoint/2010/main" val="2494904660"/>
              </p:ext>
            </p:extLst>
          </p:nvPr>
        </p:nvGraphicFramePr>
        <p:xfrm>
          <a:off x="6096000" y="2636846"/>
          <a:ext cx="1144905" cy="1157875"/>
        </p:xfrm>
        <a:graphic>
          <a:graphicData uri="http://schemas.openxmlformats.org/drawingml/2006/table">
            <a:tbl>
              <a:tblPr firstRow="1" firstCol="1" bandRow="1">
                <a:tableStyleId>{8799B23B-EC83-4686-B30A-512413B5E67A}</a:tableStyleId>
              </a:tblPr>
              <a:tblGrid>
                <a:gridCol w="1144905">
                  <a:extLst>
                    <a:ext uri="{9D8B030D-6E8A-4147-A177-3AD203B41FA5}">
                      <a16:colId xmlns:a16="http://schemas.microsoft.com/office/drawing/2014/main" val="2856805530"/>
                    </a:ext>
                  </a:extLst>
                </a:gridCol>
              </a:tblGrid>
              <a:tr h="527695">
                <a:tc>
                  <a:txBody>
                    <a:bodyPr/>
                    <a:lstStyle/>
                    <a:p>
                      <a:pPr algn="l">
                        <a:lnSpc>
                          <a:spcPct val="100000"/>
                        </a:lnSpc>
                        <a:spcAft>
                          <a:spcPts val="800"/>
                        </a:spcAft>
                      </a:pPr>
                      <a:r>
                        <a:rPr lang="en-US" sz="1200" dirty="0">
                          <a:effectLst/>
                        </a:rPr>
                        <a:t>Product ID</a:t>
                      </a:r>
                    </a:p>
                    <a:p>
                      <a:pPr marL="0" marR="0" lvl="0" indent="0" algn="l" defTabSz="914400" rtl="0" eaLnBrk="1" fontAlgn="auto" latinLnBrk="0" hangingPunct="1">
                        <a:lnSpc>
                          <a:spcPct val="100000"/>
                        </a:lnSpc>
                        <a:spcBef>
                          <a:spcPts val="0"/>
                        </a:spcBef>
                        <a:spcAft>
                          <a:spcPts val="800"/>
                        </a:spcAft>
                        <a:buClrTx/>
                        <a:buSzTx/>
                        <a:buFontTx/>
                        <a:buNone/>
                        <a:tabLst/>
                        <a:defRPr/>
                      </a:pPr>
                      <a:r>
                        <a:rPr lang="en-US" sz="1100" dirty="0">
                          <a:effectLst/>
                        </a:rPr>
                        <a:t>(Product Name)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2487266"/>
                  </a:ext>
                </a:extLst>
              </a:tr>
              <a:tr h="630180">
                <a:tc>
                  <a:txBody>
                    <a:bodyPr/>
                    <a:lstStyle/>
                    <a:p>
                      <a:pPr algn="l">
                        <a:lnSpc>
                          <a:spcPct val="100000"/>
                        </a:lnSpc>
                        <a:spcAft>
                          <a:spcPts val="800"/>
                        </a:spcAft>
                      </a:pPr>
                      <a:r>
                        <a:rPr lang="en-US" sz="1200" dirty="0">
                          <a:effectLst/>
                        </a:rPr>
                        <a:t>B00BGA9WK2</a:t>
                      </a:r>
                    </a:p>
                    <a:p>
                      <a:pPr algn="l">
                        <a:lnSpc>
                          <a:spcPct val="100000"/>
                        </a:lnSpc>
                        <a:spcAft>
                          <a:spcPts val="800"/>
                        </a:spcAft>
                      </a:pPr>
                      <a:r>
                        <a:rPr lang="en-US" sz="1300" u="sng" dirty="0">
                          <a:solidFill>
                            <a:schemeClr val="tx1"/>
                          </a:solidFill>
                          <a:effectLst/>
                          <a:hlinkClick r:id="rId8">
                            <a:extLst>
                              <a:ext uri="{A12FA001-AC4F-418D-AE19-62706E023703}">
                                <ahyp:hlinkClr xmlns:ahyp="http://schemas.microsoft.com/office/drawing/2018/hyperlinkcolor" val="tx"/>
                              </a:ext>
                            </a:extLst>
                          </a:hlinkClick>
                        </a:rPr>
                        <a:t>(</a:t>
                      </a:r>
                      <a:r>
                        <a:rPr lang="en-US" sz="1300" u="sng" dirty="0">
                          <a:solidFill>
                            <a:srgbClr val="2998E3"/>
                          </a:solidFill>
                          <a:effectLst/>
                          <a:hlinkClick r:id="rId8">
                            <a:extLst>
                              <a:ext uri="{A12FA001-AC4F-418D-AE19-62706E023703}">
                                <ahyp:hlinkClr xmlns:ahyp="http://schemas.microsoft.com/office/drawing/2018/hyperlinkcolor" val="tx"/>
                              </a:ext>
                            </a:extLst>
                          </a:hlinkClick>
                        </a:rPr>
                        <a:t>Leap Pad</a:t>
                      </a:r>
                      <a:r>
                        <a:rPr lang="en-US" sz="1300" u="sng" dirty="0">
                          <a:effectLst/>
                        </a:rPr>
                        <a:t>)</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9946226"/>
                  </a:ext>
                </a:extLst>
              </a:tr>
            </a:tbl>
          </a:graphicData>
        </a:graphic>
      </p:graphicFrame>
      <p:graphicFrame>
        <p:nvGraphicFramePr>
          <p:cNvPr id="42" name="Table 41">
            <a:extLst>
              <a:ext uri="{FF2B5EF4-FFF2-40B4-BE49-F238E27FC236}">
                <a16:creationId xmlns:a16="http://schemas.microsoft.com/office/drawing/2014/main" id="{5E8BC7A0-7A75-1FFD-5AAE-449CA6744D7A}"/>
              </a:ext>
            </a:extLst>
          </p:cNvPr>
          <p:cNvGraphicFramePr>
            <a:graphicFrameLocks noGrp="1"/>
          </p:cNvGraphicFramePr>
          <p:nvPr>
            <p:extLst>
              <p:ext uri="{D42A27DB-BD31-4B8C-83A1-F6EECF244321}">
                <p14:modId xmlns:p14="http://schemas.microsoft.com/office/powerpoint/2010/main" val="2807641919"/>
              </p:ext>
            </p:extLst>
          </p:nvPr>
        </p:nvGraphicFramePr>
        <p:xfrm>
          <a:off x="8185547" y="2127096"/>
          <a:ext cx="3379693" cy="2165344"/>
        </p:xfrm>
        <a:graphic>
          <a:graphicData uri="http://schemas.openxmlformats.org/drawingml/2006/table">
            <a:tbl>
              <a:tblPr firstRow="1" firstCol="1" bandRow="1">
                <a:tableStyleId>{8799B23B-EC83-4686-B30A-512413B5E67A}</a:tableStyleId>
              </a:tblPr>
              <a:tblGrid>
                <a:gridCol w="1171594">
                  <a:extLst>
                    <a:ext uri="{9D8B030D-6E8A-4147-A177-3AD203B41FA5}">
                      <a16:colId xmlns:a16="http://schemas.microsoft.com/office/drawing/2014/main" val="3628291226"/>
                    </a:ext>
                  </a:extLst>
                </a:gridCol>
                <a:gridCol w="2208099">
                  <a:extLst>
                    <a:ext uri="{9D8B030D-6E8A-4147-A177-3AD203B41FA5}">
                      <a16:colId xmlns:a16="http://schemas.microsoft.com/office/drawing/2014/main" val="331152126"/>
                    </a:ext>
                  </a:extLst>
                </a:gridCol>
              </a:tblGrid>
              <a:tr h="575449">
                <a:tc>
                  <a:txBody>
                    <a:bodyPr/>
                    <a:lstStyle/>
                    <a:p>
                      <a:pPr algn="ctr">
                        <a:lnSpc>
                          <a:spcPct val="150000"/>
                        </a:lnSpc>
                        <a:spcAft>
                          <a:spcPts val="800"/>
                        </a:spcAft>
                      </a:pPr>
                      <a:r>
                        <a:rPr lang="en-US" sz="1200" dirty="0">
                          <a:effectLst/>
                        </a:rPr>
                        <a:t>Product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Product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2417016"/>
                  </a:ext>
                </a:extLst>
              </a:tr>
              <a:tr h="516345">
                <a:tc>
                  <a:txBody>
                    <a:bodyPr/>
                    <a:lstStyle/>
                    <a:p>
                      <a:pPr algn="l">
                        <a:lnSpc>
                          <a:spcPct val="150000"/>
                        </a:lnSpc>
                        <a:spcAft>
                          <a:spcPts val="800"/>
                        </a:spcAft>
                      </a:pPr>
                      <a:r>
                        <a:rPr lang="en-US" sz="1100" dirty="0">
                          <a:effectLst/>
                        </a:rPr>
                        <a:t>B001W30D2O</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u="sng" dirty="0">
                          <a:effectLst/>
                          <a:hlinkClick r:id="rId9"/>
                        </a:rPr>
                        <a:t>Learning Puppy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mpd="sng">
                      <a:noFill/>
                    </a:lnR>
                  </a:tcPr>
                </a:tc>
                <a:extLst>
                  <a:ext uri="{0D108BD9-81ED-4DB2-BD59-A6C34878D82A}">
                    <a16:rowId xmlns:a16="http://schemas.microsoft.com/office/drawing/2014/main" val="2710734098"/>
                  </a:ext>
                </a:extLst>
              </a:tr>
              <a:tr h="536775">
                <a:tc>
                  <a:txBody>
                    <a:bodyPr/>
                    <a:lstStyle/>
                    <a:p>
                      <a:pPr algn="l">
                        <a:lnSpc>
                          <a:spcPct val="150000"/>
                        </a:lnSpc>
                        <a:spcBef>
                          <a:spcPts val="600"/>
                        </a:spcBef>
                        <a:spcAft>
                          <a:spcPts val="450"/>
                        </a:spcAft>
                      </a:pPr>
                      <a:r>
                        <a:rPr lang="en-US" sz="1200" dirty="0">
                          <a:effectLst/>
                        </a:rPr>
                        <a:t>B0006N8X3M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u="sng" dirty="0">
                          <a:effectLst/>
                          <a:hlinkClick r:id="rId10"/>
                        </a:rPr>
                        <a:t>CB open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6409468"/>
                  </a:ext>
                </a:extLst>
              </a:tr>
              <a:tr h="536775">
                <a:tc>
                  <a:txBody>
                    <a:bodyPr/>
                    <a:lstStyle/>
                    <a:p>
                      <a:pPr algn="l">
                        <a:lnSpc>
                          <a:spcPct val="150000"/>
                        </a:lnSpc>
                        <a:spcBef>
                          <a:spcPts val="600"/>
                        </a:spcBef>
                        <a:spcAft>
                          <a:spcPts val="450"/>
                        </a:spcAft>
                      </a:pPr>
                      <a:r>
                        <a:rPr lang="en-US" sz="1100" dirty="0">
                          <a:effectLst/>
                        </a:rPr>
                        <a:t>B000VO3GPG</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u="sng" dirty="0">
                          <a:effectLst/>
                          <a:hlinkClick r:id="rId11"/>
                        </a:rPr>
                        <a:t>Baby Stella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9772368"/>
                  </a:ext>
                </a:extLst>
              </a:tr>
            </a:tbl>
          </a:graphicData>
        </a:graphic>
      </p:graphicFrame>
      <p:cxnSp>
        <p:nvCxnSpPr>
          <p:cNvPr id="47" name="Straight Arrow Connector 46">
            <a:extLst>
              <a:ext uri="{FF2B5EF4-FFF2-40B4-BE49-F238E27FC236}">
                <a16:creationId xmlns:a16="http://schemas.microsoft.com/office/drawing/2014/main" id="{C8367FC0-C474-82CE-6786-EDC86033307A}"/>
              </a:ext>
            </a:extLst>
          </p:cNvPr>
          <p:cNvCxnSpPr>
            <a:cxnSpLocks/>
          </p:cNvCxnSpPr>
          <p:nvPr/>
        </p:nvCxnSpPr>
        <p:spPr>
          <a:xfrm>
            <a:off x="7212756" y="3341325"/>
            <a:ext cx="963836" cy="59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110F4C9-EE17-7173-F094-CC5D98AD7BB0}"/>
              </a:ext>
            </a:extLst>
          </p:cNvPr>
          <p:cNvSpPr txBox="1"/>
          <p:nvPr/>
        </p:nvSpPr>
        <p:spPr>
          <a:xfrm>
            <a:off x="907645" y="5105554"/>
            <a:ext cx="10049435" cy="584775"/>
          </a:xfrm>
          <a:prstGeom prst="rect">
            <a:avLst/>
          </a:prstGeom>
          <a:noFill/>
        </p:spPr>
        <p:txBody>
          <a:bodyPr wrap="square" rtlCol="0">
            <a:spAutoFit/>
          </a:bodyPr>
          <a:lstStyle/>
          <a:p>
            <a:pPr marL="285750" indent="-285750">
              <a:buFont typeface="Wingdings" panose="05000000000000000000" pitchFamily="2" charset="2"/>
              <a:buChar char="ü"/>
            </a:pPr>
            <a:r>
              <a:rPr lang="en-GB" sz="1600" dirty="0">
                <a:solidFill>
                  <a:srgbClr val="212121"/>
                </a:solidFill>
                <a:effectLst/>
                <a:latin typeface="Times New Roman" panose="02020603050405020304" pitchFamily="18" charset="0"/>
                <a:ea typeface="Times New Roman" panose="02020603050405020304" pitchFamily="18" charset="0"/>
              </a:rPr>
              <a:t>To determine the linear correlation between two variables, in this case, the ratings for two products, we utilise </a:t>
            </a:r>
            <a:r>
              <a:rPr lang="en-GB" sz="1600" b="1" dirty="0">
                <a:effectLst/>
                <a:latin typeface="Times New Roman" panose="02020603050405020304" pitchFamily="18" charset="0"/>
                <a:ea typeface="Times New Roman" panose="02020603050405020304" pitchFamily="18" charset="0"/>
              </a:rPr>
              <a:t>Pearson's correlation coefficient.</a:t>
            </a:r>
          </a:p>
        </p:txBody>
      </p:sp>
      <p:cxnSp>
        <p:nvCxnSpPr>
          <p:cNvPr id="72" name="Straight Arrow Connector 71">
            <a:extLst>
              <a:ext uri="{FF2B5EF4-FFF2-40B4-BE49-F238E27FC236}">
                <a16:creationId xmlns:a16="http://schemas.microsoft.com/office/drawing/2014/main" id="{9320FCA9-E47B-0216-1BC1-E3DF39053A82}"/>
              </a:ext>
            </a:extLst>
          </p:cNvPr>
          <p:cNvCxnSpPr>
            <a:cxnSpLocks/>
          </p:cNvCxnSpPr>
          <p:nvPr/>
        </p:nvCxnSpPr>
        <p:spPr>
          <a:xfrm flipV="1">
            <a:off x="7249860" y="2874405"/>
            <a:ext cx="926732" cy="439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F24516A-C9FA-C537-7018-4F2C9CA2CB91}"/>
              </a:ext>
            </a:extLst>
          </p:cNvPr>
          <p:cNvCxnSpPr>
            <a:cxnSpLocks/>
          </p:cNvCxnSpPr>
          <p:nvPr/>
        </p:nvCxnSpPr>
        <p:spPr>
          <a:xfrm>
            <a:off x="7249860" y="3327801"/>
            <a:ext cx="926732" cy="6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2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B95D5F-7F13-4ECA-AEDD-4F884C199BC0}"/>
              </a:ext>
            </a:extLst>
          </p:cNvPr>
          <p:cNvSpPr txBox="1"/>
          <p:nvPr/>
        </p:nvSpPr>
        <p:spPr>
          <a:xfrm>
            <a:off x="1196796" y="1403035"/>
            <a:ext cx="9798407" cy="7017306"/>
          </a:xfrm>
          <a:prstGeom prst="rect">
            <a:avLst/>
          </a:prstGeom>
          <a:noFill/>
        </p:spPr>
        <p:txBody>
          <a:bodyPr wrap="square">
            <a:spAutoFit/>
          </a:bodyPr>
          <a:lstStyle/>
          <a:p>
            <a:pPr marL="457200" indent="-457200">
              <a:lnSpc>
                <a:spcPct val="150000"/>
              </a:lnSpc>
              <a:spcBef>
                <a:spcPts val="600"/>
              </a:spcBef>
              <a:buAutoNum type="arabicPeriod"/>
            </a:pPr>
            <a:r>
              <a:rPr lang="en-US" sz="2200" b="1" dirty="0">
                <a:latin typeface="Times New Roman" panose="02020603050405020304" pitchFamily="18" charset="0"/>
                <a:cs typeface="Times New Roman" panose="02020603050405020304" pitchFamily="18" charset="0"/>
              </a:rPr>
              <a:t>Positive sentiments </a:t>
            </a:r>
            <a:r>
              <a:rPr lang="en-US" sz="2200" dirty="0">
                <a:latin typeface="Times New Roman" panose="02020603050405020304" pitchFamily="18" charset="0"/>
                <a:cs typeface="Times New Roman" panose="02020603050405020304" pitchFamily="18" charset="0"/>
              </a:rPr>
              <a:t>are </a:t>
            </a:r>
            <a:r>
              <a:rPr lang="en-US" sz="2200" b="1" dirty="0">
                <a:latin typeface="Times New Roman" panose="02020603050405020304" pitchFamily="18" charset="0"/>
                <a:cs typeface="Times New Roman" panose="02020603050405020304" pitchFamily="18" charset="0"/>
              </a:rPr>
              <a:t>more</a:t>
            </a:r>
            <a:r>
              <a:rPr lang="en-US" sz="2200" dirty="0">
                <a:latin typeface="Times New Roman" panose="02020603050405020304" pitchFamily="18" charset="0"/>
                <a:cs typeface="Times New Roman" panose="02020603050405020304" pitchFamily="18" charset="0"/>
              </a:rPr>
              <a:t> in number than negative sentiments.</a:t>
            </a:r>
          </a:p>
          <a:p>
            <a:pPr marL="457200" indent="-457200">
              <a:lnSpc>
                <a:spcPct val="150000"/>
              </a:lnSpc>
              <a:spcBef>
                <a:spcPts val="600"/>
              </a:spcBef>
              <a:buAutoNum type="arabicPeriod"/>
            </a:pPr>
            <a:r>
              <a:rPr lang="en-US" sz="2200" b="1" dirty="0">
                <a:latin typeface="Times New Roman" panose="02020603050405020304" pitchFamily="18" charset="0"/>
                <a:cs typeface="Times New Roman" panose="02020603050405020304" pitchFamily="18" charset="0"/>
              </a:rPr>
              <a:t>Negatively</a:t>
            </a:r>
            <a:r>
              <a:rPr lang="en-US" sz="2200" dirty="0">
                <a:latin typeface="Times New Roman" panose="02020603050405020304" pitchFamily="18" charset="0"/>
                <a:cs typeface="Times New Roman" panose="02020603050405020304" pitchFamily="18" charset="0"/>
              </a:rPr>
              <a:t> reviewed products have </a:t>
            </a:r>
            <a:r>
              <a:rPr lang="en-US" sz="2200" b="1" dirty="0">
                <a:latin typeface="Times New Roman" panose="02020603050405020304" pitchFamily="18" charset="0"/>
                <a:cs typeface="Times New Roman" panose="02020603050405020304" pitchFamily="18" charset="0"/>
              </a:rPr>
              <a:t>low sales</a:t>
            </a:r>
            <a:r>
              <a:rPr lang="en-US" sz="2200" dirty="0">
                <a:latin typeface="Times New Roman" panose="02020603050405020304" pitchFamily="18" charset="0"/>
                <a:cs typeface="Times New Roman" panose="02020603050405020304" pitchFamily="18" charset="0"/>
              </a:rPr>
              <a:t>.</a:t>
            </a:r>
          </a:p>
          <a:p>
            <a:pPr marL="457200" indent="-457200">
              <a:lnSpc>
                <a:spcPct val="150000"/>
              </a:lnSpc>
              <a:spcBef>
                <a:spcPts val="600"/>
              </a:spcBef>
              <a:buFontTx/>
              <a:buAutoNum type="arabicPeriod"/>
            </a:pPr>
            <a:r>
              <a:rPr lang="en-GB" sz="2200" dirty="0"/>
              <a:t>Some of the </a:t>
            </a:r>
            <a:r>
              <a:rPr lang="en-GB" sz="2200" b="1" dirty="0"/>
              <a:t>most popular brands</a:t>
            </a:r>
            <a:r>
              <a:rPr lang="en-GB" sz="2200" dirty="0"/>
              <a:t> have the </a:t>
            </a:r>
            <a:r>
              <a:rPr lang="en-GB" sz="2200" b="1" dirty="0"/>
              <a:t>highest sales</a:t>
            </a:r>
            <a:r>
              <a:rPr lang="en-GB" sz="2200" dirty="0"/>
              <a:t>, but only a </a:t>
            </a:r>
            <a:r>
              <a:rPr lang="en-GB" sz="2200" b="1" dirty="0"/>
              <a:t>small percentage </a:t>
            </a:r>
            <a:r>
              <a:rPr lang="en-GB" sz="2200" dirty="0"/>
              <a:t>of their products are </a:t>
            </a:r>
            <a:r>
              <a:rPr lang="en-GB" sz="2200" b="1" dirty="0"/>
              <a:t>defective</a:t>
            </a:r>
            <a:r>
              <a:rPr lang="en-GB" sz="2200" dirty="0"/>
              <a:t>. (i.e., </a:t>
            </a:r>
            <a:r>
              <a:rPr lang="en-GB" sz="2200" b="1" dirty="0">
                <a:solidFill>
                  <a:srgbClr val="252525"/>
                </a:solidFill>
                <a:effectLst/>
              </a:rPr>
              <a:t>Playskool, Battat</a:t>
            </a:r>
            <a:r>
              <a:rPr lang="en-GB" sz="2200" dirty="0"/>
              <a:t>).</a:t>
            </a:r>
          </a:p>
          <a:p>
            <a:pPr marL="457200" indent="-457200">
              <a:lnSpc>
                <a:spcPct val="150000"/>
              </a:lnSpc>
              <a:spcBef>
                <a:spcPts val="600"/>
              </a:spcBef>
              <a:buFontTx/>
              <a:buAutoNum type="arabicPeriod"/>
            </a:pPr>
            <a:r>
              <a:rPr lang="en-IN" sz="2200" b="1" dirty="0">
                <a:effectLst/>
              </a:rPr>
              <a:t>Toys &amp; Games </a:t>
            </a:r>
            <a:r>
              <a:rPr lang="en-IN" sz="2200" dirty="0">
                <a:effectLst/>
              </a:rPr>
              <a:t>dataset has </a:t>
            </a:r>
            <a:r>
              <a:rPr lang="en-IN" sz="2200" b="1" dirty="0">
                <a:effectLst/>
              </a:rPr>
              <a:t>higher influence </a:t>
            </a:r>
            <a:r>
              <a:rPr lang="en-IN" sz="2200" dirty="0">
                <a:effectLst/>
              </a:rPr>
              <a:t>on sales as compared to </a:t>
            </a:r>
            <a:r>
              <a:rPr lang="en-IN" sz="2200" b="1" dirty="0">
                <a:effectLst/>
              </a:rPr>
              <a:t>Video Games</a:t>
            </a:r>
            <a:r>
              <a:rPr lang="en-IN" sz="2200" dirty="0">
                <a:effectLst/>
              </a:rPr>
              <a:t>.</a:t>
            </a:r>
          </a:p>
          <a:p>
            <a:pPr marL="457200" indent="-457200">
              <a:lnSpc>
                <a:spcPct val="150000"/>
              </a:lnSpc>
              <a:spcBef>
                <a:spcPts val="600"/>
              </a:spcBef>
              <a:buFontTx/>
              <a:buAutoNum type="arabicPeriod"/>
            </a:pPr>
            <a:r>
              <a:rPr lang="en-IN" sz="2200" dirty="0"/>
              <a:t>We have about </a:t>
            </a:r>
            <a:r>
              <a:rPr lang="en-IN" sz="2200" b="1" dirty="0"/>
              <a:t>4.79% of common </a:t>
            </a:r>
            <a:r>
              <a:rPr lang="en-IN" sz="2200" dirty="0"/>
              <a:t>customers in both the datasets.</a:t>
            </a:r>
          </a:p>
          <a:p>
            <a:pPr>
              <a:lnSpc>
                <a:spcPct val="150000"/>
              </a:lnSpc>
              <a:spcBef>
                <a:spcPts val="600"/>
              </a:spcBef>
            </a:pPr>
            <a:endParaRPr lang="en-IN" sz="2200" dirty="0">
              <a:effectLst/>
            </a:endParaRPr>
          </a:p>
          <a:p>
            <a:pPr marL="457200" indent="-457200">
              <a:lnSpc>
                <a:spcPct val="150000"/>
              </a:lnSpc>
              <a:spcBef>
                <a:spcPts val="600"/>
              </a:spcBef>
              <a:buFontTx/>
              <a:buAutoNum type="arabicPeriod"/>
            </a:pPr>
            <a:endParaRPr lang="en-IN" sz="2200" dirty="0">
              <a:effectLst/>
            </a:endParaRPr>
          </a:p>
          <a:p>
            <a:pPr marL="457200" indent="-457200">
              <a:lnSpc>
                <a:spcPct val="150000"/>
              </a:lnSpc>
              <a:spcBef>
                <a:spcPts val="600"/>
              </a:spcBef>
              <a:buFontTx/>
              <a:buAutoNum type="arabicPeriod"/>
            </a:pPr>
            <a:endParaRPr lang="en-IN" sz="2200" dirty="0">
              <a:effectLst/>
            </a:endParaRPr>
          </a:p>
          <a:p>
            <a:pPr>
              <a:spcBef>
                <a:spcPts val="600"/>
              </a:spcBef>
            </a:pPr>
            <a:endParaRPr lang="en-US" sz="2200" dirty="0">
              <a:latin typeface="Times New Roman" panose="02020603050405020304" pitchFamily="18" charset="0"/>
              <a:cs typeface="Times New Roman" panose="02020603050405020304" pitchFamily="18" charset="0"/>
            </a:endParaRPr>
          </a:p>
          <a:p>
            <a:pPr marL="457200" indent="-457200">
              <a:spcBef>
                <a:spcPts val="600"/>
              </a:spcBef>
              <a:buAutoNum type="arabicPeriod"/>
            </a:pPr>
            <a:endParaRPr lang="en-US" sz="2200" dirty="0">
              <a:latin typeface="Times New Roman" panose="02020603050405020304" pitchFamily="18" charset="0"/>
              <a:cs typeface="Times New Roman" panose="02020603050405020304" pitchFamily="18" charset="0"/>
            </a:endParaRPr>
          </a:p>
          <a:p>
            <a:endParaRPr lang="en-US" sz="2200" dirty="0">
              <a:cs typeface="Arial"/>
            </a:endParaRPr>
          </a:p>
        </p:txBody>
      </p:sp>
      <p:sp>
        <p:nvSpPr>
          <p:cNvPr id="6" name="TextBox 5">
            <a:extLst>
              <a:ext uri="{FF2B5EF4-FFF2-40B4-BE49-F238E27FC236}">
                <a16:creationId xmlns:a16="http://schemas.microsoft.com/office/drawing/2014/main" id="{292FF23E-F874-4ACC-B4BE-988EF7967F5E}"/>
              </a:ext>
            </a:extLst>
          </p:cNvPr>
          <p:cNvSpPr txBox="1"/>
          <p:nvPr/>
        </p:nvSpPr>
        <p:spPr>
          <a:xfrm>
            <a:off x="4416694" y="475111"/>
            <a:ext cx="3358612" cy="707886"/>
          </a:xfrm>
          <a:prstGeom prst="rect">
            <a:avLst/>
          </a:prstGeom>
          <a:noFill/>
        </p:spPr>
        <p:txBody>
          <a:bodyPr wrap="none" rtlCol="0">
            <a:spAutoFit/>
          </a:bodyPr>
          <a:lstStyle/>
          <a:p>
            <a:pPr algn="ctr"/>
            <a:r>
              <a:rPr lang="en-US" sz="4000" b="1" dirty="0">
                <a:latin typeface="Algerian" panose="04020705040A02060702" pitchFamily="82" charset="0"/>
                <a:cs typeface="Arial" panose="020B0604020202020204" pitchFamily="34" charset="0"/>
              </a:rPr>
              <a:t>conclusions</a:t>
            </a:r>
            <a:endParaRPr lang="en-US" sz="4000" b="1" dirty="0"/>
          </a:p>
        </p:txBody>
      </p:sp>
      <p:sp>
        <p:nvSpPr>
          <p:cNvPr id="3" name="Slide Number Placeholder 2">
            <a:extLst>
              <a:ext uri="{FF2B5EF4-FFF2-40B4-BE49-F238E27FC236}">
                <a16:creationId xmlns:a16="http://schemas.microsoft.com/office/drawing/2014/main" id="{A624D9EF-1896-1F2D-C6A4-DF6C7F4701AE}"/>
              </a:ext>
            </a:extLst>
          </p:cNvPr>
          <p:cNvSpPr>
            <a:spLocks noGrp="1"/>
          </p:cNvSpPr>
          <p:nvPr>
            <p:ph type="sldNum" sz="quarter" idx="12"/>
          </p:nvPr>
        </p:nvSpPr>
        <p:spPr/>
        <p:txBody>
          <a:bodyPr/>
          <a:lstStyle/>
          <a:p>
            <a:fld id="{401CF334-2D5C-4859-84A6-CA7E6E43FAEB}" type="slidenum">
              <a:rPr lang="en-US" smtClean="0"/>
              <a:t>24</a:t>
            </a:fld>
            <a:endParaRPr lang="en-US"/>
          </a:p>
        </p:txBody>
      </p:sp>
      <p:pic>
        <p:nvPicPr>
          <p:cNvPr id="5" name="Picture 4">
            <a:extLst>
              <a:ext uri="{FF2B5EF4-FFF2-40B4-BE49-F238E27FC236}">
                <a16:creationId xmlns:a16="http://schemas.microsoft.com/office/drawing/2014/main" id="{3B92FD46-FF0A-CD9B-FD83-9B980874B391}"/>
              </a:ext>
            </a:extLst>
          </p:cNvPr>
          <p:cNvPicPr>
            <a:picLocks noChangeAspect="1"/>
          </p:cNvPicPr>
          <p:nvPr/>
        </p:nvPicPr>
        <p:blipFill>
          <a:blip r:embed="rId2"/>
          <a:stretch>
            <a:fillRect/>
          </a:stretch>
        </p:blipFill>
        <p:spPr>
          <a:xfrm>
            <a:off x="9998057" y="153744"/>
            <a:ext cx="2059472" cy="1372981"/>
          </a:xfrm>
          <a:prstGeom prst="rect">
            <a:avLst/>
          </a:prstGeom>
        </p:spPr>
      </p:pic>
      <p:sp>
        <p:nvSpPr>
          <p:cNvPr id="2" name="Date Placeholder 1">
            <a:extLst>
              <a:ext uri="{FF2B5EF4-FFF2-40B4-BE49-F238E27FC236}">
                <a16:creationId xmlns:a16="http://schemas.microsoft.com/office/drawing/2014/main" id="{FD1714A8-7B08-DD88-CCE1-6FFA0863BF37}"/>
              </a:ext>
            </a:extLst>
          </p:cNvPr>
          <p:cNvSpPr>
            <a:spLocks noGrp="1"/>
          </p:cNvSpPr>
          <p:nvPr>
            <p:ph type="dt" sz="half" idx="10"/>
          </p:nvPr>
        </p:nvSpPr>
        <p:spPr/>
        <p:txBody>
          <a:bodyPr/>
          <a:lstStyle/>
          <a:p>
            <a:fld id="{47083F8D-C1DE-4008-A7FF-77626C47E377}" type="datetime1">
              <a:rPr lang="en-US" smtClean="0"/>
              <a:t>3/7/2023</a:t>
            </a:fld>
            <a:endParaRPr lang="en-US" dirty="0"/>
          </a:p>
        </p:txBody>
      </p:sp>
    </p:spTree>
    <p:extLst>
      <p:ext uri="{BB962C8B-B14F-4D97-AF65-F5344CB8AC3E}">
        <p14:creationId xmlns:p14="http://schemas.microsoft.com/office/powerpoint/2010/main" val="219601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E3F13-BAEA-E1D9-F13A-093AE6CF4A09}"/>
              </a:ext>
            </a:extLst>
          </p:cNvPr>
          <p:cNvSpPr>
            <a:spLocks noGrp="1"/>
          </p:cNvSpPr>
          <p:nvPr>
            <p:ph type="dt" sz="half" idx="10"/>
          </p:nvPr>
        </p:nvSpPr>
        <p:spPr/>
        <p:txBody>
          <a:bodyPr/>
          <a:lstStyle/>
          <a:p>
            <a:fld id="{51CF8059-E25D-4476-9F7B-23CE8D1AABA8}" type="datetime1">
              <a:rPr lang="en-US" smtClean="0"/>
              <a:t>3/7/2023</a:t>
            </a:fld>
            <a:endParaRPr lang="en-US" dirty="0"/>
          </a:p>
        </p:txBody>
      </p:sp>
      <p:sp>
        <p:nvSpPr>
          <p:cNvPr id="3" name="Slide Number Placeholder 2">
            <a:extLst>
              <a:ext uri="{FF2B5EF4-FFF2-40B4-BE49-F238E27FC236}">
                <a16:creationId xmlns:a16="http://schemas.microsoft.com/office/drawing/2014/main" id="{F84EF3A5-4B10-C5B8-6D1B-413F92CCBF3C}"/>
              </a:ext>
            </a:extLst>
          </p:cNvPr>
          <p:cNvSpPr>
            <a:spLocks noGrp="1"/>
          </p:cNvSpPr>
          <p:nvPr>
            <p:ph type="sldNum" sz="quarter" idx="12"/>
          </p:nvPr>
        </p:nvSpPr>
        <p:spPr/>
        <p:txBody>
          <a:bodyPr/>
          <a:lstStyle/>
          <a:p>
            <a:fld id="{401CF334-2D5C-4859-84A6-CA7E6E43FAEB}" type="slidenum">
              <a:rPr lang="en-US" smtClean="0"/>
              <a:t>25</a:t>
            </a:fld>
            <a:endParaRPr lang="en-US"/>
          </a:p>
        </p:txBody>
      </p:sp>
      <p:sp>
        <p:nvSpPr>
          <p:cNvPr id="7" name="TextBox 6">
            <a:extLst>
              <a:ext uri="{FF2B5EF4-FFF2-40B4-BE49-F238E27FC236}">
                <a16:creationId xmlns:a16="http://schemas.microsoft.com/office/drawing/2014/main" id="{2115847C-0D4E-DB30-2BB7-465D649ABE3E}"/>
              </a:ext>
            </a:extLst>
          </p:cNvPr>
          <p:cNvSpPr txBox="1"/>
          <p:nvPr/>
        </p:nvSpPr>
        <p:spPr>
          <a:xfrm>
            <a:off x="2823883" y="1704858"/>
            <a:ext cx="7879976" cy="4339650"/>
          </a:xfrm>
          <a:prstGeom prst="rect">
            <a:avLst/>
          </a:prstGeom>
          <a:noFill/>
        </p:spPr>
        <p:txBody>
          <a:bodyPr wrap="square">
            <a:spAutoFit/>
          </a:bodyPr>
          <a:lstStyle/>
          <a:p>
            <a:pPr marL="285750" indent="-285750">
              <a:buFont typeface="Wingdings" panose="05000000000000000000" pitchFamily="2" charset="2"/>
              <a:buChar char="q"/>
            </a:pPr>
            <a:r>
              <a:rPr lang="en-GB" sz="2400" dirty="0"/>
              <a:t>Some brands (such as Playskool and Battat) and some items (such as Chomp and Matchbox) require quality improvement.</a:t>
            </a:r>
          </a:p>
          <a:p>
            <a:pPr marL="285750" indent="-285750">
              <a:buFont typeface="Wingdings" panose="05000000000000000000" pitchFamily="2" charset="2"/>
              <a:buChar char="q"/>
            </a:pPr>
            <a:r>
              <a:rPr lang="en-GB" sz="2400" dirty="0"/>
              <a:t>Businesses must raise the calibre of their goods while also marginally lowering their prices.</a:t>
            </a:r>
          </a:p>
          <a:p>
            <a:pPr marL="285750" indent="-285750">
              <a:buFont typeface="Wingdings" panose="05000000000000000000" pitchFamily="2" charset="2"/>
              <a:buChar char="q"/>
            </a:pPr>
            <a:r>
              <a:rPr lang="en-GB" sz="2400" dirty="0"/>
              <a:t>The business needs to concentrate on the customers who have expressed moderate sentiments.</a:t>
            </a:r>
          </a:p>
          <a:p>
            <a:pPr marL="285750" indent="-285750">
              <a:buFont typeface="Wingdings" panose="05000000000000000000" pitchFamily="2" charset="2"/>
              <a:buChar char="q"/>
            </a:pPr>
            <a:r>
              <a:rPr lang="en-GB" sz="2400" dirty="0"/>
              <a:t>We may leverage our suggestion system, which offers incredibly comparable items for comparison and better product selection, to expand business.</a:t>
            </a:r>
          </a:p>
          <a:p>
            <a:endParaRPr lang="en-GB" sz="1800" dirty="0"/>
          </a:p>
          <a:p>
            <a:endParaRPr lang="en-IN" dirty="0"/>
          </a:p>
        </p:txBody>
      </p:sp>
      <p:sp>
        <p:nvSpPr>
          <p:cNvPr id="8" name="TextBox 7">
            <a:extLst>
              <a:ext uri="{FF2B5EF4-FFF2-40B4-BE49-F238E27FC236}">
                <a16:creationId xmlns:a16="http://schemas.microsoft.com/office/drawing/2014/main" id="{D344637C-8F13-15CC-C4C0-19155069D7C9}"/>
              </a:ext>
            </a:extLst>
          </p:cNvPr>
          <p:cNvSpPr txBox="1"/>
          <p:nvPr/>
        </p:nvSpPr>
        <p:spPr>
          <a:xfrm>
            <a:off x="3897590" y="813492"/>
            <a:ext cx="4396819" cy="707886"/>
          </a:xfrm>
          <a:prstGeom prst="rect">
            <a:avLst/>
          </a:prstGeom>
          <a:noFill/>
        </p:spPr>
        <p:txBody>
          <a:bodyPr wrap="square">
            <a:spAutoFit/>
          </a:bodyPr>
          <a:lstStyle/>
          <a:p>
            <a:pPr algn="ctr"/>
            <a:r>
              <a:rPr lang="en-US" sz="4000" b="1" dirty="0">
                <a:latin typeface="Algerian" panose="04020705040A02060702" pitchFamily="82" charset="0"/>
                <a:cs typeface="Arial" panose="020B0604020202020204" pitchFamily="34" charset="0"/>
              </a:rPr>
              <a:t>SUGGESTIONS</a:t>
            </a:r>
            <a:endParaRPr lang="en-IN" sz="4000" dirty="0"/>
          </a:p>
        </p:txBody>
      </p:sp>
      <p:pic>
        <p:nvPicPr>
          <p:cNvPr id="9" name="Picture 8">
            <a:extLst>
              <a:ext uri="{FF2B5EF4-FFF2-40B4-BE49-F238E27FC236}">
                <a16:creationId xmlns:a16="http://schemas.microsoft.com/office/drawing/2014/main" id="{2EAAEF27-70F8-0E52-B41E-07EEC3F6E18C}"/>
              </a:ext>
            </a:extLst>
          </p:cNvPr>
          <p:cNvPicPr>
            <a:picLocks noChangeAspect="1"/>
          </p:cNvPicPr>
          <p:nvPr/>
        </p:nvPicPr>
        <p:blipFill rotWithShape="1">
          <a:blip r:embed="rId2"/>
          <a:srcRect b="14432"/>
          <a:stretch/>
        </p:blipFill>
        <p:spPr>
          <a:xfrm>
            <a:off x="133083" y="33090"/>
            <a:ext cx="2799761" cy="2532092"/>
          </a:xfrm>
          <a:prstGeom prst="rect">
            <a:avLst/>
          </a:prstGeom>
        </p:spPr>
      </p:pic>
    </p:spTree>
    <p:extLst>
      <p:ext uri="{BB962C8B-B14F-4D97-AF65-F5344CB8AC3E}">
        <p14:creationId xmlns:p14="http://schemas.microsoft.com/office/powerpoint/2010/main" val="65816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58E845-313F-BEF5-1258-FCF5EF39B9F9}"/>
              </a:ext>
            </a:extLst>
          </p:cNvPr>
          <p:cNvSpPr>
            <a:spLocks noGrp="1"/>
          </p:cNvSpPr>
          <p:nvPr>
            <p:ph type="sldNum" sz="quarter" idx="12"/>
          </p:nvPr>
        </p:nvSpPr>
        <p:spPr/>
        <p:txBody>
          <a:bodyPr/>
          <a:lstStyle/>
          <a:p>
            <a:fld id="{401CF334-2D5C-4859-84A6-CA7E6E43FAEB}" type="slidenum">
              <a:rPr lang="en-US" smtClean="0"/>
              <a:t>26</a:t>
            </a:fld>
            <a:endParaRPr lang="en-US"/>
          </a:p>
        </p:txBody>
      </p:sp>
      <p:sp>
        <p:nvSpPr>
          <p:cNvPr id="4" name="Date Placeholder 3">
            <a:extLst>
              <a:ext uri="{FF2B5EF4-FFF2-40B4-BE49-F238E27FC236}">
                <a16:creationId xmlns:a16="http://schemas.microsoft.com/office/drawing/2014/main" id="{6EBB87D6-196E-0C41-8ED8-8D188DDF0C2F}"/>
              </a:ext>
            </a:extLst>
          </p:cNvPr>
          <p:cNvSpPr>
            <a:spLocks noGrp="1"/>
          </p:cNvSpPr>
          <p:nvPr>
            <p:ph type="dt" sz="half" idx="10"/>
          </p:nvPr>
        </p:nvSpPr>
        <p:spPr/>
        <p:txBody>
          <a:bodyPr/>
          <a:lstStyle/>
          <a:p>
            <a:fld id="{B635EDFF-642B-4F16-9097-E8A35F04F7CC}" type="datetime1">
              <a:rPr lang="en-US" smtClean="0"/>
              <a:t>3/7/2023</a:t>
            </a:fld>
            <a:endParaRPr lang="en-US" dirty="0"/>
          </a:p>
        </p:txBody>
      </p:sp>
      <p:pic>
        <p:nvPicPr>
          <p:cNvPr id="3" name="Picture 2" descr="How To Write A Thank You Note In Five Easy Steps">
            <a:extLst>
              <a:ext uri="{FF2B5EF4-FFF2-40B4-BE49-F238E27FC236}">
                <a16:creationId xmlns:a16="http://schemas.microsoft.com/office/drawing/2014/main" id="{49934BE0-E714-7D01-6585-F5C87C5CB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707" y="582427"/>
            <a:ext cx="7135906" cy="523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83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74DFFD-25A7-A038-A7BE-E665EA7327C2}"/>
              </a:ext>
            </a:extLst>
          </p:cNvPr>
          <p:cNvSpPr>
            <a:spLocks noGrp="1"/>
          </p:cNvSpPr>
          <p:nvPr>
            <p:ph type="sldNum" sz="quarter" idx="12"/>
          </p:nvPr>
        </p:nvSpPr>
        <p:spPr/>
        <p:txBody>
          <a:bodyPr/>
          <a:lstStyle/>
          <a:p>
            <a:fld id="{401CF334-2D5C-4859-84A6-CA7E6E43FAEB}" type="slidenum">
              <a:rPr lang="en-US" smtClean="0"/>
              <a:t>3</a:t>
            </a:fld>
            <a:endParaRPr lang="en-US"/>
          </a:p>
        </p:txBody>
      </p:sp>
      <p:sp>
        <p:nvSpPr>
          <p:cNvPr id="4" name="TextBox 3">
            <a:extLst>
              <a:ext uri="{FF2B5EF4-FFF2-40B4-BE49-F238E27FC236}">
                <a16:creationId xmlns:a16="http://schemas.microsoft.com/office/drawing/2014/main" id="{902F861E-A026-43E5-0D06-080F383A3214}"/>
              </a:ext>
            </a:extLst>
          </p:cNvPr>
          <p:cNvSpPr txBox="1"/>
          <p:nvPr/>
        </p:nvSpPr>
        <p:spPr>
          <a:xfrm>
            <a:off x="1369425" y="1779753"/>
            <a:ext cx="9257122" cy="4216539"/>
          </a:xfrm>
          <a:prstGeom prst="rect">
            <a:avLst/>
          </a:prstGeom>
          <a:noFill/>
        </p:spPr>
        <p:txBody>
          <a:bodyPr wrap="square">
            <a:spAutoFit/>
          </a:bodyPr>
          <a:lstStyle/>
          <a:p>
            <a:pPr>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Customers are more likely to purchase from a website that has </a:t>
            </a:r>
            <a:r>
              <a:rPr lang="en-GB" sz="2200" b="1" dirty="0">
                <a:latin typeface="Times New Roman" panose="02020603050405020304" pitchFamily="18" charset="0"/>
                <a:cs typeface="Times New Roman" panose="02020603050405020304" pitchFamily="18" charset="0"/>
              </a:rPr>
              <a:t>positive        customer reviews.</a:t>
            </a:r>
          </a:p>
          <a:p>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Analyzing past data on product reviews for: </a:t>
            </a:r>
          </a:p>
          <a:p>
            <a:pPr marL="342900"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Improvement on their existing products.</a:t>
            </a:r>
          </a:p>
          <a:p>
            <a:pPr marL="342900"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Forecast sales in the future</a:t>
            </a:r>
            <a:r>
              <a:rPr lang="en-US" sz="2200" dirty="0">
                <a:latin typeface="Times New Roman" panose="02020603050405020304" pitchFamily="18" charset="0"/>
                <a:cs typeface="Times New Roman" panose="02020603050405020304" pitchFamily="18" charset="0"/>
              </a:rPr>
              <a:t>. </a:t>
            </a:r>
          </a:p>
          <a:p>
            <a:endParaRPr lang="en-GB" sz="2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Reviews not only have the power to influence consumer decisions but can </a:t>
            </a:r>
            <a:r>
              <a:rPr lang="en-GB" sz="2200" b="1" dirty="0">
                <a:latin typeface="Times New Roman" panose="02020603050405020304" pitchFamily="18" charset="0"/>
                <a:cs typeface="Times New Roman" panose="02020603050405020304" pitchFamily="18" charset="0"/>
              </a:rPr>
              <a:t>strengthen a company's credibility</a:t>
            </a:r>
            <a:r>
              <a:rPr lang="en-GB"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200" dirty="0"/>
              <a:t>Therefore, predicting the user rating from the text reviews is critically important.</a:t>
            </a:r>
            <a:endParaRPr lang="en-IN"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05D356-7834-D61F-D2D8-BA23B34A5744}"/>
              </a:ext>
            </a:extLst>
          </p:cNvPr>
          <p:cNvSpPr txBox="1"/>
          <p:nvPr/>
        </p:nvSpPr>
        <p:spPr>
          <a:xfrm>
            <a:off x="3623873" y="861708"/>
            <a:ext cx="3668947" cy="707886"/>
          </a:xfrm>
          <a:prstGeom prst="rect">
            <a:avLst/>
          </a:prstGeom>
          <a:noFill/>
        </p:spPr>
        <p:txBody>
          <a:bodyPr wrap="square">
            <a:spAutoFit/>
          </a:bodyPr>
          <a:lstStyle/>
          <a:p>
            <a:pPr algn="ctr"/>
            <a:r>
              <a:rPr lang="en-US" sz="4000" b="1" cap="all" dirty="0">
                <a:latin typeface="Algerian" panose="04020705040A02060702" pitchFamily="82" charset="0"/>
                <a:cs typeface="Arial" panose="020B0604020202020204" pitchFamily="34" charset="0"/>
              </a:rPr>
              <a:t>introduction</a:t>
            </a:r>
            <a:endParaRPr lang="en-IN" sz="4000" cap="all" dirty="0"/>
          </a:p>
        </p:txBody>
      </p:sp>
      <p:pic>
        <p:nvPicPr>
          <p:cNvPr id="5" name="Picture 4">
            <a:extLst>
              <a:ext uri="{FF2B5EF4-FFF2-40B4-BE49-F238E27FC236}">
                <a16:creationId xmlns:a16="http://schemas.microsoft.com/office/drawing/2014/main" id="{9AF7D697-DD30-2FA6-8E9A-86F88E76EB7E}"/>
              </a:ext>
            </a:extLst>
          </p:cNvPr>
          <p:cNvPicPr>
            <a:picLocks noChangeAspect="1"/>
          </p:cNvPicPr>
          <p:nvPr/>
        </p:nvPicPr>
        <p:blipFill>
          <a:blip r:embed="rId2"/>
          <a:stretch>
            <a:fillRect/>
          </a:stretch>
        </p:blipFill>
        <p:spPr>
          <a:xfrm>
            <a:off x="9493624" y="258751"/>
            <a:ext cx="2409139" cy="1605089"/>
          </a:xfrm>
          <a:prstGeom prst="rect">
            <a:avLst/>
          </a:prstGeom>
        </p:spPr>
      </p:pic>
      <p:sp>
        <p:nvSpPr>
          <p:cNvPr id="3" name="Date Placeholder 2">
            <a:extLst>
              <a:ext uri="{FF2B5EF4-FFF2-40B4-BE49-F238E27FC236}">
                <a16:creationId xmlns:a16="http://schemas.microsoft.com/office/drawing/2014/main" id="{8F339752-8A5B-9C90-96E7-2FF239A3AF37}"/>
              </a:ext>
            </a:extLst>
          </p:cNvPr>
          <p:cNvSpPr>
            <a:spLocks noGrp="1"/>
          </p:cNvSpPr>
          <p:nvPr>
            <p:ph type="dt" sz="half" idx="10"/>
          </p:nvPr>
        </p:nvSpPr>
        <p:spPr/>
        <p:txBody>
          <a:bodyPr/>
          <a:lstStyle/>
          <a:p>
            <a:fld id="{BDCB5D7D-14C9-4E6F-847E-54C7D62783F3}" type="datetime1">
              <a:rPr lang="en-US" smtClean="0"/>
              <a:t>3/7/2023</a:t>
            </a:fld>
            <a:endParaRPr lang="en-US" dirty="0"/>
          </a:p>
        </p:txBody>
      </p:sp>
    </p:spTree>
    <p:extLst>
      <p:ext uri="{BB962C8B-B14F-4D97-AF65-F5344CB8AC3E}">
        <p14:creationId xmlns:p14="http://schemas.microsoft.com/office/powerpoint/2010/main" val="408746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5C814-0A56-E2EE-9BC5-42EE61F15D91}"/>
              </a:ext>
            </a:extLst>
          </p:cNvPr>
          <p:cNvSpPr/>
          <p:nvPr/>
        </p:nvSpPr>
        <p:spPr>
          <a:xfrm>
            <a:off x="2627280" y="799492"/>
            <a:ext cx="6513963" cy="923330"/>
          </a:xfrm>
          <a:prstGeom prst="rect">
            <a:avLst/>
          </a:prstGeom>
          <a:noFill/>
        </p:spPr>
        <p:txBody>
          <a:bodyPr wrap="none" lIns="91440" tIns="45720" rIns="91440" bIns="45720">
            <a:spAutoFit/>
          </a:bodyPr>
          <a:lstStyle/>
          <a:p>
            <a:pPr algn="ctr"/>
            <a:r>
              <a:rPr lang="en-US" sz="5400" b="1" cap="all" dirty="0">
                <a:latin typeface="Algerian" panose="04020705040A02060702" pitchFamily="82" charset="0"/>
                <a:cs typeface="Arial" panose="020B0604020202020204" pitchFamily="34" charset="0"/>
              </a:rPr>
              <a:t>Business objectives</a:t>
            </a:r>
            <a:endParaRPr lang="en-US" sz="5400" b="0" cap="all"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08BEA5B6-9256-D089-DA8C-1F880959A4F7}"/>
              </a:ext>
            </a:extLst>
          </p:cNvPr>
          <p:cNvSpPr txBox="1"/>
          <p:nvPr/>
        </p:nvSpPr>
        <p:spPr>
          <a:xfrm>
            <a:off x="1047021" y="2376597"/>
            <a:ext cx="6051177" cy="3693319"/>
          </a:xfrm>
          <a:prstGeom prst="rect">
            <a:avLst/>
          </a:prstGeom>
          <a:noFill/>
        </p:spPr>
        <p:txBody>
          <a:bodyPr wrap="square" rtlCol="0">
            <a:spAutoFit/>
          </a:bodyPr>
          <a:lstStyle/>
          <a:p>
            <a:pPr marL="457200" indent="-457200">
              <a:buFont typeface="+mj-lt"/>
              <a:buAutoNum type="arabicPeriod"/>
            </a:pPr>
            <a:r>
              <a:rPr lang="en-GB" sz="2400" b="1" dirty="0"/>
              <a:t>Identifying customer reactions in order to better understand and improve the business. </a:t>
            </a:r>
          </a:p>
          <a:p>
            <a:pPr marL="457200" indent="-457200">
              <a:buFont typeface="+mj-lt"/>
              <a:buAutoNum type="arabicPeriod"/>
            </a:pPr>
            <a:r>
              <a:rPr lang="en-GB" sz="2400" b="1" dirty="0">
                <a:effectLst/>
              </a:rPr>
              <a:t>Extraction of product names from the reviews.</a:t>
            </a:r>
          </a:p>
          <a:p>
            <a:pPr marL="457200" indent="-457200">
              <a:buFont typeface="+mj-lt"/>
              <a:buAutoNum type="arabicPeriod"/>
            </a:pPr>
            <a:r>
              <a:rPr lang="en-GB" sz="2400" b="1" dirty="0">
                <a:effectLst/>
              </a:rPr>
              <a:t>Forecasting customer sentiments from reviews to understand the trend.</a:t>
            </a:r>
          </a:p>
          <a:p>
            <a:pPr marL="457200" indent="-457200">
              <a:buFont typeface="+mj-lt"/>
              <a:buAutoNum type="arabicPeriod"/>
            </a:pPr>
            <a:r>
              <a:rPr lang="en-IN" sz="2400" b="1" dirty="0"/>
              <a:t>Analysing the relations between the </a:t>
            </a:r>
            <a:r>
              <a:rPr lang="en-US" sz="2400" b="1" dirty="0"/>
              <a:t>two datasets.</a:t>
            </a:r>
            <a:endParaRPr lang="en-IN" sz="2400" b="1" dirty="0"/>
          </a:p>
          <a:p>
            <a:endParaRPr lang="en-IN" dirty="0"/>
          </a:p>
        </p:txBody>
      </p:sp>
      <p:sp>
        <p:nvSpPr>
          <p:cNvPr id="5" name="Slide Number Placeholder 4">
            <a:extLst>
              <a:ext uri="{FF2B5EF4-FFF2-40B4-BE49-F238E27FC236}">
                <a16:creationId xmlns:a16="http://schemas.microsoft.com/office/drawing/2014/main" id="{4A5CE86C-4646-B0F7-2632-745EBFB236B8}"/>
              </a:ext>
            </a:extLst>
          </p:cNvPr>
          <p:cNvSpPr>
            <a:spLocks noGrp="1"/>
          </p:cNvSpPr>
          <p:nvPr>
            <p:ph type="sldNum" sz="quarter" idx="12"/>
          </p:nvPr>
        </p:nvSpPr>
        <p:spPr/>
        <p:txBody>
          <a:bodyPr/>
          <a:lstStyle/>
          <a:p>
            <a:fld id="{401CF334-2D5C-4859-84A6-CA7E6E43FAEB}" type="slidenum">
              <a:rPr lang="en-US" smtClean="0"/>
              <a:t>4</a:t>
            </a:fld>
            <a:endParaRPr lang="en-US"/>
          </a:p>
        </p:txBody>
      </p:sp>
      <p:pic>
        <p:nvPicPr>
          <p:cNvPr id="4" name="Picture 3">
            <a:extLst>
              <a:ext uri="{FF2B5EF4-FFF2-40B4-BE49-F238E27FC236}">
                <a16:creationId xmlns:a16="http://schemas.microsoft.com/office/drawing/2014/main" id="{4D748B92-0CC6-4CE6-A3B2-6A77DD33E13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4491" r="3924"/>
          <a:stretch/>
        </p:blipFill>
        <p:spPr>
          <a:xfrm>
            <a:off x="7098198" y="2376597"/>
            <a:ext cx="4941454" cy="3426060"/>
          </a:xfrm>
          <a:prstGeom prst="rect">
            <a:avLst/>
          </a:prstGeom>
        </p:spPr>
      </p:pic>
      <p:sp>
        <p:nvSpPr>
          <p:cNvPr id="6" name="Date Placeholder 5">
            <a:extLst>
              <a:ext uri="{FF2B5EF4-FFF2-40B4-BE49-F238E27FC236}">
                <a16:creationId xmlns:a16="http://schemas.microsoft.com/office/drawing/2014/main" id="{256B096D-06E7-9F32-8760-A10A9EFCF380}"/>
              </a:ext>
            </a:extLst>
          </p:cNvPr>
          <p:cNvSpPr>
            <a:spLocks noGrp="1"/>
          </p:cNvSpPr>
          <p:nvPr>
            <p:ph type="dt" sz="half" idx="10"/>
          </p:nvPr>
        </p:nvSpPr>
        <p:spPr/>
        <p:txBody>
          <a:bodyPr/>
          <a:lstStyle/>
          <a:p>
            <a:fld id="{4AD34D7B-9536-4E46-984E-25B3801D2C35}" type="datetime1">
              <a:rPr lang="en-US" smtClean="0"/>
              <a:t>3/7/2023</a:t>
            </a:fld>
            <a:endParaRPr lang="en-US" dirty="0"/>
          </a:p>
        </p:txBody>
      </p:sp>
    </p:spTree>
    <p:extLst>
      <p:ext uri="{BB962C8B-B14F-4D97-AF65-F5344CB8AC3E}">
        <p14:creationId xmlns:p14="http://schemas.microsoft.com/office/powerpoint/2010/main" val="155753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8FFC2B-C2F7-0A0B-734A-1E3E94374DD4}"/>
              </a:ext>
            </a:extLst>
          </p:cNvPr>
          <p:cNvSpPr>
            <a:spLocks noGrp="1"/>
          </p:cNvSpPr>
          <p:nvPr>
            <p:ph type="sldNum" sz="quarter" idx="12"/>
          </p:nvPr>
        </p:nvSpPr>
        <p:spPr/>
        <p:txBody>
          <a:bodyPr/>
          <a:lstStyle/>
          <a:p>
            <a:fld id="{401CF334-2D5C-4859-84A6-CA7E6E43FAEB}" type="slidenum">
              <a:rPr lang="en-US" smtClean="0"/>
              <a:t>5</a:t>
            </a:fld>
            <a:endParaRPr lang="en-US"/>
          </a:p>
        </p:txBody>
      </p:sp>
      <p:sp>
        <p:nvSpPr>
          <p:cNvPr id="3" name="TextBox 4">
            <a:extLst>
              <a:ext uri="{FF2B5EF4-FFF2-40B4-BE49-F238E27FC236}">
                <a16:creationId xmlns:a16="http://schemas.microsoft.com/office/drawing/2014/main" id="{282671C9-146F-4688-8015-EB49C6218211}"/>
              </a:ext>
            </a:extLst>
          </p:cNvPr>
          <p:cNvSpPr txBox="1"/>
          <p:nvPr/>
        </p:nvSpPr>
        <p:spPr>
          <a:xfrm>
            <a:off x="1345120" y="1603193"/>
            <a:ext cx="6334354" cy="39039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Amazon product data :</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Product </a:t>
            </a:r>
            <a:r>
              <a:rPr lang="en-US" sz="2400" b="1" dirty="0">
                <a:latin typeface="Times New Roman" panose="02020603050405020304" pitchFamily="18" charset="0"/>
                <a:cs typeface="Times New Roman" panose="02020603050405020304" pitchFamily="18" charset="0"/>
              </a:rPr>
              <a:t>reviews</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From </a:t>
            </a:r>
            <a:r>
              <a:rPr lang="en-US" sz="2400" b="1" dirty="0">
                <a:latin typeface="Times New Roman" panose="02020603050405020304" pitchFamily="18" charset="0"/>
                <a:cs typeface="Times New Roman" panose="02020603050405020304" pitchFamily="18" charset="0"/>
              </a:rPr>
              <a:t>April 1998  </a:t>
            </a:r>
            <a:r>
              <a:rPr lang="en-US" sz="2400" dirty="0">
                <a:latin typeface="Times New Roman" panose="02020603050405020304" pitchFamily="18" charset="0"/>
                <a:cs typeface="Times New Roman" panose="02020603050405020304" pitchFamily="18" charset="0"/>
              </a:rPr>
              <a:t>to </a:t>
            </a:r>
            <a:r>
              <a:rPr lang="en-US" sz="2400" b="1" dirty="0">
                <a:latin typeface="Times New Roman" panose="02020603050405020304" pitchFamily="18" charset="0"/>
                <a:cs typeface="Times New Roman" panose="02020603050405020304" pitchFamily="18" charset="0"/>
              </a:rPr>
              <a:t>July 2014</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Categories :</a:t>
            </a:r>
          </a:p>
          <a:p>
            <a:pPr>
              <a:lnSpc>
                <a:spcPct val="150000"/>
              </a:lnSpc>
            </a:pPr>
            <a:r>
              <a:rPr lang="en-US" sz="2400" dirty="0">
                <a:latin typeface="Times New Roman" panose="02020603050405020304" pitchFamily="18" charset="0"/>
                <a:cs typeface="Times New Roman" panose="02020603050405020304" pitchFamily="18" charset="0"/>
              </a:rPr>
              <a:t>	1.</a:t>
            </a:r>
            <a:r>
              <a:rPr lang="en-IN" sz="2400" dirty="0">
                <a:latin typeface="Times New Roman" panose="02020603050405020304" pitchFamily="18" charset="0"/>
                <a:cs typeface="Times New Roman" panose="02020603050405020304" pitchFamily="18" charset="0"/>
              </a:rPr>
              <a:t> </a:t>
            </a:r>
            <a:r>
              <a:rPr lang="en-US" sz="2400" b="1" dirty="0">
                <a:solidFill>
                  <a:srgbClr val="FF0000"/>
                </a:solidFill>
              </a:rPr>
              <a:t>Toys &amp; Games</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2. </a:t>
            </a:r>
            <a:r>
              <a:rPr lang="en-US" sz="2400" b="1" dirty="0">
                <a:solidFill>
                  <a:srgbClr val="FF0000"/>
                </a:solidFill>
              </a:rPr>
              <a:t>Video Games</a:t>
            </a:r>
            <a:r>
              <a:rPr lang="en-US" sz="2400" b="1" dirty="0">
                <a:solidFill>
                  <a:schemeClr val="accent1">
                    <a:lumMod val="60000"/>
                    <a:lumOff val="40000"/>
                  </a:schemeClr>
                </a:solidFill>
              </a:rPr>
              <a:t> </a:t>
            </a: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E99BCF-FA1A-F9B0-8383-C7DD7D3A2346}"/>
              </a:ext>
            </a:extLst>
          </p:cNvPr>
          <p:cNvSpPr txBox="1"/>
          <p:nvPr/>
        </p:nvSpPr>
        <p:spPr>
          <a:xfrm>
            <a:off x="3188617" y="531770"/>
            <a:ext cx="6094428" cy="923330"/>
          </a:xfrm>
          <a:prstGeom prst="rect">
            <a:avLst/>
          </a:prstGeom>
          <a:noFill/>
        </p:spPr>
        <p:txBody>
          <a:bodyPr wrap="square">
            <a:spAutoFit/>
          </a:bodyPr>
          <a:lstStyle/>
          <a:p>
            <a:pPr algn="ctr"/>
            <a:r>
              <a:rPr lang="en-US" sz="5400" b="1" dirty="0">
                <a:latin typeface="Times New Roman" panose="02020603050405020304" pitchFamily="18" charset="0"/>
                <a:cs typeface="Times New Roman" panose="02020603050405020304" pitchFamily="18" charset="0"/>
              </a:rPr>
              <a:t>DATA SOURCE </a:t>
            </a:r>
            <a:endParaRPr lang="en-IN" sz="5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C570470-210B-4560-B4D6-92745EAD6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831" y="2118274"/>
            <a:ext cx="4990176" cy="231979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21B55FA-D816-3EF7-580E-920113345C3F}"/>
              </a:ext>
            </a:extLst>
          </p:cNvPr>
          <p:cNvSpPr>
            <a:spLocks noGrp="1"/>
          </p:cNvSpPr>
          <p:nvPr>
            <p:ph type="dt" sz="half" idx="10"/>
          </p:nvPr>
        </p:nvSpPr>
        <p:spPr/>
        <p:txBody>
          <a:bodyPr/>
          <a:lstStyle/>
          <a:p>
            <a:fld id="{5E412064-9A5E-43BE-B89A-0C5A22361997}" type="datetime1">
              <a:rPr lang="en-US" smtClean="0"/>
              <a:t>3/7/2023</a:t>
            </a:fld>
            <a:endParaRPr lang="en-US" dirty="0"/>
          </a:p>
        </p:txBody>
      </p:sp>
    </p:spTree>
    <p:extLst>
      <p:ext uri="{BB962C8B-B14F-4D97-AF65-F5344CB8AC3E}">
        <p14:creationId xmlns:p14="http://schemas.microsoft.com/office/powerpoint/2010/main" val="325982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Chevron 3">
            <a:extLst>
              <a:ext uri="{FF2B5EF4-FFF2-40B4-BE49-F238E27FC236}">
                <a16:creationId xmlns:a16="http://schemas.microsoft.com/office/drawing/2014/main" id="{BC193DF0-840F-D81E-5195-BB2E2B9459E7}"/>
              </a:ext>
            </a:extLst>
          </p:cNvPr>
          <p:cNvSpPr/>
          <p:nvPr/>
        </p:nvSpPr>
        <p:spPr>
          <a:xfrm>
            <a:off x="1803918" y="1638246"/>
            <a:ext cx="3085032" cy="922946"/>
          </a:xfrm>
          <a:prstGeom prst="chevron">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Importing the necessary libraries</a:t>
            </a:r>
          </a:p>
        </p:txBody>
      </p:sp>
      <p:sp>
        <p:nvSpPr>
          <p:cNvPr id="5" name="Arrow: Chevron 4">
            <a:extLst>
              <a:ext uri="{FF2B5EF4-FFF2-40B4-BE49-F238E27FC236}">
                <a16:creationId xmlns:a16="http://schemas.microsoft.com/office/drawing/2014/main" id="{BEF12F07-995C-3627-2D79-9A88CB179021}"/>
              </a:ext>
            </a:extLst>
          </p:cNvPr>
          <p:cNvSpPr/>
          <p:nvPr/>
        </p:nvSpPr>
        <p:spPr>
          <a:xfrm>
            <a:off x="4025583" y="2789444"/>
            <a:ext cx="3085032" cy="922946"/>
          </a:xfrm>
          <a:prstGeom prst="chevron">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Importing data from the files</a:t>
            </a:r>
          </a:p>
        </p:txBody>
      </p:sp>
      <p:sp>
        <p:nvSpPr>
          <p:cNvPr id="6" name="Arrow: Chevron 5">
            <a:extLst>
              <a:ext uri="{FF2B5EF4-FFF2-40B4-BE49-F238E27FC236}">
                <a16:creationId xmlns:a16="http://schemas.microsoft.com/office/drawing/2014/main" id="{F90FDD60-356F-FE82-CF55-2188DE0A035E}"/>
              </a:ext>
            </a:extLst>
          </p:cNvPr>
          <p:cNvSpPr/>
          <p:nvPr/>
        </p:nvSpPr>
        <p:spPr>
          <a:xfrm>
            <a:off x="8237169" y="5088300"/>
            <a:ext cx="3085032" cy="922946"/>
          </a:xfrm>
          <a:prstGeom prst="chevron">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Palatino Linotype" panose="02040502050505030304" pitchFamily="18" charset="0"/>
              </a:rPr>
              <a:t>Visualization through Tableau</a:t>
            </a:r>
          </a:p>
        </p:txBody>
      </p:sp>
      <p:sp>
        <p:nvSpPr>
          <p:cNvPr id="9" name="Rectangle 8">
            <a:extLst>
              <a:ext uri="{FF2B5EF4-FFF2-40B4-BE49-F238E27FC236}">
                <a16:creationId xmlns:a16="http://schemas.microsoft.com/office/drawing/2014/main" id="{D17DD377-67E7-E5F1-7C1C-7C6A0E441B5F}"/>
              </a:ext>
            </a:extLst>
          </p:cNvPr>
          <p:cNvSpPr/>
          <p:nvPr/>
        </p:nvSpPr>
        <p:spPr>
          <a:xfrm>
            <a:off x="1913642" y="410282"/>
            <a:ext cx="8474440" cy="707886"/>
          </a:xfrm>
          <a:prstGeom prst="rect">
            <a:avLst/>
          </a:prstGeom>
          <a:noFill/>
        </p:spPr>
        <p:txBody>
          <a:bodyPr wrap="square" lIns="91440" tIns="45720" rIns="91440" bIns="45720">
            <a:spAutoFit/>
          </a:bodyPr>
          <a:lstStyle/>
          <a:p>
            <a:pPr algn="ctr"/>
            <a:r>
              <a:rPr lang="en-US" sz="4000" b="1" cap="all" dirty="0">
                <a:latin typeface="Algerian" panose="04020705040A02060702" pitchFamily="82" charset="0"/>
                <a:cs typeface="Arial" panose="020B0604020202020204" pitchFamily="34" charset="0"/>
              </a:rPr>
              <a:t>Visualization of input data</a:t>
            </a:r>
            <a:endParaRPr lang="en-IN" sz="4000" cap="all" spc="0" dirty="0">
              <a:ln w="22225">
                <a:solidFill>
                  <a:schemeClr val="accent2"/>
                </a:solidFill>
                <a:prstDash val="solid"/>
              </a:ln>
              <a:solidFill>
                <a:schemeClr val="accent2">
                  <a:lumMod val="40000"/>
                  <a:lumOff val="60000"/>
                </a:schemeClr>
              </a:solidFill>
              <a:effectLst/>
            </a:endParaRPr>
          </a:p>
        </p:txBody>
      </p:sp>
      <p:sp>
        <p:nvSpPr>
          <p:cNvPr id="20" name="Arrow: Chevron 19">
            <a:extLst>
              <a:ext uri="{FF2B5EF4-FFF2-40B4-BE49-F238E27FC236}">
                <a16:creationId xmlns:a16="http://schemas.microsoft.com/office/drawing/2014/main" id="{CB634883-2BA9-598C-9458-E24ABF2260AA}"/>
              </a:ext>
            </a:extLst>
          </p:cNvPr>
          <p:cNvSpPr/>
          <p:nvPr/>
        </p:nvSpPr>
        <p:spPr>
          <a:xfrm>
            <a:off x="6196635" y="3938872"/>
            <a:ext cx="3085032" cy="922946"/>
          </a:xfrm>
          <a:prstGeom prst="chevron">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latin typeface="Palatino Linotype" panose="02040502050505030304" pitchFamily="18" charset="0"/>
                <a:ea typeface="Calibri" panose="020F0502020204030204" pitchFamily="34" charset="0"/>
                <a:cs typeface="Times New Roman" panose="02020603050405020304" pitchFamily="18" charset="0"/>
              </a:rPr>
              <a:t>Cleaning the review data</a:t>
            </a:r>
            <a:endParaRPr lang="en-US" sz="2000" dirty="0">
              <a:solidFill>
                <a:schemeClr val="tx1"/>
              </a:solidFill>
              <a:latin typeface="Palatino Linotype" panose="02040502050505030304" pitchFamily="18" charset="0"/>
            </a:endParaRPr>
          </a:p>
        </p:txBody>
      </p:sp>
      <p:sp>
        <p:nvSpPr>
          <p:cNvPr id="3" name="Slide Number Placeholder 2">
            <a:extLst>
              <a:ext uri="{FF2B5EF4-FFF2-40B4-BE49-F238E27FC236}">
                <a16:creationId xmlns:a16="http://schemas.microsoft.com/office/drawing/2014/main" id="{0911EA7B-A7ED-FB63-08E0-CB79DFD4BB7A}"/>
              </a:ext>
            </a:extLst>
          </p:cNvPr>
          <p:cNvSpPr>
            <a:spLocks noGrp="1"/>
          </p:cNvSpPr>
          <p:nvPr>
            <p:ph type="sldNum" sz="quarter" idx="12"/>
          </p:nvPr>
        </p:nvSpPr>
        <p:spPr/>
        <p:txBody>
          <a:bodyPr/>
          <a:lstStyle/>
          <a:p>
            <a:fld id="{401CF334-2D5C-4859-84A6-CA7E6E43FAEB}" type="slidenum">
              <a:rPr lang="en-US" smtClean="0"/>
              <a:t>6</a:t>
            </a:fld>
            <a:endParaRPr lang="en-US"/>
          </a:p>
        </p:txBody>
      </p:sp>
      <p:sp>
        <p:nvSpPr>
          <p:cNvPr id="2" name="Date Placeholder 1">
            <a:extLst>
              <a:ext uri="{FF2B5EF4-FFF2-40B4-BE49-F238E27FC236}">
                <a16:creationId xmlns:a16="http://schemas.microsoft.com/office/drawing/2014/main" id="{4B707308-64D4-0A87-E0A8-75C4C80E9F9A}"/>
              </a:ext>
            </a:extLst>
          </p:cNvPr>
          <p:cNvSpPr>
            <a:spLocks noGrp="1"/>
          </p:cNvSpPr>
          <p:nvPr>
            <p:ph type="dt" sz="half" idx="10"/>
          </p:nvPr>
        </p:nvSpPr>
        <p:spPr/>
        <p:txBody>
          <a:bodyPr/>
          <a:lstStyle/>
          <a:p>
            <a:fld id="{43D99638-FC1F-4F3A-B4CF-DD0BB5A2FC5B}" type="datetime1">
              <a:rPr lang="en-US" smtClean="0"/>
              <a:t>3/7/2023</a:t>
            </a:fld>
            <a:endParaRPr lang="en-US" dirty="0"/>
          </a:p>
        </p:txBody>
      </p:sp>
    </p:spTree>
    <p:extLst>
      <p:ext uri="{BB962C8B-B14F-4D97-AF65-F5344CB8AC3E}">
        <p14:creationId xmlns:p14="http://schemas.microsoft.com/office/powerpoint/2010/main" val="172221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209E03-80D5-CA60-7CA1-054C6EB2297E}"/>
              </a:ext>
            </a:extLst>
          </p:cNvPr>
          <p:cNvSpPr>
            <a:spLocks noGrp="1"/>
          </p:cNvSpPr>
          <p:nvPr>
            <p:ph type="sldNum" sz="quarter" idx="12"/>
          </p:nvPr>
        </p:nvSpPr>
        <p:spPr/>
        <p:txBody>
          <a:bodyPr/>
          <a:lstStyle/>
          <a:p>
            <a:fld id="{401CF334-2D5C-4859-84A6-CA7E6E43FAEB}" type="slidenum">
              <a:rPr lang="en-US" smtClean="0"/>
              <a:t>7</a:t>
            </a:fld>
            <a:endParaRPr lang="en-US"/>
          </a:p>
        </p:txBody>
      </p:sp>
      <p:sp>
        <p:nvSpPr>
          <p:cNvPr id="6" name="TextBox 5">
            <a:extLst>
              <a:ext uri="{FF2B5EF4-FFF2-40B4-BE49-F238E27FC236}">
                <a16:creationId xmlns:a16="http://schemas.microsoft.com/office/drawing/2014/main" id="{0CD5F243-A127-9DD0-C579-CA5CF56417C2}"/>
              </a:ext>
            </a:extLst>
          </p:cNvPr>
          <p:cNvSpPr txBox="1"/>
          <p:nvPr/>
        </p:nvSpPr>
        <p:spPr>
          <a:xfrm>
            <a:off x="1528527" y="2098069"/>
            <a:ext cx="9285401" cy="3477875"/>
          </a:xfrm>
          <a:prstGeom prst="rect">
            <a:avLst/>
          </a:prstGeom>
          <a:noFill/>
        </p:spPr>
        <p:txBody>
          <a:bodyPr wrap="square">
            <a:spAutoFit/>
          </a:bodyPr>
          <a:lstStyle/>
          <a:p>
            <a:pPr marL="342900" indent="-342900">
              <a:buClr>
                <a:srgbClr val="0000CC"/>
              </a:buClr>
              <a:buFont typeface="Calibri" panose="020F0502020204030204" pitchFamily="34" charset="0"/>
              <a:buChar char="꙳"/>
            </a:pPr>
            <a:r>
              <a:rPr lang="en-IN" sz="2200" dirty="0"/>
              <a:t>For sentiment analysis </a:t>
            </a:r>
            <a:r>
              <a:rPr lang="en-IN" sz="2200" b="1" dirty="0"/>
              <a:t>TextBlob</a:t>
            </a:r>
            <a:r>
              <a:rPr lang="en-IN" sz="2200" dirty="0"/>
              <a:t> method is used. </a:t>
            </a:r>
          </a:p>
          <a:p>
            <a:pPr marL="342900" indent="-342900">
              <a:buClr>
                <a:srgbClr val="0000CC"/>
              </a:buClr>
              <a:buFont typeface="Calibri" panose="020F0502020204030204" pitchFamily="34" charset="0"/>
              <a:buChar char="꙳"/>
            </a:pPr>
            <a:endParaRPr lang="en-IN" sz="2200" dirty="0"/>
          </a:p>
          <a:p>
            <a:pPr marL="342900" indent="-342900">
              <a:buClr>
                <a:srgbClr val="0000CC"/>
              </a:buClr>
              <a:buFont typeface="Calibri" panose="020F0502020204030204" pitchFamily="34" charset="0"/>
              <a:buChar char="꙳"/>
            </a:pPr>
            <a:r>
              <a:rPr lang="en-IN" sz="2200" dirty="0"/>
              <a:t>Fetching out the </a:t>
            </a:r>
            <a:r>
              <a:rPr lang="en-IN" sz="2200" b="1" dirty="0"/>
              <a:t>polarity scores </a:t>
            </a:r>
            <a:r>
              <a:rPr lang="en-IN" sz="2200" dirty="0"/>
              <a:t>for particular text reviews.</a:t>
            </a:r>
          </a:p>
          <a:p>
            <a:pPr marL="342900" indent="-342900">
              <a:buClr>
                <a:srgbClr val="0000CC"/>
              </a:buClr>
              <a:buFont typeface="Calibri" panose="020F0502020204030204" pitchFamily="34" charset="0"/>
              <a:buChar char="꙳"/>
            </a:pPr>
            <a:endParaRPr lang="en-IN" sz="2200" dirty="0"/>
          </a:p>
          <a:p>
            <a:pPr marL="342900" indent="-342900">
              <a:buClr>
                <a:srgbClr val="0000CC"/>
              </a:buClr>
              <a:buFont typeface="Calibri" panose="020F0502020204030204" pitchFamily="34" charset="0"/>
              <a:buChar char="꙳"/>
            </a:pPr>
            <a:r>
              <a:rPr lang="en-IN" sz="2200" dirty="0"/>
              <a:t>Classified the polarity scores into 4 different sentiments:</a:t>
            </a:r>
          </a:p>
          <a:p>
            <a:endParaRPr lang="en-IN" sz="2200" dirty="0"/>
          </a:p>
          <a:p>
            <a:pPr marL="800100" lvl="1" indent="-342900">
              <a:buFont typeface="Wingdings" panose="05000000000000000000" pitchFamily="2" charset="2"/>
              <a:buChar char="§"/>
            </a:pPr>
            <a:r>
              <a:rPr lang="en-GB" sz="2200" b="1" dirty="0"/>
              <a:t>Highly Positive : &gt;0.5</a:t>
            </a:r>
          </a:p>
          <a:p>
            <a:pPr marL="800100" lvl="1" indent="-342900">
              <a:buFont typeface="Wingdings" panose="05000000000000000000" pitchFamily="2" charset="2"/>
              <a:buChar char="§"/>
            </a:pPr>
            <a:r>
              <a:rPr lang="en-GB" sz="2200" b="1" dirty="0"/>
              <a:t>Positive : 0.1 to 0.5</a:t>
            </a:r>
          </a:p>
          <a:p>
            <a:pPr marL="800100" lvl="1" indent="-342900">
              <a:buFont typeface="Wingdings" panose="05000000000000000000" pitchFamily="2" charset="2"/>
              <a:buChar char="§"/>
            </a:pPr>
            <a:r>
              <a:rPr lang="en-GB" sz="2200" b="1" dirty="0"/>
              <a:t>Neutral : 0</a:t>
            </a:r>
          </a:p>
          <a:p>
            <a:pPr marL="800100" lvl="1" indent="-342900">
              <a:buFont typeface="Wingdings" panose="05000000000000000000" pitchFamily="2" charset="2"/>
              <a:buChar char="§"/>
            </a:pPr>
            <a:r>
              <a:rPr lang="en-GB" sz="2200" b="1" dirty="0"/>
              <a:t>Negative : &lt; 0</a:t>
            </a:r>
            <a:endParaRPr lang="en-IN" sz="2200" b="1" dirty="0"/>
          </a:p>
        </p:txBody>
      </p:sp>
      <p:sp>
        <p:nvSpPr>
          <p:cNvPr id="8" name="TextBox 7">
            <a:extLst>
              <a:ext uri="{FF2B5EF4-FFF2-40B4-BE49-F238E27FC236}">
                <a16:creationId xmlns:a16="http://schemas.microsoft.com/office/drawing/2014/main" id="{52EC3911-01F9-B8FB-5D78-12DEBD65099B}"/>
              </a:ext>
            </a:extLst>
          </p:cNvPr>
          <p:cNvSpPr txBox="1"/>
          <p:nvPr/>
        </p:nvSpPr>
        <p:spPr>
          <a:xfrm>
            <a:off x="1767524" y="697508"/>
            <a:ext cx="8861196" cy="1077218"/>
          </a:xfrm>
          <a:prstGeom prst="rect">
            <a:avLst/>
          </a:prstGeom>
          <a:noFill/>
        </p:spPr>
        <p:txBody>
          <a:bodyPr wrap="square">
            <a:spAutoFit/>
          </a:bodyPr>
          <a:lstStyle/>
          <a:p>
            <a:pPr algn="ctr"/>
            <a:r>
              <a:rPr lang="en-IN" sz="3200" b="1" cap="all" dirty="0"/>
              <a:t>ANALYSING customer reactions to understand and improve the business</a:t>
            </a:r>
            <a:endParaRPr lang="en-IN" sz="3200" cap="all" dirty="0"/>
          </a:p>
        </p:txBody>
      </p:sp>
      <p:pic>
        <p:nvPicPr>
          <p:cNvPr id="10" name="Picture 9">
            <a:extLst>
              <a:ext uri="{FF2B5EF4-FFF2-40B4-BE49-F238E27FC236}">
                <a16:creationId xmlns:a16="http://schemas.microsoft.com/office/drawing/2014/main" id="{FC060DAF-630D-F0F0-799D-0D173A997A91}"/>
              </a:ext>
            </a:extLst>
          </p:cNvPr>
          <p:cNvPicPr>
            <a:picLocks noChangeAspect="1"/>
          </p:cNvPicPr>
          <p:nvPr/>
        </p:nvPicPr>
        <p:blipFill>
          <a:blip r:embed="rId2"/>
          <a:stretch>
            <a:fillRect/>
          </a:stretch>
        </p:blipFill>
        <p:spPr>
          <a:xfrm>
            <a:off x="7316915" y="3837007"/>
            <a:ext cx="4285805" cy="2408883"/>
          </a:xfrm>
          <a:prstGeom prst="rect">
            <a:avLst/>
          </a:prstGeom>
        </p:spPr>
      </p:pic>
      <p:sp>
        <p:nvSpPr>
          <p:cNvPr id="3" name="Date Placeholder 2">
            <a:extLst>
              <a:ext uri="{FF2B5EF4-FFF2-40B4-BE49-F238E27FC236}">
                <a16:creationId xmlns:a16="http://schemas.microsoft.com/office/drawing/2014/main" id="{5BDDB224-C037-E193-653D-A90CE5F155F6}"/>
              </a:ext>
            </a:extLst>
          </p:cNvPr>
          <p:cNvSpPr>
            <a:spLocks noGrp="1"/>
          </p:cNvSpPr>
          <p:nvPr>
            <p:ph type="dt" sz="half" idx="10"/>
          </p:nvPr>
        </p:nvSpPr>
        <p:spPr/>
        <p:txBody>
          <a:bodyPr/>
          <a:lstStyle/>
          <a:p>
            <a:fld id="{978CF822-20FA-43FB-8DF2-FCAB2F2442CE}" type="datetime1">
              <a:rPr lang="en-US" smtClean="0"/>
              <a:t>3/7/2023</a:t>
            </a:fld>
            <a:endParaRPr lang="en-US" dirty="0"/>
          </a:p>
        </p:txBody>
      </p:sp>
    </p:spTree>
    <p:extLst>
      <p:ext uri="{BB962C8B-B14F-4D97-AF65-F5344CB8AC3E}">
        <p14:creationId xmlns:p14="http://schemas.microsoft.com/office/powerpoint/2010/main" val="427819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DBDA0F-3B41-F612-48D6-712D004EC8EB}"/>
              </a:ext>
            </a:extLst>
          </p:cNvPr>
          <p:cNvPicPr>
            <a:picLocks noChangeAspect="1"/>
          </p:cNvPicPr>
          <p:nvPr/>
        </p:nvPicPr>
        <p:blipFill rotWithShape="1">
          <a:blip r:embed="rId3"/>
          <a:srcRect l="5536" t="9031"/>
          <a:stretch/>
        </p:blipFill>
        <p:spPr>
          <a:xfrm>
            <a:off x="400051" y="1730646"/>
            <a:ext cx="5087274" cy="4128940"/>
          </a:xfrm>
          <a:prstGeom prst="rect">
            <a:avLst/>
          </a:prstGeom>
        </p:spPr>
      </p:pic>
      <p:sp>
        <p:nvSpPr>
          <p:cNvPr id="7" name="Slide Number Placeholder 6">
            <a:extLst>
              <a:ext uri="{FF2B5EF4-FFF2-40B4-BE49-F238E27FC236}">
                <a16:creationId xmlns:a16="http://schemas.microsoft.com/office/drawing/2014/main" id="{D106ADC7-7D67-C0D1-844A-A6EE6B38F8E8}"/>
              </a:ext>
            </a:extLst>
          </p:cNvPr>
          <p:cNvSpPr>
            <a:spLocks noGrp="1"/>
          </p:cNvSpPr>
          <p:nvPr>
            <p:ph type="sldNum" sz="quarter" idx="12"/>
          </p:nvPr>
        </p:nvSpPr>
        <p:spPr/>
        <p:txBody>
          <a:bodyPr/>
          <a:lstStyle/>
          <a:p>
            <a:fld id="{401CF334-2D5C-4859-84A6-CA7E6E43FAEB}" type="slidenum">
              <a:rPr lang="en-US" smtClean="0"/>
              <a:t>8</a:t>
            </a:fld>
            <a:endParaRPr lang="en-US"/>
          </a:p>
        </p:txBody>
      </p:sp>
      <p:sp>
        <p:nvSpPr>
          <p:cNvPr id="11" name="TextBox 10">
            <a:extLst>
              <a:ext uri="{FF2B5EF4-FFF2-40B4-BE49-F238E27FC236}">
                <a16:creationId xmlns:a16="http://schemas.microsoft.com/office/drawing/2014/main" id="{C7AC2081-7BA1-F343-531A-C7D5A8BE7277}"/>
              </a:ext>
            </a:extLst>
          </p:cNvPr>
          <p:cNvSpPr txBox="1"/>
          <p:nvPr/>
        </p:nvSpPr>
        <p:spPr>
          <a:xfrm>
            <a:off x="1930924" y="591732"/>
            <a:ext cx="7739406" cy="1246495"/>
          </a:xfrm>
          <a:prstGeom prst="rect">
            <a:avLst/>
          </a:prstGeom>
          <a:noFill/>
        </p:spPr>
        <p:txBody>
          <a:bodyPr wrap="square">
            <a:spAutoFit/>
          </a:bodyPr>
          <a:lstStyle/>
          <a:p>
            <a:pPr algn="ctr"/>
            <a:r>
              <a:rPr lang="en-US" sz="3500" b="1" dirty="0">
                <a:latin typeface="Algerian" panose="04020705040A02060702" pitchFamily="82" charset="0"/>
                <a:cs typeface="Arial" panose="020B0604020202020204" pitchFamily="34" charset="0"/>
              </a:rPr>
              <a:t> </a:t>
            </a:r>
            <a:r>
              <a:rPr lang="en-US" sz="3500" b="1" cap="all" dirty="0">
                <a:latin typeface="Algerian" panose="04020705040A02060702" pitchFamily="82" charset="0"/>
                <a:cs typeface="Arial" panose="020B0604020202020204" pitchFamily="34" charset="0"/>
              </a:rPr>
              <a:t>customers reaction </a:t>
            </a:r>
            <a:r>
              <a:rPr lang="en-US" sz="3500" b="1" dirty="0">
                <a:latin typeface="Algerian" panose="04020705040A02060702" pitchFamily="82" charset="0"/>
                <a:cs typeface="Arial" panose="020B0604020202020204" pitchFamily="34" charset="0"/>
              </a:rPr>
              <a:t>: </a:t>
            </a:r>
            <a:r>
              <a:rPr lang="en-US" sz="3500" b="1" dirty="0">
                <a:solidFill>
                  <a:srgbClr val="FF0000"/>
                </a:solidFill>
                <a:latin typeface="Algerian" panose="04020705040A02060702" pitchFamily="82" charset="0"/>
                <a:cs typeface="Arial" panose="020B0604020202020204" pitchFamily="34" charset="0"/>
              </a:rPr>
              <a:t>Toy Games</a:t>
            </a:r>
            <a:endParaRPr lang="en-US" sz="3500" b="1" cap="none" spc="0" dirty="0">
              <a:ln w="0"/>
              <a:solidFill>
                <a:srgbClr val="FF0000"/>
              </a:solidFill>
              <a:effectLst/>
            </a:endParaRPr>
          </a:p>
          <a:p>
            <a:pPr algn="ctr"/>
            <a:endParaRPr lang="en-IN" sz="4000" cap="none" spc="0" dirty="0">
              <a:ln w="22225">
                <a:solidFill>
                  <a:schemeClr val="accent2"/>
                </a:solidFill>
                <a:prstDash val="solid"/>
              </a:ln>
              <a:solidFill>
                <a:schemeClr val="accent2">
                  <a:lumMod val="40000"/>
                  <a:lumOff val="60000"/>
                </a:schemeClr>
              </a:solidFill>
              <a:effectLst/>
            </a:endParaRPr>
          </a:p>
        </p:txBody>
      </p:sp>
      <p:graphicFrame>
        <p:nvGraphicFramePr>
          <p:cNvPr id="3" name="Table 3">
            <a:extLst>
              <a:ext uri="{FF2B5EF4-FFF2-40B4-BE49-F238E27FC236}">
                <a16:creationId xmlns:a16="http://schemas.microsoft.com/office/drawing/2014/main" id="{99B3F797-3CBC-0EA5-F270-6F093EC87480}"/>
              </a:ext>
            </a:extLst>
          </p:cNvPr>
          <p:cNvGraphicFramePr>
            <a:graphicFrameLocks noGrp="1"/>
          </p:cNvGraphicFramePr>
          <p:nvPr>
            <p:extLst>
              <p:ext uri="{D42A27DB-BD31-4B8C-83A1-F6EECF244321}">
                <p14:modId xmlns:p14="http://schemas.microsoft.com/office/powerpoint/2010/main" val="3285353659"/>
              </p:ext>
            </p:extLst>
          </p:nvPr>
        </p:nvGraphicFramePr>
        <p:xfrm>
          <a:off x="6239435" y="1730095"/>
          <a:ext cx="5444566" cy="3922839"/>
        </p:xfrm>
        <a:graphic>
          <a:graphicData uri="http://schemas.openxmlformats.org/drawingml/2006/table">
            <a:tbl>
              <a:tblPr firstRow="1" bandRow="1">
                <a:tableStyleId>{8799B23B-EC83-4686-B30A-512413B5E67A}</a:tableStyleId>
              </a:tblPr>
              <a:tblGrid>
                <a:gridCol w="2722283">
                  <a:extLst>
                    <a:ext uri="{9D8B030D-6E8A-4147-A177-3AD203B41FA5}">
                      <a16:colId xmlns:a16="http://schemas.microsoft.com/office/drawing/2014/main" val="3667250266"/>
                    </a:ext>
                  </a:extLst>
                </a:gridCol>
                <a:gridCol w="2722283">
                  <a:extLst>
                    <a:ext uri="{9D8B030D-6E8A-4147-A177-3AD203B41FA5}">
                      <a16:colId xmlns:a16="http://schemas.microsoft.com/office/drawing/2014/main" val="1436431539"/>
                    </a:ext>
                  </a:extLst>
                </a:gridCol>
              </a:tblGrid>
              <a:tr h="587237">
                <a:tc>
                  <a:txBody>
                    <a:bodyPr/>
                    <a:lstStyle/>
                    <a:p>
                      <a:pPr algn="ctr"/>
                      <a:r>
                        <a:rPr lang="en-IN" dirty="0"/>
                        <a:t>Reviews (Input)</a:t>
                      </a:r>
                    </a:p>
                  </a:txBody>
                  <a:tcPr/>
                </a:tc>
                <a:tc>
                  <a:txBody>
                    <a:bodyPr/>
                    <a:lstStyle/>
                    <a:p>
                      <a:pPr algn="ctr"/>
                      <a:r>
                        <a:rPr lang="en-IN" dirty="0"/>
                        <a:t>Sentiments (Output)</a:t>
                      </a:r>
                    </a:p>
                  </a:txBody>
                  <a:tcPr/>
                </a:tc>
                <a:extLst>
                  <a:ext uri="{0D108BD9-81ED-4DB2-BD59-A6C34878D82A}">
                    <a16:rowId xmlns:a16="http://schemas.microsoft.com/office/drawing/2014/main" val="1213520570"/>
                  </a:ext>
                </a:extLst>
              </a:tr>
              <a:tr h="6024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effectLst/>
                        </a:rPr>
                        <a:t>Some people hate monopoly, others love it. Me..</a:t>
                      </a:r>
                    </a:p>
                  </a:txBody>
                  <a:tcPr/>
                </a:tc>
                <a:tc>
                  <a:txBody>
                    <a:bodyPr/>
                    <a:lstStyle/>
                    <a:p>
                      <a:pPr algn="ctr"/>
                      <a:r>
                        <a:rPr lang="en-IN" dirty="0"/>
                        <a:t>Neutral</a:t>
                      </a:r>
                    </a:p>
                  </a:txBody>
                  <a:tcPr/>
                </a:tc>
                <a:extLst>
                  <a:ext uri="{0D108BD9-81ED-4DB2-BD59-A6C34878D82A}">
                    <a16:rowId xmlns:a16="http://schemas.microsoft.com/office/drawing/2014/main" val="3456762081"/>
                  </a:ext>
                </a:extLst>
              </a:tr>
              <a:tr h="678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It took over 20 years, but we finally have the ultimate Battle Cat.. </a:t>
                      </a:r>
                    </a:p>
                  </a:txBody>
                  <a:tcPr/>
                </a:tc>
                <a:tc>
                  <a:txBody>
                    <a:bodyPr/>
                    <a:lstStyle/>
                    <a:p>
                      <a:pPr algn="ctr"/>
                      <a:r>
                        <a:rPr lang="en-IN" dirty="0"/>
                        <a:t>Positive</a:t>
                      </a:r>
                    </a:p>
                  </a:txBody>
                  <a:tcPr/>
                </a:tc>
                <a:extLst>
                  <a:ext uri="{0D108BD9-81ED-4DB2-BD59-A6C34878D82A}">
                    <a16:rowId xmlns:a16="http://schemas.microsoft.com/office/drawing/2014/main" val="656705819"/>
                  </a:ext>
                </a:extLst>
              </a:tr>
              <a:tr h="678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i="0" u="none" strike="noStrike" kern="1200" dirty="0">
                          <a:solidFill>
                            <a:srgbClr val="000000"/>
                          </a:solidFill>
                          <a:effectLst/>
                          <a:latin typeface="Calibri" panose="020F0502020204030204" pitchFamily="34" charset="0"/>
                        </a:rPr>
                        <a:t>I know one little girl who is happier because of this doll!</a:t>
                      </a:r>
                      <a:endParaRPr lang="en-IN" sz="1400" i="0" u="none" strike="noStrike" dirty="0">
                        <a:effectLst/>
                        <a:latin typeface="Arial" panose="020B0604020202020204" pitchFamily="34" charset="0"/>
                      </a:endParaRPr>
                    </a:p>
                    <a:p>
                      <a:pPr algn="ctr"/>
                      <a:endParaRPr lang="en-IN" sz="1400" dirty="0"/>
                    </a:p>
                  </a:txBody>
                  <a:tcPr/>
                </a:tc>
                <a:tc>
                  <a:txBody>
                    <a:bodyPr/>
                    <a:lstStyle/>
                    <a:p>
                      <a:pPr algn="ctr"/>
                      <a:r>
                        <a:rPr lang="en-IN" dirty="0"/>
                        <a:t>Positive</a:t>
                      </a:r>
                    </a:p>
                  </a:txBody>
                  <a:tcPr/>
                </a:tc>
                <a:extLst>
                  <a:ext uri="{0D108BD9-81ED-4DB2-BD59-A6C34878D82A}">
                    <a16:rowId xmlns:a16="http://schemas.microsoft.com/office/drawing/2014/main" val="3262006142"/>
                  </a:ext>
                </a:extLst>
              </a:tr>
              <a:tr h="4314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effectLst/>
                        </a:rPr>
                        <a:t>We bought this, waste of money….</a:t>
                      </a:r>
                    </a:p>
                    <a:p>
                      <a:pPr algn="ctr"/>
                      <a:endParaRPr lang="en-IN" sz="1400" dirty="0"/>
                    </a:p>
                  </a:txBody>
                  <a:tcPr/>
                </a:tc>
                <a:tc>
                  <a:txBody>
                    <a:bodyPr/>
                    <a:lstStyle/>
                    <a:p>
                      <a:pPr algn="ctr"/>
                      <a:r>
                        <a:rPr lang="en-IN" dirty="0"/>
                        <a:t>Negative</a:t>
                      </a:r>
                    </a:p>
                  </a:txBody>
                  <a:tcPr/>
                </a:tc>
                <a:extLst>
                  <a:ext uri="{0D108BD9-81ED-4DB2-BD59-A6C34878D82A}">
                    <a16:rowId xmlns:a16="http://schemas.microsoft.com/office/drawing/2014/main" val="3004119870"/>
                  </a:ext>
                </a:extLst>
              </a:tr>
              <a:tr h="751980">
                <a:tc>
                  <a:txBody>
                    <a:bodyPr/>
                    <a:lstStyle/>
                    <a:p>
                      <a:pPr algn="ctr"/>
                      <a:r>
                        <a:rPr lang="en-GB" sz="1400" dirty="0"/>
                        <a:t>Recommend others…. Loved it..</a:t>
                      </a:r>
                      <a:endParaRPr lang="en-IN" sz="1400" dirty="0"/>
                    </a:p>
                  </a:txBody>
                  <a:tcPr/>
                </a:tc>
                <a:tc>
                  <a:txBody>
                    <a:bodyPr/>
                    <a:lstStyle/>
                    <a:p>
                      <a:pPr algn="ctr"/>
                      <a:r>
                        <a:rPr lang="en-IN" dirty="0"/>
                        <a:t>Highly Positive</a:t>
                      </a:r>
                    </a:p>
                  </a:txBody>
                  <a:tcPr/>
                </a:tc>
                <a:extLst>
                  <a:ext uri="{0D108BD9-81ED-4DB2-BD59-A6C34878D82A}">
                    <a16:rowId xmlns:a16="http://schemas.microsoft.com/office/drawing/2014/main" val="4012416349"/>
                  </a:ext>
                </a:extLst>
              </a:tr>
            </a:tbl>
          </a:graphicData>
        </a:graphic>
      </p:graphicFrame>
      <p:sp>
        <p:nvSpPr>
          <p:cNvPr id="4" name="Date Placeholder 3">
            <a:extLst>
              <a:ext uri="{FF2B5EF4-FFF2-40B4-BE49-F238E27FC236}">
                <a16:creationId xmlns:a16="http://schemas.microsoft.com/office/drawing/2014/main" id="{3A1E88D3-BE5A-AB9B-4FBA-1F0BA1669F39}"/>
              </a:ext>
            </a:extLst>
          </p:cNvPr>
          <p:cNvSpPr>
            <a:spLocks noGrp="1"/>
          </p:cNvSpPr>
          <p:nvPr>
            <p:ph type="dt" sz="half" idx="10"/>
          </p:nvPr>
        </p:nvSpPr>
        <p:spPr/>
        <p:txBody>
          <a:bodyPr/>
          <a:lstStyle/>
          <a:p>
            <a:fld id="{4FB8E490-BF19-44D4-9A0D-B22CBBE33D16}" type="datetime1">
              <a:rPr lang="en-US" smtClean="0"/>
              <a:t>3/7/2023</a:t>
            </a:fld>
            <a:endParaRPr lang="en-US" dirty="0"/>
          </a:p>
        </p:txBody>
      </p:sp>
    </p:spTree>
    <p:extLst>
      <p:ext uri="{BB962C8B-B14F-4D97-AF65-F5344CB8AC3E}">
        <p14:creationId xmlns:p14="http://schemas.microsoft.com/office/powerpoint/2010/main" val="219110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19F416-5D3A-2185-00A4-25C5F9B2D3CC}"/>
              </a:ext>
            </a:extLst>
          </p:cNvPr>
          <p:cNvSpPr>
            <a:spLocks noGrp="1"/>
          </p:cNvSpPr>
          <p:nvPr>
            <p:ph type="sldNum" sz="quarter" idx="12"/>
          </p:nvPr>
        </p:nvSpPr>
        <p:spPr/>
        <p:txBody>
          <a:bodyPr/>
          <a:lstStyle/>
          <a:p>
            <a:fld id="{401CF334-2D5C-4859-84A6-CA7E6E43FAEB}" type="slidenum">
              <a:rPr lang="en-US" smtClean="0"/>
              <a:t>9</a:t>
            </a:fld>
            <a:endParaRPr lang="en-US"/>
          </a:p>
        </p:txBody>
      </p:sp>
      <p:pic>
        <p:nvPicPr>
          <p:cNvPr id="3" name="Picture 2">
            <a:extLst>
              <a:ext uri="{FF2B5EF4-FFF2-40B4-BE49-F238E27FC236}">
                <a16:creationId xmlns:a16="http://schemas.microsoft.com/office/drawing/2014/main" id="{7E4DC039-7507-84DD-66A4-54B23E9F5571}"/>
              </a:ext>
            </a:extLst>
          </p:cNvPr>
          <p:cNvPicPr>
            <a:picLocks noChangeAspect="1"/>
          </p:cNvPicPr>
          <p:nvPr/>
        </p:nvPicPr>
        <p:blipFill rotWithShape="1">
          <a:blip r:embed="rId2"/>
          <a:srcRect l="3982" t="9031" r="-5222"/>
          <a:stretch/>
        </p:blipFill>
        <p:spPr>
          <a:xfrm>
            <a:off x="245119" y="1667435"/>
            <a:ext cx="5777430" cy="4025152"/>
          </a:xfrm>
          <a:prstGeom prst="rect">
            <a:avLst/>
          </a:prstGeom>
        </p:spPr>
      </p:pic>
      <p:sp>
        <p:nvSpPr>
          <p:cNvPr id="6" name="TextBox 5">
            <a:extLst>
              <a:ext uri="{FF2B5EF4-FFF2-40B4-BE49-F238E27FC236}">
                <a16:creationId xmlns:a16="http://schemas.microsoft.com/office/drawing/2014/main" id="{EF2BEEDF-644A-EE4A-BF1E-77CE736C6260}"/>
              </a:ext>
            </a:extLst>
          </p:cNvPr>
          <p:cNvSpPr txBox="1"/>
          <p:nvPr/>
        </p:nvSpPr>
        <p:spPr>
          <a:xfrm>
            <a:off x="1972235" y="435055"/>
            <a:ext cx="8032377" cy="630942"/>
          </a:xfrm>
          <a:prstGeom prst="rect">
            <a:avLst/>
          </a:prstGeom>
          <a:noFill/>
        </p:spPr>
        <p:txBody>
          <a:bodyPr wrap="square">
            <a:spAutoFit/>
          </a:bodyPr>
          <a:lstStyle/>
          <a:p>
            <a:pPr algn="ctr"/>
            <a:r>
              <a:rPr lang="en-US" sz="3500" b="1" dirty="0">
                <a:latin typeface="Algerian" panose="04020705040A02060702" pitchFamily="82" charset="0"/>
                <a:cs typeface="Arial" panose="020B0604020202020204" pitchFamily="34" charset="0"/>
              </a:rPr>
              <a:t>customers reaction : </a:t>
            </a:r>
            <a:r>
              <a:rPr lang="en-US" sz="3500" b="1" dirty="0">
                <a:solidFill>
                  <a:srgbClr val="FF0000"/>
                </a:solidFill>
                <a:latin typeface="Algerian" panose="04020705040A02060702" pitchFamily="82" charset="0"/>
                <a:cs typeface="Arial" panose="020B0604020202020204" pitchFamily="34" charset="0"/>
              </a:rPr>
              <a:t>video Games</a:t>
            </a:r>
            <a:endParaRPr lang="en-US" sz="3500" b="1" cap="none" spc="0" dirty="0">
              <a:ln w="0"/>
              <a:solidFill>
                <a:srgbClr val="FF0000"/>
              </a:solidFill>
              <a:effectLst/>
            </a:endParaRPr>
          </a:p>
        </p:txBody>
      </p:sp>
      <p:graphicFrame>
        <p:nvGraphicFramePr>
          <p:cNvPr id="4" name="Table 3">
            <a:extLst>
              <a:ext uri="{FF2B5EF4-FFF2-40B4-BE49-F238E27FC236}">
                <a16:creationId xmlns:a16="http://schemas.microsoft.com/office/drawing/2014/main" id="{AE2580F5-062B-23B4-92FA-FFB94FD2353B}"/>
              </a:ext>
            </a:extLst>
          </p:cNvPr>
          <p:cNvGraphicFramePr>
            <a:graphicFrameLocks noGrp="1"/>
          </p:cNvGraphicFramePr>
          <p:nvPr>
            <p:extLst>
              <p:ext uri="{D42A27DB-BD31-4B8C-83A1-F6EECF244321}">
                <p14:modId xmlns:p14="http://schemas.microsoft.com/office/powerpoint/2010/main" val="2092031665"/>
              </p:ext>
            </p:extLst>
          </p:nvPr>
        </p:nvGraphicFramePr>
        <p:xfrm>
          <a:off x="6022549" y="1667435"/>
          <a:ext cx="5444566" cy="4025152"/>
        </p:xfrm>
        <a:graphic>
          <a:graphicData uri="http://schemas.openxmlformats.org/drawingml/2006/table">
            <a:tbl>
              <a:tblPr firstRow="1" bandRow="1">
                <a:tableStyleId>{8799B23B-EC83-4686-B30A-512413B5E67A}</a:tableStyleId>
              </a:tblPr>
              <a:tblGrid>
                <a:gridCol w="2722283">
                  <a:extLst>
                    <a:ext uri="{9D8B030D-6E8A-4147-A177-3AD203B41FA5}">
                      <a16:colId xmlns:a16="http://schemas.microsoft.com/office/drawing/2014/main" val="3667250266"/>
                    </a:ext>
                  </a:extLst>
                </a:gridCol>
                <a:gridCol w="2722283">
                  <a:extLst>
                    <a:ext uri="{9D8B030D-6E8A-4147-A177-3AD203B41FA5}">
                      <a16:colId xmlns:a16="http://schemas.microsoft.com/office/drawing/2014/main" val="1436431539"/>
                    </a:ext>
                  </a:extLst>
                </a:gridCol>
              </a:tblGrid>
              <a:tr h="613746">
                <a:tc>
                  <a:txBody>
                    <a:bodyPr/>
                    <a:lstStyle/>
                    <a:p>
                      <a:pPr algn="ctr"/>
                      <a:r>
                        <a:rPr lang="en-IN" dirty="0"/>
                        <a:t>Review (Input)</a:t>
                      </a:r>
                    </a:p>
                  </a:txBody>
                  <a:tcPr/>
                </a:tc>
                <a:tc>
                  <a:txBody>
                    <a:bodyPr/>
                    <a:lstStyle/>
                    <a:p>
                      <a:pPr algn="ctr"/>
                      <a:r>
                        <a:rPr lang="en-IN" dirty="0"/>
                        <a:t>Sentiment (Output)</a:t>
                      </a:r>
                    </a:p>
                  </a:txBody>
                  <a:tcPr/>
                </a:tc>
                <a:extLst>
                  <a:ext uri="{0D108BD9-81ED-4DB2-BD59-A6C34878D82A}">
                    <a16:rowId xmlns:a16="http://schemas.microsoft.com/office/drawing/2014/main" val="1213520570"/>
                  </a:ext>
                </a:extLst>
              </a:tr>
              <a:tr h="625090">
                <a:tc>
                  <a:txBody>
                    <a:bodyPr/>
                    <a:lstStyle/>
                    <a:p>
                      <a:pPr marL="0" indent="0" algn="ctr">
                        <a:buFont typeface="Wingdings" panose="05000000000000000000" pitchFamily="2" charset="2"/>
                        <a:buNone/>
                      </a:pPr>
                      <a:r>
                        <a:rPr lang="en-GB" sz="1400" b="0" dirty="0"/>
                        <a:t>Another Great Pokémon Game, Son loves this game!..</a:t>
                      </a:r>
                      <a:endParaRPr lang="en-IN" sz="1400" b="0" dirty="0"/>
                    </a:p>
                  </a:txBody>
                  <a:tcPr/>
                </a:tc>
                <a:tc>
                  <a:txBody>
                    <a:bodyPr/>
                    <a:lstStyle/>
                    <a:p>
                      <a:pPr algn="ctr"/>
                      <a:r>
                        <a:rPr lang="en-IN" dirty="0"/>
                        <a:t>Positive</a:t>
                      </a:r>
                    </a:p>
                  </a:txBody>
                  <a:tcPr/>
                </a:tc>
                <a:extLst>
                  <a:ext uri="{0D108BD9-81ED-4DB2-BD59-A6C34878D82A}">
                    <a16:rowId xmlns:a16="http://schemas.microsoft.com/office/drawing/2014/main" val="3456762081"/>
                  </a:ext>
                </a:extLst>
              </a:tr>
              <a:tr h="704367">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1400" b="0" dirty="0">
                          <a:effectLst/>
                        </a:rPr>
                        <a:t>Fun in small doses, but maybe a little too cut...</a:t>
                      </a:r>
                    </a:p>
                  </a:txBody>
                  <a:tcPr/>
                </a:tc>
                <a:tc>
                  <a:txBody>
                    <a:bodyPr/>
                    <a:lstStyle/>
                    <a:p>
                      <a:pPr algn="ctr"/>
                      <a:r>
                        <a:rPr lang="en-IN" dirty="0"/>
                        <a:t>Neutral</a:t>
                      </a:r>
                    </a:p>
                  </a:txBody>
                  <a:tcPr/>
                </a:tc>
                <a:extLst>
                  <a:ext uri="{0D108BD9-81ED-4DB2-BD59-A6C34878D82A}">
                    <a16:rowId xmlns:a16="http://schemas.microsoft.com/office/drawing/2014/main" val="656705819"/>
                  </a:ext>
                </a:extLst>
              </a:tr>
              <a:tr h="759044">
                <a:tc>
                  <a:txBody>
                    <a:bodyPr/>
                    <a:lstStyle/>
                    <a:p>
                      <a:pPr marL="0" indent="0" algn="ctr">
                        <a:buFont typeface="Wingdings" panose="05000000000000000000" pitchFamily="2" charset="2"/>
                        <a:buNone/>
                      </a:pPr>
                      <a:r>
                        <a:rPr lang="en-GB" sz="1400" b="0" dirty="0"/>
                        <a:t>Shooters highly enjoyed wish shooters played like Killzone 2….</a:t>
                      </a:r>
                      <a:endParaRPr lang="en-IN" sz="1400" b="0" dirty="0"/>
                    </a:p>
                    <a:p>
                      <a:pPr algn="ctr"/>
                      <a:endParaRPr lang="en-IN" sz="1400" b="0" dirty="0"/>
                    </a:p>
                  </a:txBody>
                  <a:tcPr/>
                </a:tc>
                <a:tc>
                  <a:txBody>
                    <a:bodyPr/>
                    <a:lstStyle/>
                    <a:p>
                      <a:pPr algn="ctr"/>
                      <a:r>
                        <a:rPr lang="en-IN" dirty="0"/>
                        <a:t>Positive</a:t>
                      </a:r>
                    </a:p>
                  </a:txBody>
                  <a:tcPr/>
                </a:tc>
                <a:extLst>
                  <a:ext uri="{0D108BD9-81ED-4DB2-BD59-A6C34878D82A}">
                    <a16:rowId xmlns:a16="http://schemas.microsoft.com/office/drawing/2014/main" val="3262006142"/>
                  </a:ext>
                </a:extLst>
              </a:tr>
              <a:tr h="5426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dirty="0"/>
                        <a:t>Son hates this game!..</a:t>
                      </a:r>
                      <a:endParaRPr lang="en-IN" sz="1400" b="0" dirty="0"/>
                    </a:p>
                  </a:txBody>
                  <a:tcPr/>
                </a:tc>
                <a:tc>
                  <a:txBody>
                    <a:bodyPr/>
                    <a:lstStyle/>
                    <a:p>
                      <a:pPr algn="ctr"/>
                      <a:r>
                        <a:rPr lang="en-IN" dirty="0"/>
                        <a:t>Negative</a:t>
                      </a:r>
                    </a:p>
                  </a:txBody>
                  <a:tcPr/>
                </a:tc>
                <a:extLst>
                  <a:ext uri="{0D108BD9-81ED-4DB2-BD59-A6C34878D82A}">
                    <a16:rowId xmlns:a16="http://schemas.microsoft.com/office/drawing/2014/main" val="3004119870"/>
                  </a:ext>
                </a:extLst>
              </a:tr>
              <a:tr h="780274">
                <a:tc>
                  <a:txBody>
                    <a:bodyPr/>
                    <a:lstStyle/>
                    <a:p>
                      <a:pPr algn="ctr"/>
                      <a:r>
                        <a:rPr lang="en-GB" sz="1400" b="0" i="0" kern="1200" dirty="0">
                          <a:solidFill>
                            <a:schemeClr val="tx1"/>
                          </a:solidFill>
                          <a:effectLst/>
                          <a:latin typeface="+mn-lt"/>
                          <a:ea typeface="+mn-ea"/>
                          <a:cs typeface="+mn-cs"/>
                        </a:rPr>
                        <a:t>The best I have seen in the market</a:t>
                      </a:r>
                      <a:r>
                        <a:rPr lang="en-GB" sz="1400" b="0" dirty="0"/>
                        <a:t>..</a:t>
                      </a:r>
                      <a:endParaRPr lang="en-IN" sz="1400" b="0" dirty="0"/>
                    </a:p>
                  </a:txBody>
                  <a:tcPr/>
                </a:tc>
                <a:tc>
                  <a:txBody>
                    <a:bodyPr/>
                    <a:lstStyle/>
                    <a:p>
                      <a:pPr algn="ctr"/>
                      <a:r>
                        <a:rPr lang="en-IN" dirty="0"/>
                        <a:t>Highly Positive</a:t>
                      </a:r>
                    </a:p>
                  </a:txBody>
                  <a:tcPr/>
                </a:tc>
                <a:extLst>
                  <a:ext uri="{0D108BD9-81ED-4DB2-BD59-A6C34878D82A}">
                    <a16:rowId xmlns:a16="http://schemas.microsoft.com/office/drawing/2014/main" val="4012416349"/>
                  </a:ext>
                </a:extLst>
              </a:tr>
            </a:tbl>
          </a:graphicData>
        </a:graphic>
      </p:graphicFrame>
      <p:sp>
        <p:nvSpPr>
          <p:cNvPr id="5" name="Date Placeholder 4">
            <a:extLst>
              <a:ext uri="{FF2B5EF4-FFF2-40B4-BE49-F238E27FC236}">
                <a16:creationId xmlns:a16="http://schemas.microsoft.com/office/drawing/2014/main" id="{6EA2597A-CDFB-3277-804C-CEAB8D26C88A}"/>
              </a:ext>
            </a:extLst>
          </p:cNvPr>
          <p:cNvSpPr>
            <a:spLocks noGrp="1"/>
          </p:cNvSpPr>
          <p:nvPr>
            <p:ph type="dt" sz="half" idx="10"/>
          </p:nvPr>
        </p:nvSpPr>
        <p:spPr/>
        <p:txBody>
          <a:bodyPr/>
          <a:lstStyle/>
          <a:p>
            <a:fld id="{EB55AF64-2B62-4356-92D7-499FEE298717}" type="datetime1">
              <a:rPr lang="en-US" smtClean="0"/>
              <a:t>3/7/2023</a:t>
            </a:fld>
            <a:endParaRPr lang="en-US" dirty="0"/>
          </a:p>
        </p:txBody>
      </p:sp>
    </p:spTree>
    <p:extLst>
      <p:ext uri="{BB962C8B-B14F-4D97-AF65-F5344CB8AC3E}">
        <p14:creationId xmlns:p14="http://schemas.microsoft.com/office/powerpoint/2010/main" val="179399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10921</TotalTime>
  <Words>1560</Words>
  <Application>Microsoft Office PowerPoint</Application>
  <PresentationFormat>Widescreen</PresentationFormat>
  <Paragraphs>366</Paragraphs>
  <Slides>26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Bahnschrift</vt:lpstr>
      <vt:lpstr>Calibri</vt:lpstr>
      <vt:lpstr>Calibri Light</vt:lpstr>
      <vt:lpstr>Palatino Linotype</vt:lpstr>
      <vt:lpstr>Times New Roman</vt:lpstr>
      <vt:lpstr>Wingdings</vt:lpstr>
      <vt:lpstr>Retrospect</vt:lpstr>
      <vt:lpstr>PowerPoint Presentation</vt:lpstr>
      <vt:lpstr>Acknowledgement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Admin</dc:creator>
  <cp:lastModifiedBy>Sandip Bez</cp:lastModifiedBy>
  <cp:revision>311</cp:revision>
  <dcterms:created xsi:type="dcterms:W3CDTF">2022-02-24T06:45:53Z</dcterms:created>
  <dcterms:modified xsi:type="dcterms:W3CDTF">2023-03-07T05:08:20Z</dcterms:modified>
</cp:coreProperties>
</file>