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6236-CBF3-4483-8949-3039019E82B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4F155-BD33-45F3-952F-42E5207D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6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116B-07E0-415A-A584-A1C53A45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17906-70C8-47E2-8A6A-ECCDC0AD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0F07-B191-44DD-84C9-49DB08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F448-0307-464A-A70D-10A02E4FF332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0D8D-D00E-46F8-B616-3C3F243F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E972-07A3-48F9-BBD7-659F047D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9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E475-F9AC-48A5-AC8E-326D6E4F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93219-F4A6-4220-8EBC-ACECC159E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3A3D-988F-4F86-859A-7FE4C249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8649-E0F5-4D91-A140-120286EDDEE7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4BBA-0A3F-424F-9294-CD08EEB2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5850-566D-4F81-8293-D686D2E4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713B0-38A0-4289-AD25-84EE2453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3CBB1-EE01-47A6-9B34-E98263DD7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31FD-0D17-458B-B45A-4CA98E32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DA4-8779-4051-824E-18B817B01BF2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D79E-5AFA-496B-9F18-142FF7DC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3874-9D0C-45F5-BEFF-214F5DC5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95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6715-64D6-4883-910B-171C9350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C1E6-EDCA-4241-B6FC-B6AD89A8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4A91-3EF2-4FF2-89BE-06018444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D49-8040-460E-B8B0-06A29C76F58A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9278-1191-419A-910E-99893750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EC62-BF40-4A9B-ACD8-071E9E1A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82ED-DB64-4CE1-91CE-A1AE9C87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20834-D707-476E-A21D-FFD49651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12B3-65F7-4CCF-9870-CF578BF1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F574-75D2-43A5-8E5A-B364F0FE7E66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6DDE-EFCF-4B22-99D0-2F83476C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F833-0999-4F65-BB14-90CA4BEF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4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616B-1754-42A5-85EB-CB12CC3D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FCF5-71FA-48B1-9E1B-F7F5174FA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7712A-5818-416C-B01F-F3092070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35FF-ED23-4128-AEF3-2737C5AA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8CF2-FA65-4F1D-BDC0-C530B17E28D3}" type="datetime1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3190D-646D-49EC-B4C2-ADA0E79A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DD21-3717-48B3-A4E2-8872E4B7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8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54E-BF99-47E7-B045-D25F2A3B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CA7EC-C0EF-4982-AA90-90F273D5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C59ED-986F-4166-8878-29EBB5F60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5B1C2-AF79-40DC-A7CB-B7E2E28D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BB6CB-3601-4F86-BD63-6ADC9D9C4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9886A-8585-4B7C-A896-79E60638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2CEB-DAB3-46EF-AD32-61AD722227FC}" type="datetime1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774CD-1F61-497F-A3E1-453A5690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8CB85-1146-4880-8250-D2F0CB3F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8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C0AC-35EC-43F2-8356-7DA6FFDF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FB5D4-7006-4D49-800C-A9782D72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F042-B3A2-4CCE-BA9D-48E36BA365A6}" type="datetime1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D40A2-A74C-47E4-B2E0-C24C40F4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6B9-262E-4EF4-A106-196EBB4F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50178-3E45-4F3E-A475-BD39AA4D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EF-8D0B-4156-AE54-DAABFE1CFACD}" type="datetime1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0C358-9812-450B-8407-DA6E4A51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274A3-37F3-4E4B-AC64-F06DF105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2A6B-0D4D-4490-906A-284980FC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25E4-BFF5-4BD2-91E3-A9DC2ED8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45E76-42C6-4F0B-9DE4-E5B4BB91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9388-E456-42A0-BC15-A06A975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DAC-6F1F-4002-A4A5-BEFFC7662DD5}" type="datetime1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7729-3730-4CBA-904B-725E4490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6AC68-A30E-465E-AB10-56437F38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29D1-AEB5-43D3-ADC3-AA785193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E4F4F-A5B8-4F9E-81CC-E0B89A9DE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EEE1-0971-4472-8E18-9414EC8E9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75DC-D0EB-45AE-B2A9-93F842EE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0E23-2678-4C2B-AFE5-C83551E43342}" type="datetime1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F159-B049-4A2F-86D4-7F608553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E010D-5EAD-441E-8EB8-F8461BD2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7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D4DE2-7C52-457C-9B80-95D12587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42231-9C41-4093-8DB5-34E794BA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DA2A-1F30-42D2-8559-D89890EED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8BB1-7D83-4EDC-B1B6-82F4F4559010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B253-5ABA-4F04-8A6B-A31F2CB9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7EDF-7FA2-4108-81BF-31E610E7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1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742F9-8733-4580-AF22-710B74E4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203" y="23854"/>
            <a:ext cx="952633" cy="59063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A970A99-B62D-415E-9D9B-E0AED0B2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59186" cy="11517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Course Drives Systems and Power Electronics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EFAA78F-2329-4E6D-8ECA-029F73B1A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186" y="2601119"/>
            <a:ext cx="9144000" cy="1655762"/>
          </a:xfrm>
        </p:spPr>
        <p:txBody>
          <a:bodyPr/>
          <a:lstStyle/>
          <a:p>
            <a:r>
              <a:rPr lang="en-IN" b="1" dirty="0"/>
              <a:t>Study on Dual Active Bridge Converter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ACF13F13-1B17-4D54-A214-2C959CA3A122}"/>
              </a:ext>
            </a:extLst>
          </p:cNvPr>
          <p:cNvSpPr txBox="1">
            <a:spLocks/>
          </p:cNvSpPr>
          <p:nvPr/>
        </p:nvSpPr>
        <p:spPr>
          <a:xfrm>
            <a:off x="1712181" y="4343399"/>
            <a:ext cx="295523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/>
              <a:t>       Participants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Sandip Guha Thakurta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err="1"/>
              <a:t>Rituraj</a:t>
            </a:r>
            <a:r>
              <a:rPr lang="en-IN" sz="2000" dirty="0"/>
              <a:t> Mukherjee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err="1"/>
              <a:t>Chintu</a:t>
            </a:r>
            <a:r>
              <a:rPr lang="en-IN" sz="2000" dirty="0"/>
              <a:t> Seth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10D30218-6E97-472D-921C-D7E7E4B55B99}"/>
              </a:ext>
            </a:extLst>
          </p:cNvPr>
          <p:cNvSpPr txBox="1">
            <a:spLocks/>
          </p:cNvSpPr>
          <p:nvPr/>
        </p:nvSpPr>
        <p:spPr>
          <a:xfrm>
            <a:off x="7748547" y="4343399"/>
            <a:ext cx="295523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Supervisor</a:t>
            </a:r>
          </a:p>
          <a:p>
            <a:r>
              <a:rPr lang="en-IN" sz="2000" dirty="0" err="1"/>
              <a:t>Qifan</a:t>
            </a:r>
            <a:r>
              <a:rPr lang="en-IN" sz="2000" dirty="0"/>
              <a:t> Yang</a:t>
            </a:r>
          </a:p>
        </p:txBody>
      </p:sp>
      <p:sp>
        <p:nvSpPr>
          <p:cNvPr id="10" name="Textfeld 10">
            <a:extLst>
              <a:ext uri="{FF2B5EF4-FFF2-40B4-BE49-F238E27FC236}">
                <a16:creationId xmlns:a16="http://schemas.microsoft.com/office/drawing/2014/main" id="{F5DFEB23-C58C-4368-8E22-63EF5879BFD4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ABC15B5-DF2B-4474-86FB-E8C348CD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5A70-8137-4AC8-9D53-0A978FC44FA4}" type="datetime1">
              <a:rPr lang="en-IN" smtClean="0"/>
              <a:t>21-04-2022</a:t>
            </a:fld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1F6970-3088-4AA6-A845-F92F0AD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7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Standard topology of a DAB converter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5D8F8-D2DB-41DD-8BA7-18754BDDD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7" y="2415973"/>
            <a:ext cx="7322612" cy="3257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B7A55E-4C02-46C7-895A-372E3E0061F5}"/>
              </a:ext>
            </a:extLst>
          </p:cNvPr>
          <p:cNvSpPr txBox="1"/>
          <p:nvPr/>
        </p:nvSpPr>
        <p:spPr>
          <a:xfrm>
            <a:off x="8118282" y="2413337"/>
            <a:ext cx="4007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 power switches forming the two bridges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HF transformer to provide isolation and voltage level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energy-storing inductor – series combination of leakage inductances and any additional inductance connected to the primary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6968BAE-536C-42CB-98F5-71956CAA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5FB2-386C-402B-BF8D-1C5C6A816251}" type="datetime1">
              <a:rPr lang="en-IN" smtClean="0"/>
              <a:t>21-04-2022</a:t>
            </a:fld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8A84DF-E484-4A51-A2C0-45FCC5BD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1049572" y="160616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Advantages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7A55E-4C02-46C7-895A-372E3E0061F5}"/>
              </a:ext>
            </a:extLst>
          </p:cNvPr>
          <p:cNvSpPr txBox="1"/>
          <p:nvPr/>
        </p:nvSpPr>
        <p:spPr>
          <a:xfrm>
            <a:off x="1049572" y="2413337"/>
            <a:ext cx="8301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Isolated bidirectional converter (IBDC) – galvanic isolation between input and output and bidirectional power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Power capabilities compared to other IBDCs because of the 8 active switches.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Possibilities of soft switching.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efficiency and Power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Smaller size of passive components</a:t>
            </a: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BDB54-F920-486E-AB3D-C7DFAA54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02B5-2EF3-49A0-8FE0-851BF98193B8}" type="datetime1">
              <a:rPr lang="en-IN" smtClean="0"/>
              <a:t>21-04-2022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F8D47-8BE4-4E41-B0C3-E0E38684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Standard modulation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1E890-3528-4CC8-80F1-434BC735EBE8}"/>
              </a:ext>
            </a:extLst>
          </p:cNvPr>
          <p:cNvSpPr txBox="1"/>
          <p:nvPr/>
        </p:nvSpPr>
        <p:spPr>
          <a:xfrm>
            <a:off x="3713259" y="2043270"/>
            <a:ext cx="8737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power flow is controlled by the current flowing through the inductor, or the primary and secondary voltages.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Voltages are controlled by the corresponding duty cycle and </a:t>
            </a:r>
            <a:r>
              <a:rPr lang="en-IN" b="1" dirty="0">
                <a:highlight>
                  <a:srgbClr val="00FF00"/>
                </a:highlight>
              </a:rPr>
              <a:t>phase angle</a:t>
            </a:r>
          </a:p>
          <a:p>
            <a:endParaRPr lang="en-IN" b="1" dirty="0"/>
          </a:p>
          <a:p>
            <a:r>
              <a:rPr lang="en-IN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39C3DB-2288-4CDE-8588-7B8FA89ED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6" y="2015085"/>
            <a:ext cx="2913946" cy="1299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5907CC-E06E-43C1-9FBC-CF2DDA7695DA}"/>
              </a:ext>
            </a:extLst>
          </p:cNvPr>
          <p:cNvSpPr txBox="1"/>
          <p:nvPr/>
        </p:nvSpPr>
        <p:spPr>
          <a:xfrm>
            <a:off x="659958" y="4139156"/>
            <a:ext cx="100743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Single Phase Shift Modulation (SPS):  </a:t>
            </a:r>
            <a:r>
              <a:rPr lang="en-IN" dirty="0"/>
              <a:t>The duty cycle of primary and secondary bridge is kept constant at 50%. Power flow is controlled by the phase difference between the two voltages.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Dual Phase Shift Modulation (DPS): </a:t>
            </a:r>
            <a:r>
              <a:rPr lang="en-IN" dirty="0"/>
              <a:t>Apart from the phase shift between the input and output H bridges, there is an inner phase shift between the legs of individual H bridges.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Extended Phase Shift Modulation (EPS): </a:t>
            </a:r>
            <a:r>
              <a:rPr lang="en-IN" dirty="0"/>
              <a:t>The inner phase shift is applied to either the input H bridge or the output H bridge.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Triple Phase shift Modulation (TPS): </a:t>
            </a:r>
            <a:r>
              <a:rPr lang="en-IN" dirty="0"/>
              <a:t>The inner phase shift is different for the individual bridges.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600A11E-3D6D-4A32-9EAC-61512354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8E58-6A60-4D0E-94FB-74DA4343198B}" type="datetime1">
              <a:rPr lang="en-IN" smtClean="0"/>
              <a:t>21-04-2022</a:t>
            </a:fld>
            <a:endParaRPr lang="en-IN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D88C7D5-53F7-4126-9F0F-371B3262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0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D2BE7-C732-40C6-9026-578D0882B6BC}"/>
              </a:ext>
            </a:extLst>
          </p:cNvPr>
          <p:cNvSpPr txBox="1"/>
          <p:nvPr/>
        </p:nvSpPr>
        <p:spPr>
          <a:xfrm>
            <a:off x="874643" y="2003729"/>
            <a:ext cx="970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EV charger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Solid-state transformer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Modular multilevel dc-link solid-state transformer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Aerospace applications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B303-CAC2-4A11-9101-EDCC0BB5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D37C-B58D-4459-9887-E89EE6C4E6B4}" type="datetime1">
              <a:rPr lang="en-IN" smtClean="0"/>
              <a:t>21-04-2022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42F7-6922-452F-B10A-2399A6FC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Possible research 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D2BE7-C732-40C6-9026-578D0882B6BC}"/>
              </a:ext>
            </a:extLst>
          </p:cNvPr>
          <p:cNvSpPr txBox="1"/>
          <p:nvPr/>
        </p:nvSpPr>
        <p:spPr>
          <a:xfrm>
            <a:off x="874643" y="2003729"/>
            <a:ext cx="970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Hardware/Circuit optimization: </a:t>
            </a:r>
            <a:r>
              <a:rPr lang="en-IN" dirty="0"/>
              <a:t>Non-resonant DAB is widely used, some resonant DAB topologies can be investigated for extending ZVS/ZCS range.</a:t>
            </a:r>
          </a:p>
          <a:p>
            <a:endParaRPr lang="en-IN" dirty="0"/>
          </a:p>
          <a:p>
            <a:r>
              <a:rPr lang="en-IN" b="1" dirty="0"/>
              <a:t>Control optimization: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Proper choice of modulation scheme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Efficiency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Dynamic performance optimization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960-1496-4F55-8DC6-841DA9D4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CA97-F337-4290-AEFB-CF46A7786E7A}" type="datetime1">
              <a:rPr lang="en-IN" smtClean="0"/>
              <a:t>21-04-2022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F129B-C21B-4BD2-902C-AFE13705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1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420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Course Drives Systems and Power Electronics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Course Drives Systems and Power Electronics</dc:title>
  <dc:creator>Sandip Guha Thakurta</dc:creator>
  <cp:lastModifiedBy>Sandip Guha Thakurta</cp:lastModifiedBy>
  <cp:revision>6</cp:revision>
  <dcterms:created xsi:type="dcterms:W3CDTF">2022-04-21T03:46:55Z</dcterms:created>
  <dcterms:modified xsi:type="dcterms:W3CDTF">2022-04-21T14:16:46Z</dcterms:modified>
</cp:coreProperties>
</file>