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b4a11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b4a11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9b4a11f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9b4a11f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9b4a11f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9b4a11f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9b4a11f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9b4a11f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xternal-load-balancer-1784107043.us-east-1.elb.amazonaws.com/" TargetMode="External"/><Relationship Id="rId4" Type="http://schemas.openxmlformats.org/officeDocument/2006/relationships/hyperlink" Target="http://external-load-balancer-1784107043.us-east-1.elb.amazonaws.com/api/status" TargetMode="External"/><Relationship Id="rId5" Type="http://schemas.openxmlformats.org/officeDocument/2006/relationships/hyperlink" Target="https://dzew1p18vi060.cloudfront.net/public/images/nyan.gi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Tier </a:t>
            </a:r>
            <a:r>
              <a:rPr lang="en"/>
              <a:t>Architecture</a:t>
            </a:r>
            <a:r>
              <a:rPr lang="en"/>
              <a:t> 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Sandip Kumar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21600" y="109425"/>
            <a:ext cx="90225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21600" y="960600"/>
            <a:ext cx="27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aws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774" y="0"/>
            <a:ext cx="52495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121600" y="109425"/>
            <a:ext cx="90225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App Access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Web  access url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http://external-load-balancer-1784107043.us-east-1.elb.amazonaws.com/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Api access url   </a:t>
            </a: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http://external-load-balancer-1784107043.us-east-1.elb.amazonaws.com/api/status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cdn url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https://dzew1p18vi060.cloudfront.net/public/images/nyan.gif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21600" y="109425"/>
            <a:ext cx="90225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Deployment Pipeline (Using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github actions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pipeline)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-&gt; Any push in main branch trigger this pipeline using git pre-push hook.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6355" l="26455" r="2003" t="36641"/>
          <a:stretch/>
        </p:blipFill>
        <p:spPr>
          <a:xfrm>
            <a:off x="218900" y="1057900"/>
            <a:ext cx="8523901" cy="286107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89100" y="3793775"/>
            <a:ext cx="85239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121600" y="109425"/>
            <a:ext cx="90225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Web  access url -&gt;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Api access url -&gt;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Cloudfront url -&gt;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38056" l="0" r="5722" t="11803"/>
          <a:stretch/>
        </p:blipFill>
        <p:spPr>
          <a:xfrm>
            <a:off x="322275" y="595850"/>
            <a:ext cx="8621150" cy="25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37750" y="3611400"/>
            <a:ext cx="84510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am pushing all the required metrics/logs on aws cloudwatch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121600" y="109425"/>
            <a:ext cx="9022500" cy="4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Cloud watch Alarms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Cost Anomaly Alert (more than $100 in a month)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Alarm on URL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accessibility. (url reachable or not)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Alert if autoscaling group reached its maximum state.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CPU/Memory Alarm (autoscaling use this metrics to autoscale)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RDS free storage alert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