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88825"/>
  <p:notesSz cx="6858000" cy="9144000"/>
  <p:embeddedFontLst>
    <p:embeddedFont>
      <p:font typeface="Inter"/>
      <p:regular r:id="rId25"/>
      <p:bold r:id="rId26"/>
      <p:italic r:id="rId27"/>
      <p:boldItalic r:id="rId28"/>
    </p:embeddedFont>
    <p:embeddedFont>
      <p:font typeface="Lato"/>
      <p:regular r:id="rId29"/>
      <p:bold r:id="rId30"/>
      <p:italic r:id="rId31"/>
      <p:boldItalic r:id="rId32"/>
    </p:embeddedFont>
    <p:embeddedFont>
      <p:font typeface="Corbel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39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1809CD-F71E-460F-9FEA-25964D864CE8}">
  <a:tblStyle styleId="{E11809CD-F71E-460F-9FEA-25964D864CE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39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Inter-boldItalic.fntdata"/><Relationship Id="rId27" Type="http://schemas.openxmlformats.org/officeDocument/2006/relationships/font" Target="fonts/Inter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italic.fntdata"/><Relationship Id="rId30" Type="http://schemas.openxmlformats.org/officeDocument/2006/relationships/font" Target="fonts/Lato-bold.fntdata"/><Relationship Id="rId11" Type="http://schemas.openxmlformats.org/officeDocument/2006/relationships/slide" Target="slides/slide5.xml"/><Relationship Id="rId33" Type="http://schemas.openxmlformats.org/officeDocument/2006/relationships/font" Target="fonts/Corbel-regular.fntdata"/><Relationship Id="rId10" Type="http://schemas.openxmlformats.org/officeDocument/2006/relationships/slide" Target="slides/slide4.xml"/><Relationship Id="rId32" Type="http://schemas.openxmlformats.org/officeDocument/2006/relationships/font" Target="fonts/Lato-boldItalic.fntdata"/><Relationship Id="rId13" Type="http://schemas.openxmlformats.org/officeDocument/2006/relationships/slide" Target="slides/slide7.xml"/><Relationship Id="rId35" Type="http://schemas.openxmlformats.org/officeDocument/2006/relationships/font" Target="fonts/Corbel-italic.fntdata"/><Relationship Id="rId12" Type="http://schemas.openxmlformats.org/officeDocument/2006/relationships/slide" Target="slides/slide6.xml"/><Relationship Id="rId34" Type="http://schemas.openxmlformats.org/officeDocument/2006/relationships/font" Target="fonts/Corbel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Corbel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5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p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1" name="Google Shape;1451;p10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7" name="Google Shape;1457;p11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33a3ce391f2_1_8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33a3ce391f2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4" name="Google Shape;1464;g33a3ce391f2_1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33a3ce391f2_1_1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33a3ce391f2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2" name="Google Shape;1472;g33a3ce391f2_1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33a3ce391f2_0_0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33a3ce391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g33a3ce391f2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g33a3ce391f2_1_2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4" name="Google Shape;1484;g33a3ce391f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5" name="Google Shape;1485;g33a3ce391f2_1_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33a3ce391f2_1_36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33a3ce391f2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g33a3ce391f2_1_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33a3ce391f2_1_43:notes"/>
          <p:cNvSpPr/>
          <p:nvPr>
            <p:ph idx="2" type="sldImg"/>
          </p:nvPr>
        </p:nvSpPr>
        <p:spPr>
          <a:xfrm>
            <a:off x="382588" y="685800"/>
            <a:ext cx="60927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33a3ce391f2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g33a3ce391f2_1_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1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1" name="Shape 1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" name="Google Shape;13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3" name="Google Shape;1393;p2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3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5" name="Google Shape;1415;p4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9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1" name="Google Shape;1421;p5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7" name="Google Shape;1427;p6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7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7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9" name="Google Shape;1439;p8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9:notes"/>
          <p:cNvSpPr/>
          <p:nvPr>
            <p:ph idx="2" type="sldImg"/>
          </p:nvPr>
        </p:nvSpPr>
        <p:spPr>
          <a:xfrm>
            <a:off x="382588" y="685800"/>
            <a:ext cx="60928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onsola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7" name="Google Shape;17;p2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18" name="Google Shape;18;p2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15962" y="2809875"/>
              <a:ext cx="1911350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-4110038" y="2703513"/>
              <a:ext cx="16486188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87325" y="2714625"/>
              <a:ext cx="1925638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41" name="Google Shape;141;p2"/>
          <p:cNvSpPr txBox="1"/>
          <p:nvPr>
            <p:ph idx="1" type="subTitle"/>
          </p:nvPr>
        </p:nvSpPr>
        <p:spPr>
          <a:xfrm>
            <a:off x="1522413" y="5105400"/>
            <a:ext cx="9143999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1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225" name="Google Shape;1225;p11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226" name="Google Shape;1226;p11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2" name="Google Shape;1232;p11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3" name="Google Shape;1233;p11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4" name="Google Shape;1234;p11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5" name="Google Shape;1235;p11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7" name="Google Shape;1237;p11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8" name="Google Shape;1238;p11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2" name="Google Shape;1252;p11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3" name="Google Shape;1253;p11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4" name="Google Shape;1254;p11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5" name="Google Shape;1255;p11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6" name="Google Shape;1256;p11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7" name="Google Shape;1257;p11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8" name="Google Shape;1258;p11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59" name="Google Shape;1259;p11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0" name="Google Shape;1260;p11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1" name="Google Shape;1261;p11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2" name="Google Shape;1262;p11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3" name="Google Shape;1263;p11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4" name="Google Shape;1264;p11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5" name="Google Shape;1265;p11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6" name="Google Shape;1266;p11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7" name="Google Shape;1267;p11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8" name="Google Shape;1268;p11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69" name="Google Shape;1269;p11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0" name="Google Shape;1270;p11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1" name="Google Shape;1271;p11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2" name="Google Shape;1272;p11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3" name="Google Shape;1273;p11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4" name="Google Shape;1274;p11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5" name="Google Shape;1275;p11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6" name="Google Shape;1276;p11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11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11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9" name="Google Shape;1279;p11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0" name="Google Shape;1280;p11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1" name="Google Shape;1281;p11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2" name="Google Shape;1282;p11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3" name="Google Shape;1283;p11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4" name="Google Shape;1284;p11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5" name="Google Shape;1285;p11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6" name="Google Shape;1286;p11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7" name="Google Shape;1287;p11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8" name="Google Shape;1288;p11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89" name="Google Shape;1289;p11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0" name="Google Shape;1290;p11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1" name="Google Shape;1291;p11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2" name="Google Shape;1292;p11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3" name="Google Shape;1293;p11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4" name="Google Shape;1294;p11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5" name="Google Shape;1295;p11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6" name="Google Shape;1296;p11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7" name="Google Shape;1297;p11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8" name="Google Shape;1298;p11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99" name="Google Shape;1299;p11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00" name="Google Shape;1300;p11"/>
          <p:cNvSpPr txBox="1"/>
          <p:nvPr>
            <p:ph idx="1" type="body"/>
          </p:nvPr>
        </p:nvSpPr>
        <p:spPr>
          <a:xfrm rot="5400000">
            <a:off x="3960814" y="-533400"/>
            <a:ext cx="42672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1301" name="Google Shape;1301;p11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2" name="Google Shape;1302;p11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3" name="Google Shape;1303;p11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2"/>
          <p:cNvSpPr txBox="1"/>
          <p:nvPr>
            <p:ph type="title"/>
          </p:nvPr>
        </p:nvSpPr>
        <p:spPr>
          <a:xfrm rot="5400000">
            <a:off x="8096539" y="2539713"/>
            <a:ext cx="590174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306" name="Google Shape;1306;p12"/>
          <p:cNvGrpSpPr/>
          <p:nvPr/>
        </p:nvGrpSpPr>
        <p:grpSpPr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1307" name="Google Shape;1307;p12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8" name="Google Shape;1308;p12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09" name="Google Shape;1309;p12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0" name="Google Shape;1310;p12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1" name="Google Shape;1311;p12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2" name="Google Shape;1312;p12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3" name="Google Shape;1313;p12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4" name="Google Shape;1314;p12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5" name="Google Shape;1315;p12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6" name="Google Shape;1316;p12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7" name="Google Shape;1317;p12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8" name="Google Shape;1318;p12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19" name="Google Shape;1319;p12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0" name="Google Shape;1320;p12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1" name="Google Shape;1321;p12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2" name="Google Shape;1322;p12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3" name="Google Shape;1323;p12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4" name="Google Shape;1324;p12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5" name="Google Shape;1325;p12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6" name="Google Shape;1326;p12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7" name="Google Shape;1327;p12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8" name="Google Shape;1328;p12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29" name="Google Shape;1329;p12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0" name="Google Shape;1330;p12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1" name="Google Shape;1331;p12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2" name="Google Shape;1332;p12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3" name="Google Shape;1333;p12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4" name="Google Shape;1334;p12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5" name="Google Shape;1335;p12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6" name="Google Shape;1336;p12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7" name="Google Shape;1337;p12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8" name="Google Shape;1338;p12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39" name="Google Shape;1339;p12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0" name="Google Shape;1340;p12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1" name="Google Shape;1341;p12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2" name="Google Shape;1342;p12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3" name="Google Shape;1343;p12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4" name="Google Shape;1344;p12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5" name="Google Shape;1345;p12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6" name="Google Shape;1346;p12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7" name="Google Shape;1347;p12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12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12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0" name="Google Shape;1350;p12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1" name="Google Shape;1351;p12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2" name="Google Shape;1352;p12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3" name="Google Shape;1353;p12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4" name="Google Shape;1354;p12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5" name="Google Shape;1355;p12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6" name="Google Shape;1356;p12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7" name="Google Shape;1357;p12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8" name="Google Shape;1358;p12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59" name="Google Shape;1359;p12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0" name="Google Shape;1360;p12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1" name="Google Shape;1361;p12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2" name="Google Shape;1362;p12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3" name="Google Shape;1363;p12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4" name="Google Shape;1364;p12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5" name="Google Shape;1365;p12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6" name="Google Shape;1366;p12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7" name="Google Shape;1367;p12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8" name="Google Shape;1368;p12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69" name="Google Shape;1369;p12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0" name="Google Shape;1370;p12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1" name="Google Shape;1371;p12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2" name="Google Shape;1372;p12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3" name="Google Shape;1373;p12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4" name="Google Shape;1374;p12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5" name="Google Shape;1375;p12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6" name="Google Shape;1376;p12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7" name="Google Shape;1377;p12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8" name="Google Shape;1378;p12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79" name="Google Shape;1379;p12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80" name="Google Shape;1380;p12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381" name="Google Shape;1381;p12"/>
          <p:cNvSpPr txBox="1"/>
          <p:nvPr>
            <p:ph idx="1" type="body"/>
          </p:nvPr>
        </p:nvSpPr>
        <p:spPr>
          <a:xfrm rot="5400000">
            <a:off x="2230726" y="-1344901"/>
            <a:ext cx="5898573" cy="9144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1382" name="Google Shape;1382;p12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3" name="Google Shape;1383;p12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4" name="Google Shape;1384;p12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144" name="Google Shape;144;p3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45" name="Google Shape;145;p3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9" name="Google Shape;219;p3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/>
            </a:lvl9pPr>
          </a:lstStyle>
          <a:p/>
        </p:txBody>
      </p:sp>
      <p:sp>
        <p:nvSpPr>
          <p:cNvPr id="220" name="Google Shape;220;p3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4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4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229" name="Google Shape;229;p5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230" name="Google Shape;230;p5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1" name="Google Shape;231;p5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3" name="Google Shape;233;p5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4" name="Google Shape;234;p5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5" name="Google Shape;235;p5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6" name="Google Shape;236;p5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7" name="Google Shape;237;p5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8" name="Google Shape;238;p5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2" name="Google Shape;242;p5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3" name="Google Shape;243;p5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4" name="Google Shape;244;p5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5" name="Google Shape;245;p5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6" name="Google Shape;246;p5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7" name="Google Shape;247;p5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8" name="Google Shape;248;p5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9" name="Google Shape;249;p5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0" name="Google Shape;250;p5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1" name="Google Shape;251;p5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2" name="Google Shape;252;p5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3" name="Google Shape;253;p5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4" name="Google Shape;254;p5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5" name="Google Shape;255;p5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6" name="Google Shape;256;p5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8" name="Google Shape;258;p5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9" name="Google Shape;259;p5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0" name="Google Shape;260;p5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1" name="Google Shape;261;p5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2" name="Google Shape;262;p5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3" name="Google Shape;263;p5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4" name="Google Shape;264;p5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5" name="Google Shape;265;p5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6" name="Google Shape;266;p5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5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5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5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0" name="Google Shape;270;p5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1" name="Google Shape;271;p5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2" name="Google Shape;272;p5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3" name="Google Shape;273;p5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4" name="Google Shape;274;p5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5" name="Google Shape;275;p5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6" name="Google Shape;276;p5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9" name="Google Shape;279;p5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3" name="Google Shape;283;p5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4" name="Google Shape;284;p5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5" name="Google Shape;285;p5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6" name="Google Shape;286;p5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5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8" name="Google Shape;288;p5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9" name="Google Shape;289;p5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0" name="Google Shape;290;p5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1" name="Google Shape;291;p5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2" name="Google Shape;292;p5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3" name="Google Shape;293;p5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4" name="Google Shape;294;p5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04" name="Google Shape;304;p5"/>
          <p:cNvSpPr txBox="1"/>
          <p:nvPr>
            <p:ph idx="1" type="body"/>
          </p:nvPr>
        </p:nvSpPr>
        <p:spPr>
          <a:xfrm>
            <a:off x="1522413" y="1905000"/>
            <a:ext cx="4419599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305" name="Google Shape;305;p5"/>
          <p:cNvSpPr txBox="1"/>
          <p:nvPr>
            <p:ph idx="2" type="body"/>
          </p:nvPr>
        </p:nvSpPr>
        <p:spPr>
          <a:xfrm>
            <a:off x="6246815" y="1905000"/>
            <a:ext cx="4419598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306" name="Google Shape;306;p5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5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5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311" name="Google Shape;311;p6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312" name="Google Shape;312;p6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7" name="Google Shape;317;p6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8" name="Google Shape;318;p6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9" name="Google Shape;319;p6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0" name="Google Shape;320;p6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2" name="Google Shape;352;p6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3" name="Google Shape;353;p6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6" name="Google Shape;356;p6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Google Shape;357;p6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3" name="Google Shape;363;p6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4" name="Google Shape;364;p6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0" name="Google Shape;370;p6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1" name="Google Shape;371;p6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1" name="Google Shape;381;p6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2" name="Google Shape;382;p6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3" name="Google Shape;383;p6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4" name="Google Shape;384;p6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85" name="Google Shape;385;p6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86" name="Google Shape;386;p6"/>
          <p:cNvSpPr txBox="1"/>
          <p:nvPr>
            <p:ph idx="1" type="body"/>
          </p:nvPr>
        </p:nvSpPr>
        <p:spPr>
          <a:xfrm>
            <a:off x="1522413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7" name="Google Shape;387;p6"/>
          <p:cNvSpPr txBox="1"/>
          <p:nvPr>
            <p:ph idx="2" type="body"/>
          </p:nvPr>
        </p:nvSpPr>
        <p:spPr>
          <a:xfrm>
            <a:off x="1522413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388" name="Google Shape;388;p6"/>
          <p:cNvSpPr txBox="1"/>
          <p:nvPr>
            <p:ph idx="3" type="body"/>
          </p:nvPr>
        </p:nvSpPr>
        <p:spPr>
          <a:xfrm>
            <a:off x="6249860" y="1905000"/>
            <a:ext cx="441655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9" name="Google Shape;389;p6"/>
          <p:cNvSpPr txBox="1"/>
          <p:nvPr>
            <p:ph idx="4" type="body"/>
          </p:nvPr>
        </p:nvSpPr>
        <p:spPr>
          <a:xfrm>
            <a:off x="6249860" y="2819399"/>
            <a:ext cx="4416552" cy="3352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sp>
        <p:nvSpPr>
          <p:cNvPr id="390" name="Google Shape;390;p6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6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6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7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395" name="Google Shape;395;p7"/>
          <p:cNvGrpSpPr/>
          <p:nvPr/>
        </p:nvGrpSpPr>
        <p:grpSpPr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396" name="Google Shape;396;p7"/>
            <p:cNvSpPr/>
            <p:nvPr/>
          </p:nvSpPr>
          <p:spPr>
            <a:xfrm>
              <a:off x="12028488" y="1525554"/>
              <a:ext cx="63500" cy="4924"/>
            </a:xfrm>
            <a:custGeom>
              <a:rect b="b" l="l" r="r" t="t"/>
              <a:pathLst>
                <a:path extrusionOk="0" h="6" w="67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12022138" y="1532939"/>
              <a:ext cx="19050" cy="1231"/>
            </a:xfrm>
            <a:custGeom>
              <a:rect b="b" l="l" r="r" t="t"/>
              <a:pathLst>
                <a:path extrusionOk="0" h="2" w="20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8" name="Google Shape;398;p7"/>
            <p:cNvSpPr/>
            <p:nvPr/>
          </p:nvSpPr>
          <p:spPr>
            <a:xfrm>
              <a:off x="12041188" y="1531708"/>
              <a:ext cx="39687" cy="6155"/>
            </a:xfrm>
            <a:custGeom>
              <a:rect b="b" l="l" r="r" t="t"/>
              <a:pathLst>
                <a:path extrusionOk="0" h="6" w="41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99" name="Google Shape;399;p7"/>
            <p:cNvSpPr/>
            <p:nvPr/>
          </p:nvSpPr>
          <p:spPr>
            <a:xfrm>
              <a:off x="11831638" y="1526784"/>
              <a:ext cx="42862" cy="4924"/>
            </a:xfrm>
            <a:custGeom>
              <a:rect b="b" l="l" r="r" t="t"/>
              <a:pathLst>
                <a:path extrusionOk="0" h="6" w="45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11809413" y="1531708"/>
              <a:ext cx="41275" cy="2462"/>
            </a:xfrm>
            <a:custGeom>
              <a:rect b="b" l="l" r="r" t="t"/>
              <a:pathLst>
                <a:path extrusionOk="0" h="3" w="44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12003088" y="1537863"/>
              <a:ext cx="77787" cy="3693"/>
            </a:xfrm>
            <a:custGeom>
              <a:rect b="b" l="l" r="r" t="t"/>
              <a:pathLst>
                <a:path extrusionOk="0" h="5" w="82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11664950" y="1523092"/>
              <a:ext cx="39687" cy="4924"/>
            </a:xfrm>
            <a:custGeom>
              <a:rect b="b" l="l" r="r" t="t"/>
              <a:pathLst>
                <a:path extrusionOk="0" h="5" w="42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11506200" y="1521861"/>
              <a:ext cx="92075" cy="4924"/>
            </a:xfrm>
            <a:custGeom>
              <a:rect b="b" l="l" r="r" t="t"/>
              <a:pathLst>
                <a:path extrusionOk="0" h="6" w="98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11471275" y="1525554"/>
              <a:ext cx="34925" cy="3693"/>
            </a:xfrm>
            <a:custGeom>
              <a:rect b="b" l="l" r="r" t="t"/>
              <a:pathLst>
                <a:path extrusionOk="0" h="3" w="36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11710988" y="1529246"/>
              <a:ext cx="30162" cy="4924"/>
            </a:xfrm>
            <a:custGeom>
              <a:rect b="b" l="l" r="r" t="t"/>
              <a:pathLst>
                <a:path extrusionOk="0" h="5" w="32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11691938" y="1532939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11741150" y="1534170"/>
              <a:ext cx="4762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11841163" y="1537863"/>
              <a:ext cx="71437" cy="8617"/>
            </a:xfrm>
            <a:custGeom>
              <a:rect b="b" l="l" r="r" t="t"/>
              <a:pathLst>
                <a:path extrusionOk="0" h="9" w="75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11764963" y="1535401"/>
              <a:ext cx="44450" cy="3693"/>
            </a:xfrm>
            <a:custGeom>
              <a:rect b="b" l="l" r="r" t="t"/>
              <a:pathLst>
                <a:path extrusionOk="0" h="4" w="47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0" name="Google Shape;410;p7"/>
            <p:cNvSpPr/>
            <p:nvPr/>
          </p:nvSpPr>
          <p:spPr>
            <a:xfrm>
              <a:off x="11744325" y="1537863"/>
              <a:ext cx="20637" cy="2462"/>
            </a:xfrm>
            <a:custGeom>
              <a:rect b="b" l="l" r="r" t="t"/>
              <a:pathLst>
                <a:path extrusionOk="0" h="2" w="2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1" name="Google Shape;411;p7"/>
            <p:cNvSpPr/>
            <p:nvPr/>
          </p:nvSpPr>
          <p:spPr>
            <a:xfrm>
              <a:off x="11482388" y="1531708"/>
              <a:ext cx="85725" cy="3693"/>
            </a:xfrm>
            <a:custGeom>
              <a:rect b="b" l="l" r="r" t="t"/>
              <a:pathLst>
                <a:path extrusionOk="0" h="4" w="90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2" name="Google Shape;412;p7"/>
            <p:cNvSpPr/>
            <p:nvPr/>
          </p:nvSpPr>
          <p:spPr>
            <a:xfrm>
              <a:off x="11626850" y="1532939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3" name="Google Shape;413;p7"/>
            <p:cNvSpPr/>
            <p:nvPr/>
          </p:nvSpPr>
          <p:spPr>
            <a:xfrm>
              <a:off x="11261725" y="1534170"/>
              <a:ext cx="4762" cy="0"/>
            </a:xfrm>
            <a:custGeom>
              <a:rect b="b" l="l" r="r" t="t"/>
              <a:pathLst>
                <a:path extrusionOk="0" h="1" w="5">
                  <a:moveTo>
                    <a:pt x="0" y="0"/>
                  </a:moveTo>
                  <a:lnTo>
                    <a:pt x="0" y="0"/>
                  </a:lnTo>
                  <a:lnTo>
                    <a:pt x="4" y="0"/>
                  </a:lnTo>
                  <a:cubicBezTo>
                    <a:pt x="4" y="0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4" name="Google Shape;414;p7"/>
            <p:cNvSpPr/>
            <p:nvPr/>
          </p:nvSpPr>
          <p:spPr>
            <a:xfrm>
              <a:off x="11553825" y="1534170"/>
              <a:ext cx="44450" cy="2462"/>
            </a:xfrm>
            <a:custGeom>
              <a:rect b="b" l="l" r="r" t="t"/>
              <a:pathLst>
                <a:path extrusionOk="0" h="2" w="47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5" name="Google Shape;415;p7"/>
            <p:cNvSpPr/>
            <p:nvPr/>
          </p:nvSpPr>
          <p:spPr>
            <a:xfrm>
              <a:off x="11409363" y="1529246"/>
              <a:ext cx="31750" cy="2462"/>
            </a:xfrm>
            <a:custGeom>
              <a:rect b="b" l="l" r="r" t="t"/>
              <a:pathLst>
                <a:path extrusionOk="0" h="3" w="3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6" name="Google Shape;416;p7"/>
            <p:cNvSpPr/>
            <p:nvPr/>
          </p:nvSpPr>
          <p:spPr>
            <a:xfrm>
              <a:off x="11618913" y="1531708"/>
              <a:ext cx="6350" cy="0"/>
            </a:xfrm>
            <a:custGeom>
              <a:rect b="b" l="l" r="r" t="t"/>
              <a:pathLst>
                <a:path extrusionOk="0" h="1" w="6">
                  <a:moveTo>
                    <a:pt x="3" y="0"/>
                  </a:moveTo>
                  <a:lnTo>
                    <a:pt x="3" y="0"/>
                  </a:lnTo>
                  <a:lnTo>
                    <a:pt x="6" y="0"/>
                  </a:lnTo>
                  <a:cubicBezTo>
                    <a:pt x="0" y="0"/>
                    <a:pt x="0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7" name="Google Shape;417;p7"/>
            <p:cNvSpPr/>
            <p:nvPr/>
          </p:nvSpPr>
          <p:spPr>
            <a:xfrm>
              <a:off x="11598275" y="1531708"/>
              <a:ext cx="28575" cy="2462"/>
            </a:xfrm>
            <a:custGeom>
              <a:rect b="b" l="l" r="r" t="t"/>
              <a:pathLst>
                <a:path extrusionOk="0" h="3" w="31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8" name="Google Shape;418;p7"/>
            <p:cNvSpPr/>
            <p:nvPr/>
          </p:nvSpPr>
          <p:spPr>
            <a:xfrm>
              <a:off x="11137900" y="1534170"/>
              <a:ext cx="188912" cy="23388"/>
            </a:xfrm>
            <a:custGeom>
              <a:rect b="b" l="l" r="r" t="t"/>
              <a:pathLst>
                <a:path extrusionOk="0" h="27" w="198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11266488" y="1529246"/>
              <a:ext cx="95250" cy="4924"/>
            </a:xfrm>
            <a:custGeom>
              <a:rect b="b" l="l" r="r" t="t"/>
              <a:pathLst>
                <a:path extrusionOk="0" h="6" w="100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11361738" y="1531708"/>
              <a:ext cx="134937" cy="12309"/>
            </a:xfrm>
            <a:custGeom>
              <a:rect b="b" l="l" r="r" t="t"/>
              <a:pathLst>
                <a:path extrusionOk="0" h="14" w="142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11834813" y="1552634"/>
              <a:ext cx="9525" cy="1231"/>
            </a:xfrm>
            <a:custGeom>
              <a:rect b="b" l="l" r="r" t="t"/>
              <a:pathLst>
                <a:path extrusionOk="0" h="1" w="1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11764963" y="1542787"/>
              <a:ext cx="117475" cy="9847"/>
            </a:xfrm>
            <a:custGeom>
              <a:rect b="b" l="l" r="r" t="t"/>
              <a:pathLst>
                <a:path extrusionOk="0" h="12" w="12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11555413" y="1544017"/>
              <a:ext cx="69850" cy="4924"/>
            </a:xfrm>
            <a:custGeom>
              <a:rect b="b" l="l" r="r" t="t"/>
              <a:pathLst>
                <a:path extrusionOk="0" h="6" w="74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4" name="Google Shape;424;p7"/>
            <p:cNvSpPr/>
            <p:nvPr/>
          </p:nvSpPr>
          <p:spPr>
            <a:xfrm>
              <a:off x="11223625" y="1528016"/>
              <a:ext cx="38100" cy="6155"/>
            </a:xfrm>
            <a:custGeom>
              <a:rect b="b" l="l" r="r" t="t"/>
              <a:pathLst>
                <a:path extrusionOk="0" h="7" w="40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5" name="Google Shape;425;p7"/>
            <p:cNvSpPr/>
            <p:nvPr/>
          </p:nvSpPr>
          <p:spPr>
            <a:xfrm>
              <a:off x="11145838" y="1529246"/>
              <a:ext cx="22225" cy="2462"/>
            </a:xfrm>
            <a:custGeom>
              <a:rect b="b" l="l" r="r" t="t"/>
              <a:pathLst>
                <a:path extrusionOk="0" h="4" w="2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6197600" y="1566174"/>
              <a:ext cx="20637" cy="1231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6356350" y="1564943"/>
              <a:ext cx="9525" cy="1231"/>
            </a:xfrm>
            <a:custGeom>
              <a:rect b="b" l="l" r="r" t="t"/>
              <a:pathLst>
                <a:path extrusionOk="0" h="2" w="10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8950325" y="1521861"/>
              <a:ext cx="61912" cy="7386"/>
            </a:xfrm>
            <a:custGeom>
              <a:rect b="b" l="l" r="r" t="t"/>
              <a:pathLst>
                <a:path extrusionOk="0" h="9" w="65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7537450" y="1546479"/>
              <a:ext cx="28575" cy="3693"/>
            </a:xfrm>
            <a:custGeom>
              <a:rect b="b" l="l" r="r" t="t"/>
              <a:pathLst>
                <a:path extrusionOk="0" h="4" w="29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7478713" y="1562481"/>
              <a:ext cx="38100" cy="2462"/>
            </a:xfrm>
            <a:custGeom>
              <a:rect b="b" l="l" r="r" t="t"/>
              <a:pathLst>
                <a:path extrusionOk="0" h="3" w="40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1" name="Google Shape;431;p7"/>
            <p:cNvSpPr/>
            <p:nvPr/>
          </p:nvSpPr>
          <p:spPr>
            <a:xfrm>
              <a:off x="5410200" y="1568636"/>
              <a:ext cx="36512" cy="3693"/>
            </a:xfrm>
            <a:custGeom>
              <a:rect b="b" l="l" r="r" t="t"/>
              <a:pathLst>
                <a:path extrusionOk="0" h="5" w="38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2" name="Google Shape;432;p7"/>
            <p:cNvSpPr/>
            <p:nvPr/>
          </p:nvSpPr>
          <p:spPr>
            <a:xfrm>
              <a:off x="10206038" y="1530477"/>
              <a:ext cx="61912" cy="4924"/>
            </a:xfrm>
            <a:custGeom>
              <a:rect b="b" l="l" r="r" t="t"/>
              <a:pathLst>
                <a:path extrusionOk="0" h="6" w="65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3" name="Google Shape;433;p7"/>
            <p:cNvSpPr/>
            <p:nvPr/>
          </p:nvSpPr>
          <p:spPr>
            <a:xfrm>
              <a:off x="6257925" y="1525554"/>
              <a:ext cx="19050" cy="2462"/>
            </a:xfrm>
            <a:custGeom>
              <a:rect b="b" l="l" r="r" t="t"/>
              <a:pathLst>
                <a:path extrusionOk="0" h="2" w="21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4" name="Google Shape;434;p7"/>
            <p:cNvSpPr/>
            <p:nvPr/>
          </p:nvSpPr>
          <p:spPr>
            <a:xfrm>
              <a:off x="10134600" y="1528016"/>
              <a:ext cx="71437" cy="3693"/>
            </a:xfrm>
            <a:custGeom>
              <a:rect b="b" l="l" r="r" t="t"/>
              <a:pathLst>
                <a:path extrusionOk="0" h="4" w="75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5" name="Google Shape;435;p7"/>
            <p:cNvSpPr/>
            <p:nvPr/>
          </p:nvSpPr>
          <p:spPr>
            <a:xfrm>
              <a:off x="2582863" y="1560020"/>
              <a:ext cx="7937" cy="1231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6" name="Google Shape;436;p7"/>
            <p:cNvSpPr/>
            <p:nvPr/>
          </p:nvSpPr>
          <p:spPr>
            <a:xfrm>
              <a:off x="1762125" y="1521861"/>
              <a:ext cx="34925" cy="1231"/>
            </a:xfrm>
            <a:custGeom>
              <a:rect b="b" l="l" r="r" t="t"/>
              <a:pathLst>
                <a:path extrusionOk="0" h="1" w="36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7" name="Google Shape;437;p7"/>
            <p:cNvSpPr/>
            <p:nvPr/>
          </p:nvSpPr>
          <p:spPr>
            <a:xfrm>
              <a:off x="10812463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8" name="Google Shape;438;p7"/>
            <p:cNvSpPr/>
            <p:nvPr/>
          </p:nvSpPr>
          <p:spPr>
            <a:xfrm>
              <a:off x="10896600" y="1545248"/>
              <a:ext cx="7937" cy="2462"/>
            </a:xfrm>
            <a:custGeom>
              <a:rect b="b" l="l" r="r" t="t"/>
              <a:pathLst>
                <a:path extrusionOk="0" h="3" w="8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9" name="Google Shape;439;p7"/>
            <p:cNvSpPr/>
            <p:nvPr/>
          </p:nvSpPr>
          <p:spPr>
            <a:xfrm>
              <a:off x="9947275" y="155386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0" name="Google Shape;440;p7"/>
            <p:cNvSpPr/>
            <p:nvPr/>
          </p:nvSpPr>
          <p:spPr>
            <a:xfrm>
              <a:off x="10817225" y="1531708"/>
              <a:ext cx="23812" cy="0"/>
            </a:xfrm>
            <a:custGeom>
              <a:rect b="b" l="l" r="r" t="t"/>
              <a:pathLst>
                <a:path extrusionOk="0" h="1" w="25">
                  <a:moveTo>
                    <a:pt x="25" y="0"/>
                  </a:moveTo>
                  <a:lnTo>
                    <a:pt x="25" y="0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1" name="Google Shape;441;p7"/>
            <p:cNvSpPr/>
            <p:nvPr/>
          </p:nvSpPr>
          <p:spPr>
            <a:xfrm>
              <a:off x="10836275" y="1529246"/>
              <a:ext cx="19050" cy="1231"/>
            </a:xfrm>
            <a:custGeom>
              <a:rect b="b" l="l" r="r" t="t"/>
              <a:pathLst>
                <a:path extrusionOk="0" h="1" w="20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2" name="Google Shape;442;p7"/>
            <p:cNvSpPr/>
            <p:nvPr/>
          </p:nvSpPr>
          <p:spPr>
            <a:xfrm>
              <a:off x="10787063" y="1530477"/>
              <a:ext cx="30162" cy="1231"/>
            </a:xfrm>
            <a:custGeom>
              <a:rect b="b" l="l" r="r" t="t"/>
              <a:pathLst>
                <a:path extrusionOk="0" h="1" w="3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3" name="Google Shape;443;p7"/>
            <p:cNvSpPr/>
            <p:nvPr/>
          </p:nvSpPr>
          <p:spPr>
            <a:xfrm>
              <a:off x="4092575" y="1552634"/>
              <a:ext cx="20637" cy="2462"/>
            </a:xfrm>
            <a:custGeom>
              <a:rect b="b" l="l" r="r" t="t"/>
              <a:pathLst>
                <a:path extrusionOk="0" h="2" w="23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4" name="Google Shape;444;p7"/>
            <p:cNvSpPr/>
            <p:nvPr/>
          </p:nvSpPr>
          <p:spPr>
            <a:xfrm>
              <a:off x="8528050" y="1567405"/>
              <a:ext cx="3175" cy="1231"/>
            </a:xfrm>
            <a:custGeom>
              <a:rect b="b" l="l" r="r" t="t"/>
              <a:pathLst>
                <a:path extrusionOk="0" h="1" w="3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8461375" y="1556326"/>
              <a:ext cx="66675" cy="14771"/>
            </a:xfrm>
            <a:custGeom>
              <a:rect b="b" l="l" r="r" t="t"/>
              <a:pathLst>
                <a:path extrusionOk="0" h="17" w="69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6" name="Google Shape;446;p7"/>
            <p:cNvSpPr/>
            <p:nvPr/>
          </p:nvSpPr>
          <p:spPr>
            <a:xfrm>
              <a:off x="1562100" y="1514475"/>
              <a:ext cx="9563100" cy="64008"/>
            </a:xfrm>
            <a:custGeom>
              <a:rect b="b" l="l" r="r" t="t"/>
              <a:pathLst>
                <a:path extrusionOk="0" h="75" w="10030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7" name="Google Shape;447;p7"/>
            <p:cNvSpPr/>
            <p:nvPr/>
          </p:nvSpPr>
          <p:spPr>
            <a:xfrm>
              <a:off x="7508875" y="1560020"/>
              <a:ext cx="11112" cy="3693"/>
            </a:xfrm>
            <a:custGeom>
              <a:rect b="b" l="l" r="r" t="t"/>
              <a:pathLst>
                <a:path extrusionOk="0" h="3" w="12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8" name="Google Shape;448;p7"/>
            <p:cNvSpPr/>
            <p:nvPr/>
          </p:nvSpPr>
          <p:spPr>
            <a:xfrm>
              <a:off x="5434013" y="1567405"/>
              <a:ext cx="4762" cy="1231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9" name="Google Shape;449;p7"/>
            <p:cNvSpPr/>
            <p:nvPr/>
          </p:nvSpPr>
          <p:spPr>
            <a:xfrm>
              <a:off x="9672638" y="1567405"/>
              <a:ext cx="25400" cy="2462"/>
            </a:xfrm>
            <a:custGeom>
              <a:rect b="b" l="l" r="r" t="t"/>
              <a:pathLst>
                <a:path extrusionOk="0" h="3" w="27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0" name="Google Shape;450;p7"/>
            <p:cNvSpPr/>
            <p:nvPr/>
          </p:nvSpPr>
          <p:spPr>
            <a:xfrm>
              <a:off x="10966450" y="1529246"/>
              <a:ext cx="39687" cy="2462"/>
            </a:xfrm>
            <a:custGeom>
              <a:rect b="b" l="l" r="r" t="t"/>
              <a:pathLst>
                <a:path extrusionOk="0" h="3" w="42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1" name="Google Shape;451;p7"/>
            <p:cNvSpPr/>
            <p:nvPr/>
          </p:nvSpPr>
          <p:spPr>
            <a:xfrm>
              <a:off x="11329988" y="1552634"/>
              <a:ext cx="44450" cy="2462"/>
            </a:xfrm>
            <a:custGeom>
              <a:rect b="b" l="l" r="r" t="t"/>
              <a:pathLst>
                <a:path extrusionOk="0" h="3" w="46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2" name="Google Shape;452;p7"/>
            <p:cNvSpPr/>
            <p:nvPr/>
          </p:nvSpPr>
          <p:spPr>
            <a:xfrm>
              <a:off x="11042650" y="1540325"/>
              <a:ext cx="60325" cy="6155"/>
            </a:xfrm>
            <a:custGeom>
              <a:rect b="b" l="l" r="r" t="t"/>
              <a:pathLst>
                <a:path extrusionOk="0" h="7" w="63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3" name="Google Shape;453;p7"/>
            <p:cNvSpPr/>
            <p:nvPr/>
          </p:nvSpPr>
          <p:spPr>
            <a:xfrm>
              <a:off x="11106150" y="1542787"/>
              <a:ext cx="28575" cy="1231"/>
            </a:xfrm>
            <a:custGeom>
              <a:rect b="b" l="l" r="r" t="t"/>
              <a:pathLst>
                <a:path extrusionOk="0" h="2" w="31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4" name="Google Shape;454;p7"/>
            <p:cNvSpPr/>
            <p:nvPr/>
          </p:nvSpPr>
          <p:spPr>
            <a:xfrm>
              <a:off x="10679113" y="1525554"/>
              <a:ext cx="103187" cy="9847"/>
            </a:xfrm>
            <a:custGeom>
              <a:rect b="b" l="l" r="r" t="t"/>
              <a:pathLst>
                <a:path extrusionOk="0" h="12" w="109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5" name="Google Shape;455;p7"/>
            <p:cNvSpPr/>
            <p:nvPr/>
          </p:nvSpPr>
          <p:spPr>
            <a:xfrm>
              <a:off x="11039475" y="1550172"/>
              <a:ext cx="26987" cy="4924"/>
            </a:xfrm>
            <a:custGeom>
              <a:rect b="b" l="l" r="r" t="t"/>
              <a:pathLst>
                <a:path extrusionOk="0" h="5" w="27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6" name="Google Shape;456;p7"/>
            <p:cNvSpPr/>
            <p:nvPr/>
          </p:nvSpPr>
          <p:spPr>
            <a:xfrm>
              <a:off x="10841038" y="1548941"/>
              <a:ext cx="58737" cy="2462"/>
            </a:xfrm>
            <a:custGeom>
              <a:rect b="b" l="l" r="r" t="t"/>
              <a:pathLst>
                <a:path extrusionOk="0" h="3" w="61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7" name="Google Shape;457;p7"/>
            <p:cNvSpPr/>
            <p:nvPr/>
          </p:nvSpPr>
          <p:spPr>
            <a:xfrm>
              <a:off x="10899775" y="1550172"/>
              <a:ext cx="36512" cy="1231"/>
            </a:xfrm>
            <a:custGeom>
              <a:rect b="b" l="l" r="r" t="t"/>
              <a:pathLst>
                <a:path extrusionOk="0" h="1" w="38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10958513" y="1555096"/>
              <a:ext cx="46037" cy="0"/>
            </a:xfrm>
            <a:custGeom>
              <a:rect b="b" l="l" r="r" t="t"/>
              <a:pathLst>
                <a:path extrusionOk="0" h="1" w="47">
                  <a:moveTo>
                    <a:pt x="47" y="0"/>
                  </a:moveTo>
                  <a:lnTo>
                    <a:pt x="47" y="0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10304463" y="1548941"/>
              <a:ext cx="61912" cy="3693"/>
            </a:xfrm>
            <a:custGeom>
              <a:rect b="b" l="l" r="r" t="t"/>
              <a:pathLst>
                <a:path extrusionOk="0" h="4" w="65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0" name="Google Shape;460;p7"/>
            <p:cNvSpPr/>
            <p:nvPr/>
          </p:nvSpPr>
          <p:spPr>
            <a:xfrm>
              <a:off x="10483850" y="1557558"/>
              <a:ext cx="23812" cy="6155"/>
            </a:xfrm>
            <a:custGeom>
              <a:rect b="b" l="l" r="r" t="t"/>
              <a:pathLst>
                <a:path extrusionOk="0" h="7" w="25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1" name="Google Shape;461;p7"/>
            <p:cNvSpPr/>
            <p:nvPr/>
          </p:nvSpPr>
          <p:spPr>
            <a:xfrm>
              <a:off x="10291763" y="1563712"/>
              <a:ext cx="117475" cy="2462"/>
            </a:xfrm>
            <a:custGeom>
              <a:rect b="b" l="l" r="r" t="t"/>
              <a:pathLst>
                <a:path extrusionOk="0" h="4" w="123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2" name="Google Shape;462;p7"/>
            <p:cNvSpPr/>
            <p:nvPr/>
          </p:nvSpPr>
          <p:spPr>
            <a:xfrm>
              <a:off x="9621838" y="1546479"/>
              <a:ext cx="11112" cy="8617"/>
            </a:xfrm>
            <a:custGeom>
              <a:rect b="b" l="l" r="r" t="t"/>
              <a:pathLst>
                <a:path extrusionOk="0" h="10" w="13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3" name="Google Shape;463;p7"/>
            <p:cNvSpPr/>
            <p:nvPr/>
          </p:nvSpPr>
          <p:spPr>
            <a:xfrm>
              <a:off x="8951913" y="1568636"/>
              <a:ext cx="96837" cy="8617"/>
            </a:xfrm>
            <a:custGeom>
              <a:rect b="b" l="l" r="r" t="t"/>
              <a:pathLst>
                <a:path extrusionOk="0" h="10" w="101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4" name="Google Shape;464;p7"/>
            <p:cNvSpPr/>
            <p:nvPr/>
          </p:nvSpPr>
          <p:spPr>
            <a:xfrm>
              <a:off x="9005888" y="1566174"/>
              <a:ext cx="17462" cy="2462"/>
            </a:xfrm>
            <a:custGeom>
              <a:rect b="b" l="l" r="r" t="t"/>
              <a:pathLst>
                <a:path extrusionOk="0" h="2" w="19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5" name="Google Shape;465;p7"/>
            <p:cNvSpPr/>
            <p:nvPr/>
          </p:nvSpPr>
          <p:spPr>
            <a:xfrm>
              <a:off x="1587500" y="1516937"/>
              <a:ext cx="38100" cy="3693"/>
            </a:xfrm>
            <a:custGeom>
              <a:rect b="b" l="l" r="r" t="t"/>
              <a:pathLst>
                <a:path extrusionOk="0" h="4" w="39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6" name="Google Shape;466;p7"/>
            <p:cNvSpPr/>
            <p:nvPr/>
          </p:nvSpPr>
          <p:spPr>
            <a:xfrm>
              <a:off x="1522413" y="1519399"/>
              <a:ext cx="30162" cy="4924"/>
            </a:xfrm>
            <a:custGeom>
              <a:rect b="b" l="l" r="r" t="t"/>
              <a:pathLst>
                <a:path extrusionOk="0" h="6" w="32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7" name="Google Shape;467;p7"/>
            <p:cNvSpPr/>
            <p:nvPr/>
          </p:nvSpPr>
          <p:spPr>
            <a:xfrm>
              <a:off x="6650038" y="1573559"/>
              <a:ext cx="33337" cy="3693"/>
            </a:xfrm>
            <a:custGeom>
              <a:rect b="b" l="l" r="r" t="t"/>
              <a:pathLst>
                <a:path extrusionOk="0" h="4" w="3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8" name="Google Shape;468;p7"/>
            <p:cNvSpPr/>
            <p:nvPr/>
          </p:nvSpPr>
          <p:spPr>
            <a:xfrm>
              <a:off x="6162675" y="1566174"/>
              <a:ext cx="15875" cy="4924"/>
            </a:xfrm>
            <a:custGeom>
              <a:rect b="b" l="l" r="r" t="t"/>
              <a:pathLst>
                <a:path extrusionOk="0" h="6" w="17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9" name="Google Shape;469;p7"/>
            <p:cNvSpPr/>
            <p:nvPr/>
          </p:nvSpPr>
          <p:spPr>
            <a:xfrm>
              <a:off x="5738813" y="1571097"/>
              <a:ext cx="60325" cy="6155"/>
            </a:xfrm>
            <a:custGeom>
              <a:rect b="b" l="l" r="r" t="t"/>
              <a:pathLst>
                <a:path extrusionOk="0" h="8" w="63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70" name="Google Shape;470;p7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7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7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8"/>
          <p:cNvSpPr txBox="1"/>
          <p:nvPr>
            <p:ph type="title"/>
          </p:nvPr>
        </p:nvSpPr>
        <p:spPr>
          <a:xfrm>
            <a:off x="1522413" y="1905000"/>
            <a:ext cx="9144000" cy="26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onsolas"/>
              <a:buNone/>
              <a:defRPr b="0" sz="44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descr="Line graphic" id="475" name="Google Shape;475;p8"/>
          <p:cNvGrpSpPr/>
          <p:nvPr/>
        </p:nvGrpSpPr>
        <p:grpSpPr>
          <a:xfrm>
            <a:off x="1584896" y="4724400"/>
            <a:ext cx="8631936" cy="64008"/>
            <a:chOff x="-4110038" y="2703513"/>
            <a:chExt cx="17394239" cy="160336"/>
          </a:xfrm>
        </p:grpSpPr>
        <p:sp>
          <p:nvSpPr>
            <p:cNvPr id="476" name="Google Shape;476;p8"/>
            <p:cNvSpPr/>
            <p:nvPr/>
          </p:nvSpPr>
          <p:spPr>
            <a:xfrm>
              <a:off x="12815888" y="2768600"/>
              <a:ext cx="468313" cy="19050"/>
            </a:xfrm>
            <a:custGeom>
              <a:rect b="b" l="l" r="r" t="t"/>
              <a:pathLst>
                <a:path extrusionOk="0" h="8" w="244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7" name="Google Shape;477;p8"/>
            <p:cNvSpPr/>
            <p:nvPr/>
          </p:nvSpPr>
          <p:spPr>
            <a:xfrm>
              <a:off x="12380913" y="2755900"/>
              <a:ext cx="461963" cy="26987"/>
            </a:xfrm>
            <a:custGeom>
              <a:rect b="b" l="l" r="r" t="t"/>
              <a:pathLst>
                <a:path extrusionOk="0" h="12" w="241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8" name="Google Shape;478;p8"/>
            <p:cNvSpPr/>
            <p:nvPr/>
          </p:nvSpPr>
          <p:spPr>
            <a:xfrm>
              <a:off x="12814300" y="2779713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9" name="Google Shape;479;p8"/>
            <p:cNvSpPr/>
            <p:nvPr/>
          </p:nvSpPr>
          <p:spPr>
            <a:xfrm>
              <a:off x="2738437" y="2795588"/>
              <a:ext cx="425450" cy="15875"/>
            </a:xfrm>
            <a:custGeom>
              <a:rect b="b" l="l" r="r" t="t"/>
              <a:pathLst>
                <a:path extrusionOk="0" h="7" w="222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0" name="Google Shape;480;p8"/>
            <p:cNvSpPr/>
            <p:nvPr/>
          </p:nvSpPr>
          <p:spPr>
            <a:xfrm>
              <a:off x="-3646488" y="2800350"/>
              <a:ext cx="46038" cy="3175"/>
            </a:xfrm>
            <a:custGeom>
              <a:rect b="b" l="l" r="r" t="t"/>
              <a:pathLst>
                <a:path extrusionOk="0" h="1" w="24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1" name="Google Shape;481;p8"/>
            <p:cNvSpPr/>
            <p:nvPr/>
          </p:nvSpPr>
          <p:spPr>
            <a:xfrm>
              <a:off x="2627312" y="2816225"/>
              <a:ext cx="63500" cy="4762"/>
            </a:xfrm>
            <a:custGeom>
              <a:rect b="b" l="l" r="r" t="t"/>
              <a:pathLst>
                <a:path extrusionOk="0" h="2" w="33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2" name="Google Shape;482;p8"/>
            <p:cNvSpPr/>
            <p:nvPr/>
          </p:nvSpPr>
          <p:spPr>
            <a:xfrm>
              <a:off x="3103562" y="2741613"/>
              <a:ext cx="28575" cy="3175"/>
            </a:xfrm>
            <a:custGeom>
              <a:rect b="b" l="l" r="r" t="t"/>
              <a:pathLst>
                <a:path extrusionOk="0" h="1" w="15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3" name="Google Shape;483;p8"/>
            <p:cNvSpPr/>
            <p:nvPr/>
          </p:nvSpPr>
          <p:spPr>
            <a:xfrm>
              <a:off x="1227137" y="2836863"/>
              <a:ext cx="20638" cy="0"/>
            </a:xfrm>
            <a:custGeom>
              <a:rect b="b" l="l" r="r" t="t"/>
              <a:pathLst>
                <a:path extrusionOk="0" h="120000"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4" name="Google Shape;484;p8"/>
            <p:cNvSpPr/>
            <p:nvPr/>
          </p:nvSpPr>
          <p:spPr>
            <a:xfrm>
              <a:off x="3660775" y="2713038"/>
              <a:ext cx="331788" cy="20637"/>
            </a:xfrm>
            <a:custGeom>
              <a:rect b="b" l="l" r="r" t="t"/>
              <a:pathLst>
                <a:path extrusionOk="0" h="9" w="173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5" name="Google Shape;485;p8"/>
            <p:cNvSpPr/>
            <p:nvPr/>
          </p:nvSpPr>
          <p:spPr>
            <a:xfrm>
              <a:off x="-1674813" y="2768600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6" name="Google Shape;486;p8"/>
            <p:cNvSpPr/>
            <p:nvPr/>
          </p:nvSpPr>
          <p:spPr>
            <a:xfrm>
              <a:off x="-1673225" y="2767013"/>
              <a:ext cx="36513" cy="1587"/>
            </a:xfrm>
            <a:custGeom>
              <a:rect b="b" l="l" r="r" t="t"/>
              <a:pathLst>
                <a:path extrusionOk="0" h="1" w="19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7" name="Google Shape;487;p8"/>
            <p:cNvSpPr/>
            <p:nvPr/>
          </p:nvSpPr>
          <p:spPr>
            <a:xfrm>
              <a:off x="2690812" y="2811463"/>
              <a:ext cx="47625" cy="4762"/>
            </a:xfrm>
            <a:custGeom>
              <a:rect b="b" l="l" r="r" t="t"/>
              <a:pathLst>
                <a:path extrusionOk="0" h="2" w="25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8" name="Google Shape;488;p8"/>
            <p:cNvSpPr/>
            <p:nvPr/>
          </p:nvSpPr>
          <p:spPr>
            <a:xfrm>
              <a:off x="2822575" y="2794000"/>
              <a:ext cx="163513" cy="4762"/>
            </a:xfrm>
            <a:custGeom>
              <a:rect b="b" l="l" r="r" t="t"/>
              <a:pathLst>
                <a:path extrusionOk="0" h="2" w="85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9" name="Google Shape;489;p8"/>
            <p:cNvSpPr/>
            <p:nvPr/>
          </p:nvSpPr>
          <p:spPr>
            <a:xfrm>
              <a:off x="715962" y="2809875"/>
              <a:ext cx="1911350" cy="50800"/>
            </a:xfrm>
            <a:custGeom>
              <a:rect b="b" l="l" r="r" t="t"/>
              <a:pathLst>
                <a:path extrusionOk="0" h="23" w="996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0" name="Google Shape;490;p8"/>
            <p:cNvSpPr/>
            <p:nvPr/>
          </p:nvSpPr>
          <p:spPr>
            <a:xfrm>
              <a:off x="1995487" y="2822575"/>
              <a:ext cx="20638" cy="0"/>
            </a:xfrm>
            <a:custGeom>
              <a:rect b="b" l="l" r="r" t="t"/>
              <a:pathLst>
                <a:path extrusionOk="0" h="120000"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1" name="Google Shape;491;p8"/>
            <p:cNvSpPr/>
            <p:nvPr/>
          </p:nvSpPr>
          <p:spPr>
            <a:xfrm>
              <a:off x="1630362" y="2830513"/>
              <a:ext cx="22225" cy="0"/>
            </a:xfrm>
            <a:custGeom>
              <a:rect b="b" l="l" r="r" t="t"/>
              <a:pathLst>
                <a:path extrusionOk="0" h="120000"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2" name="Google Shape;492;p8"/>
            <p:cNvSpPr/>
            <p:nvPr/>
          </p:nvSpPr>
          <p:spPr>
            <a:xfrm>
              <a:off x="2651125" y="2798763"/>
              <a:ext cx="46038" cy="1587"/>
            </a:xfrm>
            <a:custGeom>
              <a:rect b="b" l="l" r="r" t="t"/>
              <a:pathLst>
                <a:path extrusionOk="0" h="1" w="24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3" name="Google Shape;493;p8"/>
            <p:cNvSpPr/>
            <p:nvPr/>
          </p:nvSpPr>
          <p:spPr>
            <a:xfrm>
              <a:off x="2698750" y="2809875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4" name="Google Shape;494;p8"/>
            <p:cNvSpPr/>
            <p:nvPr/>
          </p:nvSpPr>
          <p:spPr>
            <a:xfrm>
              <a:off x="469900" y="2800350"/>
              <a:ext cx="23813" cy="3175"/>
            </a:xfrm>
            <a:custGeom>
              <a:rect b="b" l="l" r="r" t="t"/>
              <a:pathLst>
                <a:path extrusionOk="0" h="1" w="13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5" name="Google Shape;495;p8"/>
            <p:cNvSpPr/>
            <p:nvPr/>
          </p:nvSpPr>
          <p:spPr>
            <a:xfrm>
              <a:off x="998537" y="2811463"/>
              <a:ext cx="1076325" cy="20637"/>
            </a:xfrm>
            <a:custGeom>
              <a:rect b="b" l="l" r="r" t="t"/>
              <a:pathLst>
                <a:path extrusionOk="0" h="9" w="561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6" name="Google Shape;496;p8"/>
            <p:cNvSpPr/>
            <p:nvPr/>
          </p:nvSpPr>
          <p:spPr>
            <a:xfrm>
              <a:off x="2495550" y="2803525"/>
              <a:ext cx="17463" cy="0"/>
            </a:xfrm>
            <a:custGeom>
              <a:rect b="b" l="l" r="r" t="t"/>
              <a:pathLst>
                <a:path extrusionOk="0" h="120000"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7" name="Google Shape;497;p8"/>
            <p:cNvSpPr/>
            <p:nvPr/>
          </p:nvSpPr>
          <p:spPr>
            <a:xfrm>
              <a:off x="2538412" y="2816225"/>
              <a:ext cx="1057275" cy="31750"/>
            </a:xfrm>
            <a:custGeom>
              <a:rect b="b" l="l" r="r" t="t"/>
              <a:pathLst>
                <a:path extrusionOk="0" h="14" w="551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8" name="Google Shape;498;p8"/>
            <p:cNvSpPr/>
            <p:nvPr/>
          </p:nvSpPr>
          <p:spPr>
            <a:xfrm>
              <a:off x="11777663" y="2757488"/>
              <a:ext cx="19050" cy="3175"/>
            </a:xfrm>
            <a:custGeom>
              <a:rect b="b" l="l" r="r" t="t"/>
              <a:pathLst>
                <a:path extrusionOk="0" h="1" w="10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5983288" y="2741613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6832600" y="2713038"/>
              <a:ext cx="53975" cy="1587"/>
            </a:xfrm>
            <a:custGeom>
              <a:rect b="b" l="l" r="r" t="t"/>
              <a:pathLst>
                <a:path extrusionOk="0" h="1" w="28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11317288" y="2755900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8534400" y="2735263"/>
              <a:ext cx="30163" cy="0"/>
            </a:xfrm>
            <a:custGeom>
              <a:rect b="b" l="l" r="r" t="t"/>
              <a:pathLst>
                <a:path extrusionOk="0" h="120000"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6821488" y="27146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5583238" y="2719388"/>
              <a:ext cx="25400" cy="0"/>
            </a:xfrm>
            <a:custGeom>
              <a:rect b="b" l="l" r="r" t="t"/>
              <a:pathLst>
                <a:path extrusionOk="0" h="120000"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5638800" y="2740025"/>
              <a:ext cx="23813" cy="1587"/>
            </a:xfrm>
            <a:custGeom>
              <a:rect b="b" l="l" r="r" t="t"/>
              <a:pathLst>
                <a:path extrusionOk="0" h="1" w="12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4303712" y="2728913"/>
              <a:ext cx="50800" cy="0"/>
            </a:xfrm>
            <a:custGeom>
              <a:rect b="b" l="l" r="r" t="t"/>
              <a:pathLst>
                <a:path extrusionOk="0" h="120000"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5519738" y="2735263"/>
              <a:ext cx="9525" cy="3175"/>
            </a:xfrm>
            <a:custGeom>
              <a:rect b="b" l="l" r="r" t="t"/>
              <a:pathLst>
                <a:path extrusionOk="0" h="1" w="5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8" name="Google Shape;508;p8"/>
            <p:cNvSpPr/>
            <p:nvPr/>
          </p:nvSpPr>
          <p:spPr>
            <a:xfrm>
              <a:off x="12096750" y="2784475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9" name="Google Shape;509;p8"/>
            <p:cNvSpPr/>
            <p:nvPr/>
          </p:nvSpPr>
          <p:spPr>
            <a:xfrm>
              <a:off x="12225338" y="2773363"/>
              <a:ext cx="46038" cy="0"/>
            </a:xfrm>
            <a:custGeom>
              <a:rect b="b" l="l" r="r" t="t"/>
              <a:pathLst>
                <a:path extrusionOk="0" h="120000"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9274175" y="2746375"/>
              <a:ext cx="55563" cy="4762"/>
            </a:xfrm>
            <a:custGeom>
              <a:rect b="b" l="l" r="r" t="t"/>
              <a:pathLst>
                <a:path extrusionOk="0" h="2" w="29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11847513" y="2827338"/>
              <a:ext cx="34925" cy="3175"/>
            </a:xfrm>
            <a:custGeom>
              <a:rect b="b" l="l" r="r" t="t"/>
              <a:pathLst>
                <a:path extrusionOk="0" h="1" w="18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11882438" y="2825750"/>
              <a:ext cx="25400" cy="1587"/>
            </a:xfrm>
            <a:custGeom>
              <a:rect b="b" l="l" r="r" t="t"/>
              <a:pathLst>
                <a:path extrusionOk="0" h="1" w="14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8915400" y="2809875"/>
              <a:ext cx="15875" cy="1587"/>
            </a:xfrm>
            <a:custGeom>
              <a:rect b="b" l="l" r="r" t="t"/>
              <a:pathLst>
                <a:path extrusionOk="0" h="1" w="8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12109450" y="2752725"/>
              <a:ext cx="454025" cy="23812"/>
            </a:xfrm>
            <a:custGeom>
              <a:rect b="b" l="l" r="r" t="t"/>
              <a:pathLst>
                <a:path extrusionOk="0" h="10" w="236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12182475" y="2816225"/>
              <a:ext cx="9525" cy="0"/>
            </a:xfrm>
            <a:custGeom>
              <a:rect b="b" l="l" r="r" t="t"/>
              <a:pathLst>
                <a:path extrusionOk="0" h="120000"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4348162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12071350" y="2790825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4754563" y="2827338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9" name="Google Shape;519;p8"/>
            <p:cNvSpPr/>
            <p:nvPr/>
          </p:nvSpPr>
          <p:spPr>
            <a:xfrm>
              <a:off x="4852988" y="2719388"/>
              <a:ext cx="9525" cy="3175"/>
            </a:xfrm>
            <a:custGeom>
              <a:rect b="b" l="l" r="r" t="t"/>
              <a:pathLst>
                <a:path extrusionOk="0" h="1" w="5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0" name="Google Shape;520;p8"/>
            <p:cNvSpPr/>
            <p:nvPr/>
          </p:nvSpPr>
          <p:spPr>
            <a:xfrm>
              <a:off x="4759325" y="2827338"/>
              <a:ext cx="0" cy="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1" name="Google Shape;521;p8"/>
            <p:cNvSpPr/>
            <p:nvPr/>
          </p:nvSpPr>
          <p:spPr>
            <a:xfrm>
              <a:off x="6654800" y="2805113"/>
              <a:ext cx="19050" cy="1587"/>
            </a:xfrm>
            <a:custGeom>
              <a:rect b="b" l="l" r="r" t="t"/>
              <a:pathLst>
                <a:path extrusionOk="0" h="1" w="10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2" name="Google Shape;522;p8"/>
            <p:cNvSpPr/>
            <p:nvPr/>
          </p:nvSpPr>
          <p:spPr>
            <a:xfrm>
              <a:off x="6289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3" name="Google Shape;523;p8"/>
            <p:cNvSpPr/>
            <p:nvPr/>
          </p:nvSpPr>
          <p:spPr>
            <a:xfrm>
              <a:off x="9140825" y="2725738"/>
              <a:ext cx="44450" cy="0"/>
            </a:xfrm>
            <a:custGeom>
              <a:rect b="b" l="l" r="r" t="t"/>
              <a:pathLst>
                <a:path extrusionOk="0" h="120000"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4" name="Google Shape;524;p8"/>
            <p:cNvSpPr/>
            <p:nvPr/>
          </p:nvSpPr>
          <p:spPr>
            <a:xfrm>
              <a:off x="4737100" y="2827338"/>
              <a:ext cx="17463" cy="3175"/>
            </a:xfrm>
            <a:custGeom>
              <a:rect b="b" l="l" r="r" t="t"/>
              <a:pathLst>
                <a:path extrusionOk="0" h="1" w="9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5" name="Google Shape;525;p8"/>
            <p:cNvSpPr/>
            <p:nvPr/>
          </p:nvSpPr>
          <p:spPr>
            <a:xfrm>
              <a:off x="7239000" y="2779713"/>
              <a:ext cx="11113" cy="3175"/>
            </a:xfrm>
            <a:custGeom>
              <a:rect b="b" l="l" r="r" t="t"/>
              <a:pathLst>
                <a:path extrusionOk="0" h="1" w="6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6" name="Google Shape;526;p8"/>
            <p:cNvSpPr/>
            <p:nvPr/>
          </p:nvSpPr>
          <p:spPr>
            <a:xfrm>
              <a:off x="7181850" y="2773363"/>
              <a:ext cx="468313" cy="15875"/>
            </a:xfrm>
            <a:custGeom>
              <a:rect b="b" l="l" r="r" t="t"/>
              <a:pathLst>
                <a:path extrusionOk="0" h="7" w="244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7" name="Google Shape;527;p8"/>
            <p:cNvSpPr/>
            <p:nvPr/>
          </p:nvSpPr>
          <p:spPr>
            <a:xfrm>
              <a:off x="7407275" y="2787650"/>
              <a:ext cx="26988" cy="0"/>
            </a:xfrm>
            <a:custGeom>
              <a:rect b="b" l="l" r="r" t="t"/>
              <a:pathLst>
                <a:path extrusionOk="0" h="120000"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8" name="Google Shape;528;p8"/>
            <p:cNvSpPr/>
            <p:nvPr/>
          </p:nvSpPr>
          <p:spPr>
            <a:xfrm>
              <a:off x="8123238" y="2794000"/>
              <a:ext cx="31750" cy="1587"/>
            </a:xfrm>
            <a:custGeom>
              <a:rect b="b" l="l" r="r" t="t"/>
              <a:pathLst>
                <a:path extrusionOk="0" h="1" w="16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9" name="Google Shape;529;p8"/>
            <p:cNvSpPr/>
            <p:nvPr/>
          </p:nvSpPr>
          <p:spPr>
            <a:xfrm>
              <a:off x="3070225" y="2794000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0" name="Google Shape;530;p8"/>
            <p:cNvSpPr/>
            <p:nvPr/>
          </p:nvSpPr>
          <p:spPr>
            <a:xfrm>
              <a:off x="9963150" y="2778125"/>
              <a:ext cx="41275" cy="0"/>
            </a:xfrm>
            <a:custGeom>
              <a:rect b="b" l="l" r="r" t="t"/>
              <a:pathLst>
                <a:path extrusionOk="0" h="120000"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1" name="Google Shape;531;p8"/>
            <p:cNvSpPr/>
            <p:nvPr/>
          </p:nvSpPr>
          <p:spPr>
            <a:xfrm>
              <a:off x="7523163" y="2773363"/>
              <a:ext cx="30163" cy="3175"/>
            </a:xfrm>
            <a:custGeom>
              <a:rect b="b" l="l" r="r" t="t"/>
              <a:pathLst>
                <a:path extrusionOk="0" h="1" w="16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2" name="Google Shape;532;p8"/>
            <p:cNvSpPr/>
            <p:nvPr/>
          </p:nvSpPr>
          <p:spPr>
            <a:xfrm>
              <a:off x="10009188" y="2787650"/>
              <a:ext cx="115888" cy="3175"/>
            </a:xfrm>
            <a:custGeom>
              <a:rect b="b" l="l" r="r" t="t"/>
              <a:pathLst>
                <a:path extrusionOk="0" h="2" w="60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3" name="Google Shape;533;p8"/>
            <p:cNvSpPr/>
            <p:nvPr/>
          </p:nvSpPr>
          <p:spPr>
            <a:xfrm>
              <a:off x="10125075" y="2789238"/>
              <a:ext cx="1588" cy="0"/>
            </a:xfrm>
            <a:custGeom>
              <a:rect b="b" l="l" r="r" t="t"/>
              <a:pathLst>
                <a:path extrusionOk="0" h="120000"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4" name="Google Shape;534;p8"/>
            <p:cNvSpPr/>
            <p:nvPr/>
          </p:nvSpPr>
          <p:spPr>
            <a:xfrm>
              <a:off x="-4110038" y="2703513"/>
              <a:ext cx="16486188" cy="134937"/>
            </a:xfrm>
            <a:custGeom>
              <a:rect b="b" l="l" r="r" t="t"/>
              <a:pathLst>
                <a:path extrusionOk="0" h="60" w="8594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12117388" y="2779713"/>
              <a:ext cx="127000" cy="4762"/>
            </a:xfrm>
            <a:custGeom>
              <a:rect b="b" l="l" r="r" t="t"/>
              <a:pathLst>
                <a:path extrusionOk="0" h="2" w="66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6" name="Google Shape;536;p8"/>
            <p:cNvSpPr/>
            <p:nvPr/>
          </p:nvSpPr>
          <p:spPr>
            <a:xfrm>
              <a:off x="12182475" y="2787650"/>
              <a:ext cx="79375" cy="1587"/>
            </a:xfrm>
            <a:custGeom>
              <a:rect b="b" l="l" r="r" t="t"/>
              <a:pathLst>
                <a:path extrusionOk="0" h="1" w="4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7" name="Google Shape;537;p8"/>
            <p:cNvSpPr/>
            <p:nvPr/>
          </p:nvSpPr>
          <p:spPr>
            <a:xfrm>
              <a:off x="12307888" y="2809875"/>
              <a:ext cx="249238" cy="15875"/>
            </a:xfrm>
            <a:custGeom>
              <a:rect b="b" l="l" r="r" t="t"/>
              <a:pathLst>
                <a:path extrusionOk="0" h="7" w="130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12252325" y="2825750"/>
              <a:ext cx="73025" cy="1587"/>
            </a:xfrm>
            <a:custGeom>
              <a:rect b="b" l="l" r="r" t="t"/>
              <a:pathLst>
                <a:path extrusionOk="0" h="1" w="38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9" name="Google Shape;539;p8"/>
            <p:cNvSpPr/>
            <p:nvPr/>
          </p:nvSpPr>
          <p:spPr>
            <a:xfrm>
              <a:off x="10779125" y="2733675"/>
              <a:ext cx="66675" cy="4762"/>
            </a:xfrm>
            <a:custGeom>
              <a:rect b="b" l="l" r="r" t="t"/>
              <a:pathLst>
                <a:path extrusionOk="0" h="2" w="35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0" name="Google Shape;540;p8"/>
            <p:cNvSpPr/>
            <p:nvPr/>
          </p:nvSpPr>
          <p:spPr>
            <a:xfrm>
              <a:off x="-2471738" y="2738438"/>
              <a:ext cx="496888" cy="1587"/>
            </a:xfrm>
            <a:custGeom>
              <a:rect b="b" l="l" r="r" t="t"/>
              <a:pathLst>
                <a:path extrusionOk="0" h="1" w="259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1" name="Google Shape;541;p8"/>
            <p:cNvSpPr/>
            <p:nvPr/>
          </p:nvSpPr>
          <p:spPr>
            <a:xfrm>
              <a:off x="9136063" y="2735263"/>
              <a:ext cx="387350" cy="14287"/>
            </a:xfrm>
            <a:custGeom>
              <a:rect b="b" l="l" r="r" t="t"/>
              <a:pathLst>
                <a:path extrusionOk="0" h="6" w="202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2" name="Google Shape;542;p8"/>
            <p:cNvSpPr/>
            <p:nvPr/>
          </p:nvSpPr>
          <p:spPr>
            <a:xfrm>
              <a:off x="9139238" y="2725738"/>
              <a:ext cx="142875" cy="9525"/>
            </a:xfrm>
            <a:custGeom>
              <a:rect b="b" l="l" r="r" t="t"/>
              <a:pathLst>
                <a:path extrusionOk="0" h="4" w="75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3" name="Google Shape;543;p8"/>
            <p:cNvSpPr/>
            <p:nvPr/>
          </p:nvSpPr>
          <p:spPr>
            <a:xfrm>
              <a:off x="9805988" y="2817813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4" name="Google Shape;544;p8"/>
            <p:cNvSpPr/>
            <p:nvPr/>
          </p:nvSpPr>
          <p:spPr>
            <a:xfrm>
              <a:off x="8580438" y="2725738"/>
              <a:ext cx="66675" cy="3175"/>
            </a:xfrm>
            <a:custGeom>
              <a:rect b="b" l="l" r="r" t="t"/>
              <a:pathLst>
                <a:path extrusionOk="0" h="1" w="35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5" name="Google Shape;545;p8"/>
            <p:cNvSpPr/>
            <p:nvPr/>
          </p:nvSpPr>
          <p:spPr>
            <a:xfrm>
              <a:off x="8647113" y="2725738"/>
              <a:ext cx="15875" cy="3175"/>
            </a:xfrm>
            <a:custGeom>
              <a:rect b="b" l="l" r="r" t="t"/>
              <a:pathLst>
                <a:path extrusionOk="0" h="1" w="8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6" name="Google Shape;546;p8"/>
            <p:cNvSpPr/>
            <p:nvPr/>
          </p:nvSpPr>
          <p:spPr>
            <a:xfrm>
              <a:off x="9794875" y="2830513"/>
              <a:ext cx="90488" cy="1587"/>
            </a:xfrm>
            <a:custGeom>
              <a:rect b="b" l="l" r="r" t="t"/>
              <a:pathLst>
                <a:path extrusionOk="0" h="1" w="47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7" name="Google Shape;547;p8"/>
            <p:cNvSpPr/>
            <p:nvPr/>
          </p:nvSpPr>
          <p:spPr>
            <a:xfrm>
              <a:off x="9232900" y="2795588"/>
              <a:ext cx="84138" cy="3175"/>
            </a:xfrm>
            <a:custGeom>
              <a:rect b="b" l="l" r="r" t="t"/>
              <a:pathLst>
                <a:path extrusionOk="0" h="1" w="44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8" name="Google Shape;548;p8"/>
            <p:cNvSpPr/>
            <p:nvPr/>
          </p:nvSpPr>
          <p:spPr>
            <a:xfrm>
              <a:off x="8158163" y="2725738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9" name="Google Shape;549;p8"/>
            <p:cNvSpPr/>
            <p:nvPr/>
          </p:nvSpPr>
          <p:spPr>
            <a:xfrm>
              <a:off x="8734425" y="2814638"/>
              <a:ext cx="144463" cy="3175"/>
            </a:xfrm>
            <a:custGeom>
              <a:rect b="b" l="l" r="r" t="t"/>
              <a:pathLst>
                <a:path extrusionOk="0" h="2" w="76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0" name="Google Shape;550;p8"/>
            <p:cNvSpPr/>
            <p:nvPr/>
          </p:nvSpPr>
          <p:spPr>
            <a:xfrm>
              <a:off x="8023225" y="2782888"/>
              <a:ext cx="26988" cy="1587"/>
            </a:xfrm>
            <a:custGeom>
              <a:rect b="b" l="l" r="r" t="t"/>
              <a:pathLst>
                <a:path extrusionOk="0" h="1" w="14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1" name="Google Shape;551;p8"/>
            <p:cNvSpPr/>
            <p:nvPr/>
          </p:nvSpPr>
          <p:spPr>
            <a:xfrm>
              <a:off x="8050213" y="2782888"/>
              <a:ext cx="77788" cy="1587"/>
            </a:xfrm>
            <a:custGeom>
              <a:rect b="b" l="l" r="r" t="t"/>
              <a:pathLst>
                <a:path extrusionOk="0" h="1" w="40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2" name="Google Shape;552;p8"/>
            <p:cNvSpPr/>
            <p:nvPr/>
          </p:nvSpPr>
          <p:spPr>
            <a:xfrm>
              <a:off x="7715250" y="2779713"/>
              <a:ext cx="90488" cy="7937"/>
            </a:xfrm>
            <a:custGeom>
              <a:rect b="b" l="l" r="r" t="t"/>
              <a:pathLst>
                <a:path extrusionOk="0" h="3" w="47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3" name="Google Shape;553;p8"/>
            <p:cNvSpPr/>
            <p:nvPr/>
          </p:nvSpPr>
          <p:spPr>
            <a:xfrm>
              <a:off x="6508750" y="2713038"/>
              <a:ext cx="247650" cy="6350"/>
            </a:xfrm>
            <a:custGeom>
              <a:rect b="b" l="l" r="r" t="t"/>
              <a:pathLst>
                <a:path extrusionOk="0" h="3" w="129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4" name="Google Shape;554;p8"/>
            <p:cNvSpPr/>
            <p:nvPr/>
          </p:nvSpPr>
          <p:spPr>
            <a:xfrm>
              <a:off x="6756400" y="2713038"/>
              <a:ext cx="33338" cy="0"/>
            </a:xfrm>
            <a:custGeom>
              <a:rect b="b" l="l" r="r" t="t"/>
              <a:pathLst>
                <a:path extrusionOk="0" h="120000"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5" name="Google Shape;555;p8"/>
            <p:cNvSpPr/>
            <p:nvPr/>
          </p:nvSpPr>
          <p:spPr>
            <a:xfrm>
              <a:off x="8047038" y="2820988"/>
              <a:ext cx="58738" cy="4762"/>
            </a:xfrm>
            <a:custGeom>
              <a:rect b="b" l="l" r="r" t="t"/>
              <a:pathLst>
                <a:path extrusionOk="0" h="2" w="31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6" name="Google Shape;556;p8"/>
            <p:cNvSpPr/>
            <p:nvPr/>
          </p:nvSpPr>
          <p:spPr>
            <a:xfrm>
              <a:off x="6348413" y="2711451"/>
              <a:ext cx="82550" cy="1587"/>
            </a:xfrm>
            <a:custGeom>
              <a:rect b="b" l="l" r="r" t="t"/>
              <a:pathLst>
                <a:path extrusionOk="0" h="1" w="43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7" name="Google Shape;557;p8"/>
            <p:cNvSpPr/>
            <p:nvPr/>
          </p:nvSpPr>
          <p:spPr>
            <a:xfrm>
              <a:off x="6734175" y="2771775"/>
              <a:ext cx="96838" cy="6350"/>
            </a:xfrm>
            <a:custGeom>
              <a:rect b="b" l="l" r="r" t="t"/>
              <a:pathLst>
                <a:path extrusionOk="0" h="3" w="50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8" name="Google Shape;558;p8"/>
            <p:cNvSpPr/>
            <p:nvPr/>
          </p:nvSpPr>
          <p:spPr>
            <a:xfrm>
              <a:off x="6091238" y="2722563"/>
              <a:ext cx="95250" cy="7937"/>
            </a:xfrm>
            <a:custGeom>
              <a:rect b="b" l="l" r="r" t="t"/>
              <a:pathLst>
                <a:path extrusionOk="0" h="4" w="49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9" name="Google Shape;559;p8"/>
            <p:cNvSpPr/>
            <p:nvPr/>
          </p:nvSpPr>
          <p:spPr>
            <a:xfrm>
              <a:off x="6559550" y="2773363"/>
              <a:ext cx="80963" cy="3175"/>
            </a:xfrm>
            <a:custGeom>
              <a:rect b="b" l="l" r="r" t="t"/>
              <a:pathLst>
                <a:path extrusionOk="0" h="1" w="42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0" name="Google Shape;560;p8"/>
            <p:cNvSpPr/>
            <p:nvPr/>
          </p:nvSpPr>
          <p:spPr>
            <a:xfrm>
              <a:off x="6640513" y="2806700"/>
              <a:ext cx="227013" cy="15875"/>
            </a:xfrm>
            <a:custGeom>
              <a:rect b="b" l="l" r="r" t="t"/>
              <a:pathLst>
                <a:path extrusionOk="0" h="7" w="118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1" name="Google Shape;561;p8"/>
            <p:cNvSpPr/>
            <p:nvPr/>
          </p:nvSpPr>
          <p:spPr>
            <a:xfrm>
              <a:off x="6661150" y="2814638"/>
              <a:ext cx="34925" cy="1587"/>
            </a:xfrm>
            <a:custGeom>
              <a:rect b="b" l="l" r="r" t="t"/>
              <a:pathLst>
                <a:path extrusionOk="0" h="1" w="18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2" name="Google Shape;562;p8"/>
            <p:cNvSpPr/>
            <p:nvPr/>
          </p:nvSpPr>
          <p:spPr>
            <a:xfrm>
              <a:off x="5661025" y="2789238"/>
              <a:ext cx="23813" cy="1587"/>
            </a:xfrm>
            <a:custGeom>
              <a:rect b="b" l="l" r="r" t="t"/>
              <a:pathLst>
                <a:path extrusionOk="0" h="1" w="13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3" name="Google Shape;563;p8"/>
            <p:cNvSpPr/>
            <p:nvPr/>
          </p:nvSpPr>
          <p:spPr>
            <a:xfrm>
              <a:off x="6162675" y="2814638"/>
              <a:ext cx="258763" cy="7937"/>
            </a:xfrm>
            <a:custGeom>
              <a:rect b="b" l="l" r="r" t="t"/>
              <a:pathLst>
                <a:path extrusionOk="0" h="4" w="135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4" name="Google Shape;564;p8"/>
            <p:cNvSpPr/>
            <p:nvPr/>
          </p:nvSpPr>
          <p:spPr>
            <a:xfrm>
              <a:off x="5019675" y="2713038"/>
              <a:ext cx="73025" cy="4762"/>
            </a:xfrm>
            <a:custGeom>
              <a:rect b="b" l="l" r="r" t="t"/>
              <a:pathLst>
                <a:path extrusionOk="0" h="2" w="38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5" name="Google Shape;565;p8"/>
            <p:cNvSpPr/>
            <p:nvPr/>
          </p:nvSpPr>
          <p:spPr>
            <a:xfrm>
              <a:off x="5021263" y="2713038"/>
              <a:ext cx="11113" cy="0"/>
            </a:xfrm>
            <a:custGeom>
              <a:rect b="b" l="l" r="r" t="t"/>
              <a:pathLst>
                <a:path extrusionOk="0" h="120000"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6" name="Google Shape;566;p8"/>
            <p:cNvSpPr/>
            <p:nvPr/>
          </p:nvSpPr>
          <p:spPr>
            <a:xfrm>
              <a:off x="5864225" y="2784475"/>
              <a:ext cx="101600" cy="4762"/>
            </a:xfrm>
            <a:custGeom>
              <a:rect b="b" l="l" r="r" t="t"/>
              <a:pathLst>
                <a:path extrusionOk="0" h="2" w="53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7" name="Google Shape;567;p8"/>
            <p:cNvSpPr/>
            <p:nvPr/>
          </p:nvSpPr>
          <p:spPr>
            <a:xfrm>
              <a:off x="4703763" y="2722563"/>
              <a:ext cx="84138" cy="1587"/>
            </a:xfrm>
            <a:custGeom>
              <a:rect b="b" l="l" r="r" t="t"/>
              <a:pathLst>
                <a:path extrusionOk="0" h="1" w="44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8" name="Google Shape;568;p8"/>
            <p:cNvSpPr/>
            <p:nvPr/>
          </p:nvSpPr>
          <p:spPr>
            <a:xfrm>
              <a:off x="4264025" y="2713038"/>
              <a:ext cx="77788" cy="4762"/>
            </a:xfrm>
            <a:custGeom>
              <a:rect b="b" l="l" r="r" t="t"/>
              <a:pathLst>
                <a:path extrusionOk="0" h="2" w="41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9" name="Google Shape;569;p8"/>
            <p:cNvSpPr/>
            <p:nvPr/>
          </p:nvSpPr>
          <p:spPr>
            <a:xfrm>
              <a:off x="4800600" y="2822575"/>
              <a:ext cx="117475" cy="7937"/>
            </a:xfrm>
            <a:custGeom>
              <a:rect b="b" l="l" r="r" t="t"/>
              <a:pathLst>
                <a:path extrusionOk="0" h="3" w="61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0" name="Google Shape;570;p8"/>
            <p:cNvSpPr/>
            <p:nvPr/>
          </p:nvSpPr>
          <p:spPr>
            <a:xfrm>
              <a:off x="187325" y="2714625"/>
              <a:ext cx="1925638" cy="31750"/>
            </a:xfrm>
            <a:custGeom>
              <a:rect b="b" l="l" r="r" t="t"/>
              <a:pathLst>
                <a:path extrusionOk="0" h="14" w="100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1" name="Google Shape;571;p8"/>
            <p:cNvSpPr/>
            <p:nvPr/>
          </p:nvSpPr>
          <p:spPr>
            <a:xfrm>
              <a:off x="1947862" y="2735263"/>
              <a:ext cx="47625" cy="0"/>
            </a:xfrm>
            <a:custGeom>
              <a:rect b="b" l="l" r="r" t="t"/>
              <a:pathLst>
                <a:path extrusionOk="0" h="120000"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2" name="Google Shape;572;p8"/>
            <p:cNvSpPr/>
            <p:nvPr/>
          </p:nvSpPr>
          <p:spPr>
            <a:xfrm>
              <a:off x="112712" y="2724150"/>
              <a:ext cx="74613" cy="0"/>
            </a:xfrm>
            <a:custGeom>
              <a:rect b="b" l="l" r="r" t="t"/>
              <a:pathLst>
                <a:path extrusionOk="0" h="120000"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3" name="Google Shape;573;p8"/>
            <p:cNvSpPr/>
            <p:nvPr/>
          </p:nvSpPr>
          <p:spPr>
            <a:xfrm>
              <a:off x="2187575" y="2717800"/>
              <a:ext cx="176213" cy="6350"/>
            </a:xfrm>
            <a:custGeom>
              <a:rect b="b" l="l" r="r" t="t"/>
              <a:pathLst>
                <a:path extrusionOk="0" h="3" w="92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4" name="Google Shape;574;p8"/>
            <p:cNvSpPr/>
            <p:nvPr/>
          </p:nvSpPr>
          <p:spPr>
            <a:xfrm>
              <a:off x="2112962" y="2714625"/>
              <a:ext cx="90488" cy="4762"/>
            </a:xfrm>
            <a:custGeom>
              <a:rect b="b" l="l" r="r" t="t"/>
              <a:pathLst>
                <a:path extrusionOk="0" h="2" w="47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5" name="Google Shape;575;p8"/>
            <p:cNvSpPr/>
            <p:nvPr/>
          </p:nvSpPr>
          <p:spPr>
            <a:xfrm>
              <a:off x="2101850" y="2811463"/>
              <a:ext cx="71438" cy="3175"/>
            </a:xfrm>
            <a:custGeom>
              <a:rect b="b" l="l" r="r" t="t"/>
              <a:pathLst>
                <a:path extrusionOk="0" h="1" w="37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6" name="Google Shape;576;p8"/>
            <p:cNvSpPr/>
            <p:nvPr/>
          </p:nvSpPr>
          <p:spPr>
            <a:xfrm>
              <a:off x="1724025" y="2805113"/>
              <a:ext cx="120650" cy="4762"/>
            </a:xfrm>
            <a:custGeom>
              <a:rect b="b" l="l" r="r" t="t"/>
              <a:pathLst>
                <a:path extrusionOk="0" h="2" w="63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7" name="Google Shape;577;p8"/>
            <p:cNvSpPr/>
            <p:nvPr/>
          </p:nvSpPr>
          <p:spPr>
            <a:xfrm>
              <a:off x="1744662" y="2833688"/>
              <a:ext cx="73025" cy="3175"/>
            </a:xfrm>
            <a:custGeom>
              <a:rect b="b" l="l" r="r" t="t"/>
              <a:pathLst>
                <a:path extrusionOk="0" h="1" w="38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8" name="Google Shape;578;p8"/>
            <p:cNvSpPr/>
            <p:nvPr/>
          </p:nvSpPr>
          <p:spPr>
            <a:xfrm>
              <a:off x="-474663" y="2741613"/>
              <a:ext cx="34925" cy="0"/>
            </a:xfrm>
            <a:custGeom>
              <a:rect b="b" l="l" r="r" t="t"/>
              <a:pathLst>
                <a:path extrusionOk="0" h="120000"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9" name="Google Shape;579;p8"/>
            <p:cNvSpPr/>
            <p:nvPr/>
          </p:nvSpPr>
          <p:spPr>
            <a:xfrm>
              <a:off x="-947738" y="2725738"/>
              <a:ext cx="1239838" cy="19050"/>
            </a:xfrm>
            <a:custGeom>
              <a:rect b="b" l="l" r="r" t="t"/>
              <a:pathLst>
                <a:path extrusionOk="0" h="8" w="647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0" name="Google Shape;580;p8"/>
            <p:cNvSpPr/>
            <p:nvPr/>
          </p:nvSpPr>
          <p:spPr>
            <a:xfrm>
              <a:off x="-1944688" y="2741613"/>
              <a:ext cx="4763" cy="0"/>
            </a:xfrm>
            <a:custGeom>
              <a:rect b="b" l="l" r="r" t="t"/>
              <a:pathLst>
                <a:path extrusionOk="0" h="120000"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1" name="Google Shape;581;p8"/>
            <p:cNvSpPr/>
            <p:nvPr/>
          </p:nvSpPr>
          <p:spPr>
            <a:xfrm>
              <a:off x="-1939925" y="2735263"/>
              <a:ext cx="173038" cy="6350"/>
            </a:xfrm>
            <a:custGeom>
              <a:rect b="b" l="l" r="r" t="t"/>
              <a:pathLst>
                <a:path extrusionOk="0" h="3" w="90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2" name="Google Shape;582;p8"/>
            <p:cNvSpPr/>
            <p:nvPr/>
          </p:nvSpPr>
          <p:spPr>
            <a:xfrm>
              <a:off x="-1773238" y="2733675"/>
              <a:ext cx="123825" cy="12700"/>
            </a:xfrm>
            <a:custGeom>
              <a:rect b="b" l="l" r="r" t="t"/>
              <a:pathLst>
                <a:path extrusionOk="0" h="6" w="65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3" name="Google Shape;583;p8"/>
            <p:cNvSpPr/>
            <p:nvPr/>
          </p:nvSpPr>
          <p:spPr>
            <a:xfrm>
              <a:off x="-1057275" y="2735263"/>
              <a:ext cx="57150" cy="3175"/>
            </a:xfrm>
            <a:custGeom>
              <a:rect b="b" l="l" r="r" t="t"/>
              <a:pathLst>
                <a:path extrusionOk="0" h="1" w="30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4" name="Google Shape;584;p8"/>
            <p:cNvSpPr/>
            <p:nvPr/>
          </p:nvSpPr>
          <p:spPr>
            <a:xfrm>
              <a:off x="-1116013" y="2738438"/>
              <a:ext cx="58738" cy="3175"/>
            </a:xfrm>
            <a:custGeom>
              <a:rect b="b" l="l" r="r" t="t"/>
              <a:pathLst>
                <a:path extrusionOk="0" h="2" w="30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5" name="Google Shape;585;p8"/>
            <p:cNvSpPr/>
            <p:nvPr/>
          </p:nvSpPr>
          <p:spPr>
            <a:xfrm>
              <a:off x="-1349375" y="2735263"/>
              <a:ext cx="84138" cy="0"/>
            </a:xfrm>
            <a:custGeom>
              <a:rect b="b" l="l" r="r" t="t"/>
              <a:pathLst>
                <a:path extrusionOk="0" h="120000"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6" name="Google Shape;586;p8"/>
            <p:cNvSpPr/>
            <p:nvPr/>
          </p:nvSpPr>
          <p:spPr>
            <a:xfrm>
              <a:off x="-1265238" y="2735263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-1219200" y="2728913"/>
              <a:ext cx="103188" cy="9525"/>
            </a:xfrm>
            <a:custGeom>
              <a:rect b="b" l="l" r="r" t="t"/>
              <a:pathLst>
                <a:path extrusionOk="0" h="4" w="5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1225550" y="2830513"/>
              <a:ext cx="73025" cy="3175"/>
            </a:xfrm>
            <a:custGeom>
              <a:rect b="b" l="l" r="r" t="t"/>
              <a:pathLst>
                <a:path extrusionOk="0" h="2" w="38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874712" y="2827338"/>
              <a:ext cx="39688" cy="3175"/>
            </a:xfrm>
            <a:custGeom>
              <a:rect b="b" l="l" r="r" t="t"/>
              <a:pathLst>
                <a:path extrusionOk="0" h="1" w="2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417512" y="2827338"/>
              <a:ext cx="457200" cy="31750"/>
            </a:xfrm>
            <a:custGeom>
              <a:rect b="b" l="l" r="r" t="t"/>
              <a:pathLst>
                <a:path extrusionOk="0" h="14" w="238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755650" y="2859087"/>
              <a:ext cx="68263" cy="4762"/>
            </a:xfrm>
            <a:custGeom>
              <a:rect b="b" l="l" r="r" t="t"/>
              <a:pathLst>
                <a:path extrusionOk="0" h="2" w="36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-133350" y="2798763"/>
              <a:ext cx="111125" cy="4762"/>
            </a:xfrm>
            <a:custGeom>
              <a:rect b="b" l="l" r="r" t="t"/>
              <a:pathLst>
                <a:path extrusionOk="0" h="2" w="58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-22225" y="2800350"/>
              <a:ext cx="44450" cy="3175"/>
            </a:xfrm>
            <a:custGeom>
              <a:rect b="b" l="l" r="r" t="t"/>
              <a:pathLst>
                <a:path extrusionOk="0" h="1" w="23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-66675" y="2798763"/>
              <a:ext cx="6350" cy="0"/>
            </a:xfrm>
            <a:custGeom>
              <a:rect b="b" l="l" r="r" t="t"/>
              <a:pathLst>
                <a:path extrusionOk="0" h="120000"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-1566863" y="2730500"/>
              <a:ext cx="65088" cy="3175"/>
            </a:xfrm>
            <a:custGeom>
              <a:rect b="b" l="l" r="r" t="t"/>
              <a:pathLst>
                <a:path extrusionOk="0" h="1" w="34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-3175000" y="2740025"/>
              <a:ext cx="38100" cy="0"/>
            </a:xfrm>
            <a:custGeom>
              <a:rect b="b" l="l" r="r" t="t"/>
              <a:pathLst>
                <a:path extrusionOk="0" h="120000"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-3735388" y="2803525"/>
              <a:ext cx="6350" cy="1587"/>
            </a:xfrm>
            <a:custGeom>
              <a:rect b="b" l="l" r="r" t="t"/>
              <a:pathLst>
                <a:path extrusionOk="0" h="1" w="4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-3924300" y="2803525"/>
              <a:ext cx="188913" cy="3175"/>
            </a:xfrm>
            <a:custGeom>
              <a:rect b="b" l="l" r="r" t="t"/>
              <a:pathLst>
                <a:path extrusionOk="0" h="2" w="98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99" name="Google Shape;599;p8"/>
          <p:cNvSpPr txBox="1"/>
          <p:nvPr>
            <p:ph idx="1" type="body"/>
          </p:nvPr>
        </p:nvSpPr>
        <p:spPr>
          <a:xfrm>
            <a:off x="1522413" y="5102525"/>
            <a:ext cx="9143999" cy="106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0" name="Google Shape;600;p8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8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8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9"/>
          <p:cNvSpPr txBox="1"/>
          <p:nvPr>
            <p:ph idx="1" type="body"/>
          </p:nvPr>
        </p:nvSpPr>
        <p:spPr>
          <a:xfrm>
            <a:off x="1522413" y="3429000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06" name="Google Shape;606;p9"/>
          <p:cNvSpPr txBox="1"/>
          <p:nvPr>
            <p:ph idx="2" type="body"/>
          </p:nvPr>
        </p:nvSpPr>
        <p:spPr>
          <a:xfrm>
            <a:off x="4710022" y="1905000"/>
            <a:ext cx="566928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  <a:defRPr sz="2400"/>
            </a:lvl1pPr>
            <a:lvl2pPr indent="-355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▪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5pPr>
            <a:lvl6pPr indent="-3302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7pPr>
            <a:lvl8pPr indent="-3302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▪"/>
              <a:defRPr sz="1600"/>
            </a:lvl9pPr>
          </a:lstStyle>
          <a:p/>
        </p:txBody>
      </p:sp>
      <p:grpSp>
        <p:nvGrpSpPr>
          <p:cNvPr descr="Box graphic" id="607" name="Google Shape;607;p9"/>
          <p:cNvGrpSpPr/>
          <p:nvPr/>
        </p:nvGrpSpPr>
        <p:grpSpPr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08" name="Google Shape;608;p9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609" name="Google Shape;609;p9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610" name="Google Shape;610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1" name="Google Shape;611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2" name="Google Shape;612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3" name="Google Shape;613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4" name="Google Shape;614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5" name="Google Shape;615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6" name="Google Shape;616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7" name="Google Shape;617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8" name="Google Shape;618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19" name="Google Shape;619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0" name="Google Shape;620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1" name="Google Shape;621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2" name="Google Shape;622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3" name="Google Shape;623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4" name="Google Shape;624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5" name="Google Shape;625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6" name="Google Shape;626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7" name="Google Shape;627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8" name="Google Shape;628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29" name="Google Shape;629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0" name="Google Shape;630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1" name="Google Shape;631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2" name="Google Shape;632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3" name="Google Shape;633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4" name="Google Shape;634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5" name="Google Shape;635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6" name="Google Shape;636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7" name="Google Shape;637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8" name="Google Shape;638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39" name="Google Shape;639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0" name="Google Shape;640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1" name="Google Shape;641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2" name="Google Shape;642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3" name="Google Shape;643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4" name="Google Shape;644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5" name="Google Shape;645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6" name="Google Shape;646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7" name="Google Shape;647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8" name="Google Shape;648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49" name="Google Shape;649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0" name="Google Shape;650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1" name="Google Shape;651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2" name="Google Shape;652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3" name="Google Shape;653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4" name="Google Shape;654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5" name="Google Shape;655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6" name="Google Shape;656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7" name="Google Shape;657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8" name="Google Shape;658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59" name="Google Shape;659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0" name="Google Shape;660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1" name="Google Shape;661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2" name="Google Shape;662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3" name="Google Shape;663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4" name="Google Shape;664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5" name="Google Shape;665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6" name="Google Shape;666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7" name="Google Shape;667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8" name="Google Shape;668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69" name="Google Shape;669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0" name="Google Shape;670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1" name="Google Shape;671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2" name="Google Shape;672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3" name="Google Shape;673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4" name="Google Shape;674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5" name="Google Shape;675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6" name="Google Shape;676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7" name="Google Shape;677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8" name="Google Shape;678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79" name="Google Shape;679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0" name="Google Shape;680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1" name="Google Shape;681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2" name="Google Shape;682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3" name="Google Shape;683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684" name="Google Shape;684;p9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685" name="Google Shape;685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6" name="Google Shape;686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7" name="Google Shape;687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8" name="Google Shape;688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89" name="Google Shape;689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0" name="Google Shape;690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1" name="Google Shape;691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2" name="Google Shape;692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3" name="Google Shape;693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4" name="Google Shape;694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5" name="Google Shape;695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6" name="Google Shape;696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7" name="Google Shape;697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8" name="Google Shape;698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699" name="Google Shape;699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0" name="Google Shape;700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1" name="Google Shape;701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2" name="Google Shape;702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3" name="Google Shape;703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4" name="Google Shape;704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5" name="Google Shape;705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6" name="Google Shape;706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7" name="Google Shape;707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8" name="Google Shape;708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09" name="Google Shape;709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0" name="Google Shape;710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1" name="Google Shape;711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2" name="Google Shape;712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3" name="Google Shape;713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4" name="Google Shape;714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5" name="Google Shape;715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6" name="Google Shape;716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7" name="Google Shape;717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8" name="Google Shape;718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19" name="Google Shape;719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0" name="Google Shape;720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1" name="Google Shape;721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2" name="Google Shape;722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3" name="Google Shape;723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4" name="Google Shape;724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5" name="Google Shape;725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6" name="Google Shape;726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7" name="Google Shape;727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8" name="Google Shape;728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29" name="Google Shape;729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0" name="Google Shape;730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1" name="Google Shape;731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2" name="Google Shape;732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3" name="Google Shape;733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4" name="Google Shape;734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5" name="Google Shape;735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6" name="Google Shape;736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7" name="Google Shape;737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8" name="Google Shape;738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39" name="Google Shape;739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0" name="Google Shape;740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1" name="Google Shape;741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2" name="Google Shape;742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3" name="Google Shape;743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4" name="Google Shape;744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5" name="Google Shape;745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6" name="Google Shape;746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7" name="Google Shape;747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8" name="Google Shape;748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49" name="Google Shape;749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0" name="Google Shape;750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1" name="Google Shape;751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2" name="Google Shape;752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3" name="Google Shape;753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4" name="Google Shape;754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5" name="Google Shape;755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6" name="Google Shape;756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7" name="Google Shape;757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58" name="Google Shape;758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759" name="Google Shape;759;p9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760" name="Google Shape;760;p9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761" name="Google Shape;761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2" name="Google Shape;762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3" name="Google Shape;763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4" name="Google Shape;764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5" name="Google Shape;765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6" name="Google Shape;766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7" name="Google Shape;767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8" name="Google Shape;768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69" name="Google Shape;769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0" name="Google Shape;770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1" name="Google Shape;771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2" name="Google Shape;772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3" name="Google Shape;773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4" name="Google Shape;774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5" name="Google Shape;775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6" name="Google Shape;776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7" name="Google Shape;777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8" name="Google Shape;778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79" name="Google Shape;779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0" name="Google Shape;780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1" name="Google Shape;781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2" name="Google Shape;782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3" name="Google Shape;783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4" name="Google Shape;784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5" name="Google Shape;785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6" name="Google Shape;786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7" name="Google Shape;787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8" name="Google Shape;788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89" name="Google Shape;789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0" name="Google Shape;790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1" name="Google Shape;791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2" name="Google Shape;792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3" name="Google Shape;793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4" name="Google Shape;794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5" name="Google Shape;795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6" name="Google Shape;796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7" name="Google Shape;797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8" name="Google Shape;798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799" name="Google Shape;799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0" name="Google Shape;800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1" name="Google Shape;801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2" name="Google Shape;802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3" name="Google Shape;803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4" name="Google Shape;804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5" name="Google Shape;805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6" name="Google Shape;806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7" name="Google Shape;807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8" name="Google Shape;808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09" name="Google Shape;809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0" name="Google Shape;810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1" name="Google Shape;811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2" name="Google Shape;812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3" name="Google Shape;813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4" name="Google Shape;814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5" name="Google Shape;815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6" name="Google Shape;816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7" name="Google Shape;817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8" name="Google Shape;818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19" name="Google Shape;819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0" name="Google Shape;820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1" name="Google Shape;821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2" name="Google Shape;822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3" name="Google Shape;823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4" name="Google Shape;824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5" name="Google Shape;825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6" name="Google Shape;826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7" name="Google Shape;827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8" name="Google Shape;828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29" name="Google Shape;829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0" name="Google Shape;830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1" name="Google Shape;831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2" name="Google Shape;832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3" name="Google Shape;833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4" name="Google Shape;834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835" name="Google Shape;835;p9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836" name="Google Shape;836;p9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7" name="Google Shape;837;p9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8" name="Google Shape;838;p9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39" name="Google Shape;839;p9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0" name="Google Shape;840;p9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1" name="Google Shape;841;p9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2" name="Google Shape;842;p9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3" name="Google Shape;843;p9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4" name="Google Shape;844;p9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5" name="Google Shape;845;p9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6" name="Google Shape;846;p9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7" name="Google Shape;847;p9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8" name="Google Shape;848;p9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49" name="Google Shape;849;p9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0" name="Google Shape;850;p9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1" name="Google Shape;851;p9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2" name="Google Shape;852;p9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3" name="Google Shape;853;p9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4" name="Google Shape;854;p9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5" name="Google Shape;855;p9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6" name="Google Shape;856;p9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7" name="Google Shape;857;p9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8" name="Google Shape;858;p9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59" name="Google Shape;859;p9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0" name="Google Shape;860;p9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1" name="Google Shape;861;p9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2" name="Google Shape;862;p9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3" name="Google Shape;863;p9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4" name="Google Shape;864;p9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5" name="Google Shape;865;p9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6" name="Google Shape;866;p9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7" name="Google Shape;867;p9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8" name="Google Shape;868;p9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69" name="Google Shape;869;p9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0" name="Google Shape;870;p9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1" name="Google Shape;871;p9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2" name="Google Shape;872;p9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3" name="Google Shape;873;p9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4" name="Google Shape;874;p9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5" name="Google Shape;875;p9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6" name="Google Shape;876;p9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7" name="Google Shape;877;p9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8" name="Google Shape;878;p9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79" name="Google Shape;879;p9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0" name="Google Shape;880;p9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1" name="Google Shape;881;p9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2" name="Google Shape;882;p9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3" name="Google Shape;883;p9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4" name="Google Shape;884;p9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5" name="Google Shape;885;p9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6" name="Google Shape;886;p9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7" name="Google Shape;887;p9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8" name="Google Shape;888;p9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89" name="Google Shape;889;p9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0" name="Google Shape;890;p9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1" name="Google Shape;891;p9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2" name="Google Shape;892;p9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3" name="Google Shape;893;p9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4" name="Google Shape;894;p9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5" name="Google Shape;895;p9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6" name="Google Shape;896;p9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7" name="Google Shape;897;p9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8" name="Google Shape;898;p9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899" name="Google Shape;899;p9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0" name="Google Shape;900;p9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1" name="Google Shape;901;p9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2" name="Google Shape;902;p9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3" name="Google Shape;903;p9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4" name="Google Shape;904;p9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5" name="Google Shape;905;p9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6" name="Google Shape;906;p9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7" name="Google Shape;907;p9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8" name="Google Shape;908;p9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09" name="Google Shape;909;p9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10" name="Google Shape;910;p9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1" name="Google Shape;911;p9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2" name="Google Shape;912;p9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0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." id="915" name="Google Shape;915;p10"/>
          <p:cNvSpPr/>
          <p:nvPr>
            <p:ph idx="2" type="pic"/>
          </p:nvPr>
        </p:nvSpPr>
        <p:spPr>
          <a:xfrm>
            <a:off x="1745838" y="1884311"/>
            <a:ext cx="5669280" cy="4041648"/>
          </a:xfrm>
          <a:prstGeom prst="rect">
            <a:avLst/>
          </a:prstGeom>
          <a:solidFill>
            <a:schemeClr val="dk1"/>
          </a:solidFill>
          <a:ln>
            <a:noFill/>
          </a:ln>
        </p:spPr>
      </p:sp>
      <p:grpSp>
        <p:nvGrpSpPr>
          <p:cNvPr descr="Box graphic" id="916" name="Google Shape;916;p10"/>
          <p:cNvGrpSpPr/>
          <p:nvPr/>
        </p:nvGrpSpPr>
        <p:grpSpPr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917" name="Google Shape;917;p10"/>
            <p:cNvGrpSpPr/>
            <p:nvPr/>
          </p:nvGrpSpPr>
          <p:grpSpPr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918" name="Google Shape;918;p1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919" name="Google Shape;919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0" name="Google Shape;920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1" name="Google Shape;921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2" name="Google Shape;922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3" name="Google Shape;923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4" name="Google Shape;924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5" name="Google Shape;925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6" name="Google Shape;926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7" name="Google Shape;927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8" name="Google Shape;928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29" name="Google Shape;929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0" name="Google Shape;930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1" name="Google Shape;931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2" name="Google Shape;932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3" name="Google Shape;933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4" name="Google Shape;934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5" name="Google Shape;935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6" name="Google Shape;936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7" name="Google Shape;937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8" name="Google Shape;938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39" name="Google Shape;939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0" name="Google Shape;940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1" name="Google Shape;941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2" name="Google Shape;942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3" name="Google Shape;943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4" name="Google Shape;944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5" name="Google Shape;945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6" name="Google Shape;946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7" name="Google Shape;947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8" name="Google Shape;948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49" name="Google Shape;949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0" name="Google Shape;950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1" name="Google Shape;951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2" name="Google Shape;952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3" name="Google Shape;953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4" name="Google Shape;954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5" name="Google Shape;955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6" name="Google Shape;956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7" name="Google Shape;957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8" name="Google Shape;958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59" name="Google Shape;959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0" name="Google Shape;960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1" name="Google Shape;961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2" name="Google Shape;962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3" name="Google Shape;963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4" name="Google Shape;964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5" name="Google Shape;965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6" name="Google Shape;966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7" name="Google Shape;967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8" name="Google Shape;968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69" name="Google Shape;969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0" name="Google Shape;970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1" name="Google Shape;971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2" name="Google Shape;972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3" name="Google Shape;973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4" name="Google Shape;974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5" name="Google Shape;975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6" name="Google Shape;976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7" name="Google Shape;977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8" name="Google Shape;978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79" name="Google Shape;979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0" name="Google Shape;980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1" name="Google Shape;981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2" name="Google Shape;982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3" name="Google Shape;983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4" name="Google Shape;984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5" name="Google Shape;985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6" name="Google Shape;986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7" name="Google Shape;987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8" name="Google Shape;988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89" name="Google Shape;989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0" name="Google Shape;990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1" name="Google Shape;991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2" name="Google Shape;992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993" name="Google Shape;993;p10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994" name="Google Shape;994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5" name="Google Shape;995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6" name="Google Shape;996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7" name="Google Shape;997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8" name="Google Shape;998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999" name="Google Shape;999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0" name="Google Shape;1000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1" name="Google Shape;1001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2" name="Google Shape;1002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3" name="Google Shape;1003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4" name="Google Shape;1004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5" name="Google Shape;1005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6" name="Google Shape;1006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7" name="Google Shape;1007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8" name="Google Shape;1008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09" name="Google Shape;1009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0" name="Google Shape;1010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1" name="Google Shape;1011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2" name="Google Shape;1012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3" name="Google Shape;1013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4" name="Google Shape;1014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5" name="Google Shape;1015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6" name="Google Shape;1016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7" name="Google Shape;1017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8" name="Google Shape;1018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19" name="Google Shape;1019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0" name="Google Shape;1020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1" name="Google Shape;1021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2" name="Google Shape;1022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3" name="Google Shape;1023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4" name="Google Shape;1024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5" name="Google Shape;1025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6" name="Google Shape;1026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7" name="Google Shape;1027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8" name="Google Shape;1028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29" name="Google Shape;1029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0" name="Google Shape;1030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1" name="Google Shape;1031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2" name="Google Shape;1032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3" name="Google Shape;1033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4" name="Google Shape;1034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5" name="Google Shape;1035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6" name="Google Shape;1036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7" name="Google Shape;1037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8" name="Google Shape;1038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39" name="Google Shape;1039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0" name="Google Shape;1040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1" name="Google Shape;1041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2" name="Google Shape;1042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3" name="Google Shape;1043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4" name="Google Shape;1044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5" name="Google Shape;1045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6" name="Google Shape;1046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7" name="Google Shape;1047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8" name="Google Shape;1048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49" name="Google Shape;1049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0" name="Google Shape;1050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1" name="Google Shape;1051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2" name="Google Shape;1052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3" name="Google Shape;1053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4" name="Google Shape;1054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5" name="Google Shape;1055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6" name="Google Shape;1056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7" name="Google Shape;1057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8" name="Google Shape;1058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59" name="Google Shape;1059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0" name="Google Shape;1060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1" name="Google Shape;1061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2" name="Google Shape;1062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3" name="Google Shape;1063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4" name="Google Shape;1064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5" name="Google Shape;1065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6" name="Google Shape;1066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67" name="Google Shape;1067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068" name="Google Shape;1068;p10"/>
            <p:cNvGrpSpPr/>
            <p:nvPr/>
          </p:nvGrpSpPr>
          <p:grpSpPr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1069" name="Google Shape;1069;p10"/>
              <p:cNvGrpSpPr/>
              <p:nvPr/>
            </p:nvGrpSpPr>
            <p:grpSpPr>
              <a:xfrm flipH="1">
                <a:off x="3310555" y="737968"/>
                <a:ext cx="5294376" cy="54864"/>
                <a:chOff x="1522413" y="1514475"/>
                <a:chExt cx="10569575" cy="64008"/>
              </a:xfrm>
            </p:grpSpPr>
            <p:sp>
              <p:nvSpPr>
                <p:cNvPr id="1070" name="Google Shape;1070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1" name="Google Shape;1071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2" name="Google Shape;1072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3" name="Google Shape;1073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4" name="Google Shape;1074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5" name="Google Shape;1075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6" name="Google Shape;1076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7" name="Google Shape;1077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8" name="Google Shape;1078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79" name="Google Shape;1079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0" name="Google Shape;1080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1" name="Google Shape;1081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2" name="Google Shape;1082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3" name="Google Shape;1083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4" name="Google Shape;1084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5" name="Google Shape;1085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6" name="Google Shape;1086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7" name="Google Shape;1087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8" name="Google Shape;1088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89" name="Google Shape;1089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0" name="Google Shape;1090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1" name="Google Shape;1091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2" name="Google Shape;1092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3" name="Google Shape;1093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4" name="Google Shape;1094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5" name="Google Shape;1095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6" name="Google Shape;1096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7" name="Google Shape;1097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8" name="Google Shape;1098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099" name="Google Shape;1099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0" name="Google Shape;1100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1" name="Google Shape;1101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2" name="Google Shape;1102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3" name="Google Shape;1103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4" name="Google Shape;1104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5" name="Google Shape;1105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6" name="Google Shape;1106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7" name="Google Shape;1107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8" name="Google Shape;1108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09" name="Google Shape;1109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0" name="Google Shape;1110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1" name="Google Shape;1111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2" name="Google Shape;1112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3" name="Google Shape;1113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4" name="Google Shape;1114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5" name="Google Shape;1115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6" name="Google Shape;1116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7" name="Google Shape;1117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8" name="Google Shape;1118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19" name="Google Shape;1119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0" name="Google Shape;1120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1" name="Google Shape;1121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2" name="Google Shape;1122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3" name="Google Shape;1123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4" name="Google Shape;1124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5" name="Google Shape;1125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6" name="Google Shape;1126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7" name="Google Shape;1127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8" name="Google Shape;1128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29" name="Google Shape;1129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0" name="Google Shape;1130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1" name="Google Shape;1131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2" name="Google Shape;1132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3" name="Google Shape;1133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4" name="Google Shape;1134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5" name="Google Shape;1135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6" name="Google Shape;1136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7" name="Google Shape;1137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8" name="Google Shape;1138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39" name="Google Shape;1139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0" name="Google Shape;1140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1" name="Google Shape;1141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2" name="Google Shape;1142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3" name="Google Shape;1143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144" name="Google Shape;1144;p10"/>
              <p:cNvGrpSpPr/>
              <p:nvPr/>
            </p:nvGrpSpPr>
            <p:grpSpPr>
              <a:xfrm flipH="1" rot="-5400000">
                <a:off x="6492229" y="2755658"/>
                <a:ext cx="4114800" cy="36576"/>
                <a:chOff x="1522413" y="1514475"/>
                <a:chExt cx="10569575" cy="64008"/>
              </a:xfrm>
            </p:grpSpPr>
            <p:sp>
              <p:nvSpPr>
                <p:cNvPr id="1145" name="Google Shape;1145;p10"/>
                <p:cNvSpPr/>
                <p:nvPr/>
              </p:nvSpPr>
              <p:spPr>
                <a:xfrm>
                  <a:off x="12028488" y="1525554"/>
                  <a:ext cx="63500" cy="4924"/>
                </a:xfrm>
                <a:custGeom>
                  <a:rect b="b" l="l" r="r" t="t"/>
                  <a:pathLst>
                    <a:path extrusionOk="0" h="6" w="67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6" name="Google Shape;1146;p10"/>
                <p:cNvSpPr/>
                <p:nvPr/>
              </p:nvSpPr>
              <p:spPr>
                <a:xfrm>
                  <a:off x="12022138" y="1532939"/>
                  <a:ext cx="19050" cy="1231"/>
                </a:xfrm>
                <a:custGeom>
                  <a:rect b="b" l="l" r="r" t="t"/>
                  <a:pathLst>
                    <a:path extrusionOk="0" h="2" w="20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7" name="Google Shape;1147;p10"/>
                <p:cNvSpPr/>
                <p:nvPr/>
              </p:nvSpPr>
              <p:spPr>
                <a:xfrm>
                  <a:off x="12041188" y="1531708"/>
                  <a:ext cx="39687" cy="6155"/>
                </a:xfrm>
                <a:custGeom>
                  <a:rect b="b" l="l" r="r" t="t"/>
                  <a:pathLst>
                    <a:path extrusionOk="0" h="6" w="41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8" name="Google Shape;1148;p10"/>
                <p:cNvSpPr/>
                <p:nvPr/>
              </p:nvSpPr>
              <p:spPr>
                <a:xfrm>
                  <a:off x="11831638" y="1526784"/>
                  <a:ext cx="42862" cy="4924"/>
                </a:xfrm>
                <a:custGeom>
                  <a:rect b="b" l="l" r="r" t="t"/>
                  <a:pathLst>
                    <a:path extrusionOk="0" h="6" w="45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49" name="Google Shape;1149;p10"/>
                <p:cNvSpPr/>
                <p:nvPr/>
              </p:nvSpPr>
              <p:spPr>
                <a:xfrm>
                  <a:off x="11809413" y="1531708"/>
                  <a:ext cx="41275" cy="2462"/>
                </a:xfrm>
                <a:custGeom>
                  <a:rect b="b" l="l" r="r" t="t"/>
                  <a:pathLst>
                    <a:path extrusionOk="0" h="3" w="44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0" name="Google Shape;1150;p10"/>
                <p:cNvSpPr/>
                <p:nvPr/>
              </p:nvSpPr>
              <p:spPr>
                <a:xfrm>
                  <a:off x="12003088" y="1537863"/>
                  <a:ext cx="77787" cy="3693"/>
                </a:xfrm>
                <a:custGeom>
                  <a:rect b="b" l="l" r="r" t="t"/>
                  <a:pathLst>
                    <a:path extrusionOk="0" h="5" w="82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1" name="Google Shape;1151;p10"/>
                <p:cNvSpPr/>
                <p:nvPr/>
              </p:nvSpPr>
              <p:spPr>
                <a:xfrm>
                  <a:off x="11664950" y="1523092"/>
                  <a:ext cx="39687" cy="4924"/>
                </a:xfrm>
                <a:custGeom>
                  <a:rect b="b" l="l" r="r" t="t"/>
                  <a:pathLst>
                    <a:path extrusionOk="0" h="5" w="42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2" name="Google Shape;1152;p10"/>
                <p:cNvSpPr/>
                <p:nvPr/>
              </p:nvSpPr>
              <p:spPr>
                <a:xfrm>
                  <a:off x="11506200" y="1521861"/>
                  <a:ext cx="92075" cy="4924"/>
                </a:xfrm>
                <a:custGeom>
                  <a:rect b="b" l="l" r="r" t="t"/>
                  <a:pathLst>
                    <a:path extrusionOk="0" h="6" w="98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3" name="Google Shape;1153;p10"/>
                <p:cNvSpPr/>
                <p:nvPr/>
              </p:nvSpPr>
              <p:spPr>
                <a:xfrm>
                  <a:off x="11471275" y="1525554"/>
                  <a:ext cx="34925" cy="3693"/>
                </a:xfrm>
                <a:custGeom>
                  <a:rect b="b" l="l" r="r" t="t"/>
                  <a:pathLst>
                    <a:path extrusionOk="0" h="3" w="36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4" name="Google Shape;1154;p10"/>
                <p:cNvSpPr/>
                <p:nvPr/>
              </p:nvSpPr>
              <p:spPr>
                <a:xfrm>
                  <a:off x="11710988" y="1529246"/>
                  <a:ext cx="30162" cy="4924"/>
                </a:xfrm>
                <a:custGeom>
                  <a:rect b="b" l="l" r="r" t="t"/>
                  <a:pathLst>
                    <a:path extrusionOk="0" h="5" w="32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5" name="Google Shape;1155;p10"/>
                <p:cNvSpPr/>
                <p:nvPr/>
              </p:nvSpPr>
              <p:spPr>
                <a:xfrm>
                  <a:off x="11691938" y="1532939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6" name="Google Shape;1156;p10"/>
                <p:cNvSpPr/>
                <p:nvPr/>
              </p:nvSpPr>
              <p:spPr>
                <a:xfrm>
                  <a:off x="11741150" y="1534170"/>
                  <a:ext cx="4762" cy="0"/>
                </a:xfrm>
                <a:custGeom>
                  <a:rect b="b" l="l" r="r" t="t"/>
                  <a:pathLst>
                    <a:path extrusionOk="0" h="120000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10"/>
                <p:cNvSpPr/>
                <p:nvPr/>
              </p:nvSpPr>
              <p:spPr>
                <a:xfrm>
                  <a:off x="11841163" y="1537863"/>
                  <a:ext cx="71437" cy="8617"/>
                </a:xfrm>
                <a:custGeom>
                  <a:rect b="b" l="l" r="r" t="t"/>
                  <a:pathLst>
                    <a:path extrusionOk="0" h="9" w="75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8" name="Google Shape;1158;p10"/>
                <p:cNvSpPr/>
                <p:nvPr/>
              </p:nvSpPr>
              <p:spPr>
                <a:xfrm>
                  <a:off x="11764963" y="1535401"/>
                  <a:ext cx="44450" cy="3693"/>
                </a:xfrm>
                <a:custGeom>
                  <a:rect b="b" l="l" r="r" t="t"/>
                  <a:pathLst>
                    <a:path extrusionOk="0" h="4" w="47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9" name="Google Shape;1159;p10"/>
                <p:cNvSpPr/>
                <p:nvPr/>
              </p:nvSpPr>
              <p:spPr>
                <a:xfrm>
                  <a:off x="11744325" y="1537863"/>
                  <a:ext cx="20637" cy="2462"/>
                </a:xfrm>
                <a:custGeom>
                  <a:rect b="b" l="l" r="r" t="t"/>
                  <a:pathLst>
                    <a:path extrusionOk="0" h="2" w="2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0" name="Google Shape;1160;p10"/>
                <p:cNvSpPr/>
                <p:nvPr/>
              </p:nvSpPr>
              <p:spPr>
                <a:xfrm>
                  <a:off x="11482388" y="1531708"/>
                  <a:ext cx="85725" cy="3693"/>
                </a:xfrm>
                <a:custGeom>
                  <a:rect b="b" l="l" r="r" t="t"/>
                  <a:pathLst>
                    <a:path extrusionOk="0" h="4" w="90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1" name="Google Shape;1161;p10"/>
                <p:cNvSpPr/>
                <p:nvPr/>
              </p:nvSpPr>
              <p:spPr>
                <a:xfrm>
                  <a:off x="11626850" y="1532939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2" name="Google Shape;1162;p10"/>
                <p:cNvSpPr/>
                <p:nvPr/>
              </p:nvSpPr>
              <p:spPr>
                <a:xfrm>
                  <a:off x="11261725" y="1534170"/>
                  <a:ext cx="4762" cy="0"/>
                </a:xfrm>
                <a:custGeom>
                  <a:rect b="b" l="l" r="r" t="t"/>
                  <a:pathLst>
                    <a:path extrusionOk="0" h="1" w="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0"/>
                      </a:lnTo>
                      <a:cubicBezTo>
                        <a:pt x="4" y="0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3" name="Google Shape;1163;p10"/>
                <p:cNvSpPr/>
                <p:nvPr/>
              </p:nvSpPr>
              <p:spPr>
                <a:xfrm>
                  <a:off x="11553825" y="1534170"/>
                  <a:ext cx="44450" cy="2462"/>
                </a:xfrm>
                <a:custGeom>
                  <a:rect b="b" l="l" r="r" t="t"/>
                  <a:pathLst>
                    <a:path extrusionOk="0" h="2" w="47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4" name="Google Shape;1164;p10"/>
                <p:cNvSpPr/>
                <p:nvPr/>
              </p:nvSpPr>
              <p:spPr>
                <a:xfrm>
                  <a:off x="11409363" y="1529246"/>
                  <a:ext cx="31750" cy="2462"/>
                </a:xfrm>
                <a:custGeom>
                  <a:rect b="b" l="l" r="r" t="t"/>
                  <a:pathLst>
                    <a:path extrusionOk="0" h="3" w="3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5" name="Google Shape;1165;p10"/>
                <p:cNvSpPr/>
                <p:nvPr/>
              </p:nvSpPr>
              <p:spPr>
                <a:xfrm>
                  <a:off x="11618913" y="1531708"/>
                  <a:ext cx="6350" cy="0"/>
                </a:xfrm>
                <a:custGeom>
                  <a:rect b="b" l="l" r="r" t="t"/>
                  <a:pathLst>
                    <a:path extrusionOk="0" h="1" w="6">
                      <a:moveTo>
                        <a:pt x="3" y="0"/>
                      </a:moveTo>
                      <a:lnTo>
                        <a:pt x="3" y="0"/>
                      </a:lnTo>
                      <a:lnTo>
                        <a:pt x="6" y="0"/>
                      </a:lnTo>
                      <a:cubicBezTo>
                        <a:pt x="0" y="0"/>
                        <a:pt x="0" y="0"/>
                        <a:pt x="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6" name="Google Shape;1166;p10"/>
                <p:cNvSpPr/>
                <p:nvPr/>
              </p:nvSpPr>
              <p:spPr>
                <a:xfrm>
                  <a:off x="11598275" y="1531708"/>
                  <a:ext cx="28575" cy="2462"/>
                </a:xfrm>
                <a:custGeom>
                  <a:rect b="b" l="l" r="r" t="t"/>
                  <a:pathLst>
                    <a:path extrusionOk="0" h="3" w="31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7" name="Google Shape;1167;p10"/>
                <p:cNvSpPr/>
                <p:nvPr/>
              </p:nvSpPr>
              <p:spPr>
                <a:xfrm>
                  <a:off x="11137900" y="1534170"/>
                  <a:ext cx="188912" cy="23388"/>
                </a:xfrm>
                <a:custGeom>
                  <a:rect b="b" l="l" r="r" t="t"/>
                  <a:pathLst>
                    <a:path extrusionOk="0" h="27" w="198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8" name="Google Shape;1168;p10"/>
                <p:cNvSpPr/>
                <p:nvPr/>
              </p:nvSpPr>
              <p:spPr>
                <a:xfrm>
                  <a:off x="11266488" y="1529246"/>
                  <a:ext cx="95250" cy="4924"/>
                </a:xfrm>
                <a:custGeom>
                  <a:rect b="b" l="l" r="r" t="t"/>
                  <a:pathLst>
                    <a:path extrusionOk="0" h="6" w="100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69" name="Google Shape;1169;p10"/>
                <p:cNvSpPr/>
                <p:nvPr/>
              </p:nvSpPr>
              <p:spPr>
                <a:xfrm>
                  <a:off x="11361738" y="1531708"/>
                  <a:ext cx="134937" cy="12309"/>
                </a:xfrm>
                <a:custGeom>
                  <a:rect b="b" l="l" r="r" t="t"/>
                  <a:pathLst>
                    <a:path extrusionOk="0" h="14" w="142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0" name="Google Shape;1170;p10"/>
                <p:cNvSpPr/>
                <p:nvPr/>
              </p:nvSpPr>
              <p:spPr>
                <a:xfrm>
                  <a:off x="11834813" y="1552634"/>
                  <a:ext cx="9525" cy="1231"/>
                </a:xfrm>
                <a:custGeom>
                  <a:rect b="b" l="l" r="r" t="t"/>
                  <a:pathLst>
                    <a:path extrusionOk="0" h="1" w="1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1" name="Google Shape;1171;p10"/>
                <p:cNvSpPr/>
                <p:nvPr/>
              </p:nvSpPr>
              <p:spPr>
                <a:xfrm>
                  <a:off x="11764963" y="1542787"/>
                  <a:ext cx="117475" cy="9847"/>
                </a:xfrm>
                <a:custGeom>
                  <a:rect b="b" l="l" r="r" t="t"/>
                  <a:pathLst>
                    <a:path extrusionOk="0" h="12" w="12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2" name="Google Shape;1172;p10"/>
                <p:cNvSpPr/>
                <p:nvPr/>
              </p:nvSpPr>
              <p:spPr>
                <a:xfrm>
                  <a:off x="11555413" y="1544017"/>
                  <a:ext cx="69850" cy="4924"/>
                </a:xfrm>
                <a:custGeom>
                  <a:rect b="b" l="l" r="r" t="t"/>
                  <a:pathLst>
                    <a:path extrusionOk="0" h="6" w="74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3" name="Google Shape;1173;p10"/>
                <p:cNvSpPr/>
                <p:nvPr/>
              </p:nvSpPr>
              <p:spPr>
                <a:xfrm>
                  <a:off x="11223625" y="1528016"/>
                  <a:ext cx="38100" cy="6155"/>
                </a:xfrm>
                <a:custGeom>
                  <a:rect b="b" l="l" r="r" t="t"/>
                  <a:pathLst>
                    <a:path extrusionOk="0" h="7" w="40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4" name="Google Shape;1174;p10"/>
                <p:cNvSpPr/>
                <p:nvPr/>
              </p:nvSpPr>
              <p:spPr>
                <a:xfrm>
                  <a:off x="11145838" y="1529246"/>
                  <a:ext cx="22225" cy="2462"/>
                </a:xfrm>
                <a:custGeom>
                  <a:rect b="b" l="l" r="r" t="t"/>
                  <a:pathLst>
                    <a:path extrusionOk="0" h="4" w="2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5" name="Google Shape;1175;p10"/>
                <p:cNvSpPr/>
                <p:nvPr/>
              </p:nvSpPr>
              <p:spPr>
                <a:xfrm>
                  <a:off x="6197600" y="1566174"/>
                  <a:ext cx="20637" cy="1231"/>
                </a:xfrm>
                <a:custGeom>
                  <a:rect b="b" l="l" r="r" t="t"/>
                  <a:pathLst>
                    <a:path extrusionOk="0" h="1" w="2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6" name="Google Shape;1176;p10"/>
                <p:cNvSpPr/>
                <p:nvPr/>
              </p:nvSpPr>
              <p:spPr>
                <a:xfrm>
                  <a:off x="6356350" y="1564943"/>
                  <a:ext cx="9525" cy="1231"/>
                </a:xfrm>
                <a:custGeom>
                  <a:rect b="b" l="l" r="r" t="t"/>
                  <a:pathLst>
                    <a:path extrusionOk="0" h="2" w="10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7" name="Google Shape;1177;p10"/>
                <p:cNvSpPr/>
                <p:nvPr/>
              </p:nvSpPr>
              <p:spPr>
                <a:xfrm>
                  <a:off x="8950325" y="1521861"/>
                  <a:ext cx="61912" cy="7386"/>
                </a:xfrm>
                <a:custGeom>
                  <a:rect b="b" l="l" r="r" t="t"/>
                  <a:pathLst>
                    <a:path extrusionOk="0" h="9" w="65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8" name="Google Shape;1178;p10"/>
                <p:cNvSpPr/>
                <p:nvPr/>
              </p:nvSpPr>
              <p:spPr>
                <a:xfrm>
                  <a:off x="7537450" y="1546479"/>
                  <a:ext cx="28575" cy="3693"/>
                </a:xfrm>
                <a:custGeom>
                  <a:rect b="b" l="l" r="r" t="t"/>
                  <a:pathLst>
                    <a:path extrusionOk="0" h="4" w="29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79" name="Google Shape;1179;p10"/>
                <p:cNvSpPr/>
                <p:nvPr/>
              </p:nvSpPr>
              <p:spPr>
                <a:xfrm>
                  <a:off x="7478713" y="1562481"/>
                  <a:ext cx="38100" cy="2462"/>
                </a:xfrm>
                <a:custGeom>
                  <a:rect b="b" l="l" r="r" t="t"/>
                  <a:pathLst>
                    <a:path extrusionOk="0" h="3" w="40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0" name="Google Shape;1180;p10"/>
                <p:cNvSpPr/>
                <p:nvPr/>
              </p:nvSpPr>
              <p:spPr>
                <a:xfrm>
                  <a:off x="5410200" y="1568636"/>
                  <a:ext cx="36512" cy="3693"/>
                </a:xfrm>
                <a:custGeom>
                  <a:rect b="b" l="l" r="r" t="t"/>
                  <a:pathLst>
                    <a:path extrusionOk="0" h="5" w="38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1" name="Google Shape;1181;p10"/>
                <p:cNvSpPr/>
                <p:nvPr/>
              </p:nvSpPr>
              <p:spPr>
                <a:xfrm>
                  <a:off x="10206038" y="1530477"/>
                  <a:ext cx="61912" cy="4924"/>
                </a:xfrm>
                <a:custGeom>
                  <a:rect b="b" l="l" r="r" t="t"/>
                  <a:pathLst>
                    <a:path extrusionOk="0" h="6" w="65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2" name="Google Shape;1182;p10"/>
                <p:cNvSpPr/>
                <p:nvPr/>
              </p:nvSpPr>
              <p:spPr>
                <a:xfrm>
                  <a:off x="6257925" y="1525554"/>
                  <a:ext cx="19050" cy="2462"/>
                </a:xfrm>
                <a:custGeom>
                  <a:rect b="b" l="l" r="r" t="t"/>
                  <a:pathLst>
                    <a:path extrusionOk="0" h="2" w="21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3" name="Google Shape;1183;p10"/>
                <p:cNvSpPr/>
                <p:nvPr/>
              </p:nvSpPr>
              <p:spPr>
                <a:xfrm>
                  <a:off x="10134600" y="1528016"/>
                  <a:ext cx="71437" cy="3693"/>
                </a:xfrm>
                <a:custGeom>
                  <a:rect b="b" l="l" r="r" t="t"/>
                  <a:pathLst>
                    <a:path extrusionOk="0" h="4" w="75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4" name="Google Shape;1184;p10"/>
                <p:cNvSpPr/>
                <p:nvPr/>
              </p:nvSpPr>
              <p:spPr>
                <a:xfrm>
                  <a:off x="2582863" y="1560020"/>
                  <a:ext cx="7937" cy="1231"/>
                </a:xfrm>
                <a:custGeom>
                  <a:rect b="b" l="l" r="r" t="t"/>
                  <a:pathLst>
                    <a:path extrusionOk="0" h="1" w="8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5" name="Google Shape;1185;p10"/>
                <p:cNvSpPr/>
                <p:nvPr/>
              </p:nvSpPr>
              <p:spPr>
                <a:xfrm>
                  <a:off x="1762125" y="1521861"/>
                  <a:ext cx="34925" cy="1231"/>
                </a:xfrm>
                <a:custGeom>
                  <a:rect b="b" l="l" r="r" t="t"/>
                  <a:pathLst>
                    <a:path extrusionOk="0" h="1" w="36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6" name="Google Shape;1186;p10"/>
                <p:cNvSpPr/>
                <p:nvPr/>
              </p:nvSpPr>
              <p:spPr>
                <a:xfrm>
                  <a:off x="10812463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7" name="Google Shape;1187;p10"/>
                <p:cNvSpPr/>
                <p:nvPr/>
              </p:nvSpPr>
              <p:spPr>
                <a:xfrm>
                  <a:off x="10896600" y="1545248"/>
                  <a:ext cx="7937" cy="2462"/>
                </a:xfrm>
                <a:custGeom>
                  <a:rect b="b" l="l" r="r" t="t"/>
                  <a:pathLst>
                    <a:path extrusionOk="0" h="3" w="8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8" name="Google Shape;1188;p10"/>
                <p:cNvSpPr/>
                <p:nvPr/>
              </p:nvSpPr>
              <p:spPr>
                <a:xfrm>
                  <a:off x="9947275" y="155386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89" name="Google Shape;1189;p10"/>
                <p:cNvSpPr/>
                <p:nvPr/>
              </p:nvSpPr>
              <p:spPr>
                <a:xfrm>
                  <a:off x="10817225" y="1531708"/>
                  <a:ext cx="23812" cy="0"/>
                </a:xfrm>
                <a:custGeom>
                  <a:rect b="b" l="l" r="r" t="t"/>
                  <a:pathLst>
                    <a:path extrusionOk="0" h="1" w="25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0" name="Google Shape;1190;p10"/>
                <p:cNvSpPr/>
                <p:nvPr/>
              </p:nvSpPr>
              <p:spPr>
                <a:xfrm>
                  <a:off x="10836275" y="1529246"/>
                  <a:ext cx="19050" cy="1231"/>
                </a:xfrm>
                <a:custGeom>
                  <a:rect b="b" l="l" r="r" t="t"/>
                  <a:pathLst>
                    <a:path extrusionOk="0" h="1" w="2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1" name="Google Shape;1191;p10"/>
                <p:cNvSpPr/>
                <p:nvPr/>
              </p:nvSpPr>
              <p:spPr>
                <a:xfrm>
                  <a:off x="10787063" y="1530477"/>
                  <a:ext cx="30162" cy="1231"/>
                </a:xfrm>
                <a:custGeom>
                  <a:rect b="b" l="l" r="r" t="t"/>
                  <a:pathLst>
                    <a:path extrusionOk="0" h="1" w="3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2" name="Google Shape;1192;p10"/>
                <p:cNvSpPr/>
                <p:nvPr/>
              </p:nvSpPr>
              <p:spPr>
                <a:xfrm>
                  <a:off x="4092575" y="1552634"/>
                  <a:ext cx="20637" cy="2462"/>
                </a:xfrm>
                <a:custGeom>
                  <a:rect b="b" l="l" r="r" t="t"/>
                  <a:pathLst>
                    <a:path extrusionOk="0" h="2" w="23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3" name="Google Shape;1193;p10"/>
                <p:cNvSpPr/>
                <p:nvPr/>
              </p:nvSpPr>
              <p:spPr>
                <a:xfrm>
                  <a:off x="8528050" y="1567405"/>
                  <a:ext cx="3175" cy="1231"/>
                </a:xfrm>
                <a:custGeom>
                  <a:rect b="b" l="l" r="r" t="t"/>
                  <a:pathLst>
                    <a:path extrusionOk="0" h="1" w="3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4" name="Google Shape;1194;p10"/>
                <p:cNvSpPr/>
                <p:nvPr/>
              </p:nvSpPr>
              <p:spPr>
                <a:xfrm>
                  <a:off x="8461375" y="1556326"/>
                  <a:ext cx="66675" cy="14771"/>
                </a:xfrm>
                <a:custGeom>
                  <a:rect b="b" l="l" r="r" t="t"/>
                  <a:pathLst>
                    <a:path extrusionOk="0" h="17" w="69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5" name="Google Shape;1195;p10"/>
                <p:cNvSpPr/>
                <p:nvPr/>
              </p:nvSpPr>
              <p:spPr>
                <a:xfrm>
                  <a:off x="1562100" y="1514475"/>
                  <a:ext cx="9563100" cy="64008"/>
                </a:xfrm>
                <a:custGeom>
                  <a:rect b="b" l="l" r="r" t="t"/>
                  <a:pathLst>
                    <a:path extrusionOk="0" h="75" w="10030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6" name="Google Shape;1196;p10"/>
                <p:cNvSpPr/>
                <p:nvPr/>
              </p:nvSpPr>
              <p:spPr>
                <a:xfrm>
                  <a:off x="7508875" y="1560020"/>
                  <a:ext cx="11112" cy="3693"/>
                </a:xfrm>
                <a:custGeom>
                  <a:rect b="b" l="l" r="r" t="t"/>
                  <a:pathLst>
                    <a:path extrusionOk="0" h="3" w="12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7" name="Google Shape;1197;p10"/>
                <p:cNvSpPr/>
                <p:nvPr/>
              </p:nvSpPr>
              <p:spPr>
                <a:xfrm>
                  <a:off x="5434013" y="1567405"/>
                  <a:ext cx="4762" cy="1231"/>
                </a:xfrm>
                <a:custGeom>
                  <a:rect b="b" l="l" r="r" t="t"/>
                  <a:pathLst>
                    <a:path extrusionOk="0" h="1" w="5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8" name="Google Shape;1198;p10"/>
                <p:cNvSpPr/>
                <p:nvPr/>
              </p:nvSpPr>
              <p:spPr>
                <a:xfrm>
                  <a:off x="9672638" y="1567405"/>
                  <a:ext cx="25400" cy="2462"/>
                </a:xfrm>
                <a:custGeom>
                  <a:rect b="b" l="l" r="r" t="t"/>
                  <a:pathLst>
                    <a:path extrusionOk="0" h="3" w="27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99" name="Google Shape;1199;p10"/>
                <p:cNvSpPr/>
                <p:nvPr/>
              </p:nvSpPr>
              <p:spPr>
                <a:xfrm>
                  <a:off x="10966450" y="1529246"/>
                  <a:ext cx="39687" cy="2462"/>
                </a:xfrm>
                <a:custGeom>
                  <a:rect b="b" l="l" r="r" t="t"/>
                  <a:pathLst>
                    <a:path extrusionOk="0" h="3" w="42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0" name="Google Shape;1200;p10"/>
                <p:cNvSpPr/>
                <p:nvPr/>
              </p:nvSpPr>
              <p:spPr>
                <a:xfrm>
                  <a:off x="11329988" y="1552634"/>
                  <a:ext cx="44450" cy="2462"/>
                </a:xfrm>
                <a:custGeom>
                  <a:rect b="b" l="l" r="r" t="t"/>
                  <a:pathLst>
                    <a:path extrusionOk="0" h="3" w="46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1" name="Google Shape;1201;p10"/>
                <p:cNvSpPr/>
                <p:nvPr/>
              </p:nvSpPr>
              <p:spPr>
                <a:xfrm>
                  <a:off x="11042650" y="1540325"/>
                  <a:ext cx="60325" cy="6155"/>
                </a:xfrm>
                <a:custGeom>
                  <a:rect b="b" l="l" r="r" t="t"/>
                  <a:pathLst>
                    <a:path extrusionOk="0" h="7" w="6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2" name="Google Shape;1202;p10"/>
                <p:cNvSpPr/>
                <p:nvPr/>
              </p:nvSpPr>
              <p:spPr>
                <a:xfrm>
                  <a:off x="11106150" y="1542787"/>
                  <a:ext cx="28575" cy="1231"/>
                </a:xfrm>
                <a:custGeom>
                  <a:rect b="b" l="l" r="r" t="t"/>
                  <a:pathLst>
                    <a:path extrusionOk="0" h="2" w="31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3" name="Google Shape;1203;p10"/>
                <p:cNvSpPr/>
                <p:nvPr/>
              </p:nvSpPr>
              <p:spPr>
                <a:xfrm>
                  <a:off x="10679113" y="1525554"/>
                  <a:ext cx="103187" cy="9847"/>
                </a:xfrm>
                <a:custGeom>
                  <a:rect b="b" l="l" r="r" t="t"/>
                  <a:pathLst>
                    <a:path extrusionOk="0" h="12" w="109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4" name="Google Shape;1204;p10"/>
                <p:cNvSpPr/>
                <p:nvPr/>
              </p:nvSpPr>
              <p:spPr>
                <a:xfrm>
                  <a:off x="11039475" y="1550172"/>
                  <a:ext cx="26987" cy="4924"/>
                </a:xfrm>
                <a:custGeom>
                  <a:rect b="b" l="l" r="r" t="t"/>
                  <a:pathLst>
                    <a:path extrusionOk="0" h="5" w="27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5" name="Google Shape;1205;p10"/>
                <p:cNvSpPr/>
                <p:nvPr/>
              </p:nvSpPr>
              <p:spPr>
                <a:xfrm>
                  <a:off x="10841038" y="1548941"/>
                  <a:ext cx="58737" cy="2462"/>
                </a:xfrm>
                <a:custGeom>
                  <a:rect b="b" l="l" r="r" t="t"/>
                  <a:pathLst>
                    <a:path extrusionOk="0" h="3" w="61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6" name="Google Shape;1206;p10"/>
                <p:cNvSpPr/>
                <p:nvPr/>
              </p:nvSpPr>
              <p:spPr>
                <a:xfrm>
                  <a:off x="10899775" y="1550172"/>
                  <a:ext cx="36512" cy="1231"/>
                </a:xfrm>
                <a:custGeom>
                  <a:rect b="b" l="l" r="r" t="t"/>
                  <a:pathLst>
                    <a:path extrusionOk="0" h="1" w="38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7" name="Google Shape;1207;p10"/>
                <p:cNvSpPr/>
                <p:nvPr/>
              </p:nvSpPr>
              <p:spPr>
                <a:xfrm>
                  <a:off x="10958513" y="1555096"/>
                  <a:ext cx="46037" cy="0"/>
                </a:xfrm>
                <a:custGeom>
                  <a:rect b="b" l="l" r="r" t="t"/>
                  <a:pathLst>
                    <a:path extrusionOk="0" h="1" w="47">
                      <a:moveTo>
                        <a:pt x="47" y="0"/>
                      </a:moveTo>
                      <a:lnTo>
                        <a:pt x="47" y="0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8" name="Google Shape;1208;p10"/>
                <p:cNvSpPr/>
                <p:nvPr/>
              </p:nvSpPr>
              <p:spPr>
                <a:xfrm>
                  <a:off x="10304463" y="1548941"/>
                  <a:ext cx="61912" cy="3693"/>
                </a:xfrm>
                <a:custGeom>
                  <a:rect b="b" l="l" r="r" t="t"/>
                  <a:pathLst>
                    <a:path extrusionOk="0" h="4" w="65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09" name="Google Shape;1209;p10"/>
                <p:cNvSpPr/>
                <p:nvPr/>
              </p:nvSpPr>
              <p:spPr>
                <a:xfrm>
                  <a:off x="10483850" y="1557558"/>
                  <a:ext cx="23812" cy="6155"/>
                </a:xfrm>
                <a:custGeom>
                  <a:rect b="b" l="l" r="r" t="t"/>
                  <a:pathLst>
                    <a:path extrusionOk="0" h="7" w="25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0" name="Google Shape;1210;p10"/>
                <p:cNvSpPr/>
                <p:nvPr/>
              </p:nvSpPr>
              <p:spPr>
                <a:xfrm>
                  <a:off x="10291763" y="1563712"/>
                  <a:ext cx="117475" cy="2462"/>
                </a:xfrm>
                <a:custGeom>
                  <a:rect b="b" l="l" r="r" t="t"/>
                  <a:pathLst>
                    <a:path extrusionOk="0" h="4" w="123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1" name="Google Shape;1211;p10"/>
                <p:cNvSpPr/>
                <p:nvPr/>
              </p:nvSpPr>
              <p:spPr>
                <a:xfrm>
                  <a:off x="9621838" y="1546479"/>
                  <a:ext cx="11112" cy="8617"/>
                </a:xfrm>
                <a:custGeom>
                  <a:rect b="b" l="l" r="r" t="t"/>
                  <a:pathLst>
                    <a:path extrusionOk="0" h="10" w="13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2" name="Google Shape;1212;p10"/>
                <p:cNvSpPr/>
                <p:nvPr/>
              </p:nvSpPr>
              <p:spPr>
                <a:xfrm>
                  <a:off x="8951913" y="1568636"/>
                  <a:ext cx="96837" cy="8617"/>
                </a:xfrm>
                <a:custGeom>
                  <a:rect b="b" l="l" r="r" t="t"/>
                  <a:pathLst>
                    <a:path extrusionOk="0" h="10" w="101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3" name="Google Shape;1213;p10"/>
                <p:cNvSpPr/>
                <p:nvPr/>
              </p:nvSpPr>
              <p:spPr>
                <a:xfrm>
                  <a:off x="9005888" y="1566174"/>
                  <a:ext cx="17462" cy="2462"/>
                </a:xfrm>
                <a:custGeom>
                  <a:rect b="b" l="l" r="r" t="t"/>
                  <a:pathLst>
                    <a:path extrusionOk="0" h="2" w="19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4" name="Google Shape;1214;p10"/>
                <p:cNvSpPr/>
                <p:nvPr/>
              </p:nvSpPr>
              <p:spPr>
                <a:xfrm>
                  <a:off x="1587500" y="1516937"/>
                  <a:ext cx="38100" cy="3693"/>
                </a:xfrm>
                <a:custGeom>
                  <a:rect b="b" l="l" r="r" t="t"/>
                  <a:pathLst>
                    <a:path extrusionOk="0" h="4" w="39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5" name="Google Shape;1215;p10"/>
                <p:cNvSpPr/>
                <p:nvPr/>
              </p:nvSpPr>
              <p:spPr>
                <a:xfrm>
                  <a:off x="1522413" y="1519399"/>
                  <a:ext cx="30162" cy="4924"/>
                </a:xfrm>
                <a:custGeom>
                  <a:rect b="b" l="l" r="r" t="t"/>
                  <a:pathLst>
                    <a:path extrusionOk="0" h="6" w="32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6" name="Google Shape;1216;p10"/>
                <p:cNvSpPr/>
                <p:nvPr/>
              </p:nvSpPr>
              <p:spPr>
                <a:xfrm>
                  <a:off x="6650038" y="1573559"/>
                  <a:ext cx="33337" cy="3693"/>
                </a:xfrm>
                <a:custGeom>
                  <a:rect b="b" l="l" r="r" t="t"/>
                  <a:pathLst>
                    <a:path extrusionOk="0" h="4" w="3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7" name="Google Shape;1217;p10"/>
                <p:cNvSpPr/>
                <p:nvPr/>
              </p:nvSpPr>
              <p:spPr>
                <a:xfrm>
                  <a:off x="6162675" y="1566174"/>
                  <a:ext cx="15875" cy="4924"/>
                </a:xfrm>
                <a:custGeom>
                  <a:rect b="b" l="l" r="r" t="t"/>
                  <a:pathLst>
                    <a:path extrusionOk="0" h="6" w="17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18" name="Google Shape;1218;p10"/>
                <p:cNvSpPr/>
                <p:nvPr/>
              </p:nvSpPr>
              <p:spPr>
                <a:xfrm>
                  <a:off x="5738813" y="1571097"/>
                  <a:ext cx="60325" cy="6155"/>
                </a:xfrm>
                <a:custGeom>
                  <a:rect b="b" l="l" r="r" t="t"/>
                  <a:pathLst>
                    <a:path extrusionOk="0" h="8" w="63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219" name="Google Shape;1219;p10"/>
          <p:cNvSpPr txBox="1"/>
          <p:nvPr>
            <p:ph idx="1" type="body"/>
          </p:nvPr>
        </p:nvSpPr>
        <p:spPr>
          <a:xfrm>
            <a:off x="7905959" y="3411748"/>
            <a:ext cx="27432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0" name="Google Shape;1220;p10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10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10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  <a:defRPr b="0" i="0" sz="3200" u="none" cap="none" strike="noStrik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▪"/>
              <a:defRPr b="0" i="0" sz="24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onsolas"/>
              <a:buChar char="–"/>
              <a:defRPr b="0" i="0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0200" lvl="5" marL="2743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0200" lvl="6" marL="3200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0200" lvl="7" marL="3657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nsolas"/>
              <a:buChar char="–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0200" lvl="8" marL="4114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0" type="dt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13"/>
          <p:cNvSpPr txBox="1"/>
          <p:nvPr>
            <p:ph type="ctrTitle"/>
          </p:nvPr>
        </p:nvSpPr>
        <p:spPr>
          <a:xfrm>
            <a:off x="1293813" y="3200400"/>
            <a:ext cx="8915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nter"/>
              <a:buNone/>
            </a:pPr>
            <a:r>
              <a:rPr b="1" i="0" lang="en-US"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Project Title</a:t>
            </a:r>
            <a:r>
              <a:rPr b="0" i="0" lang="en-US"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b="1" i="0" lang="en-US"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HireMaster</a:t>
            </a:r>
            <a:r>
              <a:rPr b="0" i="0" lang="en-US"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br>
              <a:rPr b="0" i="0" lang="en-US"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b="0" i="0" lang="en-US" sz="36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- Freelance Platform for Graduate Students</a:t>
            </a:r>
            <a:endParaRPr/>
          </a:p>
        </p:txBody>
      </p:sp>
      <p:sp>
        <p:nvSpPr>
          <p:cNvPr id="1390" name="Google Shape;1390;p13"/>
          <p:cNvSpPr txBox="1"/>
          <p:nvPr>
            <p:ph idx="1" type="subTitle"/>
          </p:nvPr>
        </p:nvSpPr>
        <p:spPr>
          <a:xfrm>
            <a:off x="1293813" y="4876800"/>
            <a:ext cx="4114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i="0" lang="en-US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Team Members</a:t>
            </a:r>
            <a:r>
              <a:rPr b="0" i="0" lang="en-US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Sandipkumar Prajapati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Hinal Pujara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 b="0" i="0" sz="18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12700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b="1" i="0" lang="en-US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Guide</a:t>
            </a:r>
            <a:r>
              <a:rPr b="0" i="0" lang="en-US" sz="20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: </a:t>
            </a:r>
            <a:r>
              <a:rPr b="1" i="0" lang="en-US" sz="1600">
                <a:latin typeface="Lato"/>
                <a:ea typeface="Lato"/>
                <a:cs typeface="Lato"/>
                <a:sym typeface="Lato"/>
              </a:rPr>
              <a:t>Professor Daniel Evans</a:t>
            </a:r>
            <a:endParaRPr b="0" i="0" sz="2000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2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22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454" name="Google Shape;1454;p22"/>
          <p:cNvSpPr txBox="1"/>
          <p:nvPr/>
        </p:nvSpPr>
        <p:spPr>
          <a:xfrm>
            <a:off x="1522414" y="1676400"/>
            <a:ext cx="8915398" cy="4081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Summary: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HireMaster is a platform designed to empower graduate students by connecting them with real-world projects.</a:t>
            </a:r>
            <a:endParaRPr/>
          </a:p>
          <a:p>
            <a:pPr indent="-1714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It provides a seamless experience for freelancers and clients through features like bidding, payment tracking, and feedback.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Impact: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Helps students gain industry experience while earning money.</a:t>
            </a:r>
            <a:endParaRPr/>
          </a:p>
          <a:p>
            <a:pPr indent="-1714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Provides clients with access to skilled and affordable freelancers.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23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Project review 2</a:t>
            </a:r>
            <a:endParaRPr/>
          </a:p>
        </p:txBody>
      </p:sp>
      <p:sp>
        <p:nvSpPr>
          <p:cNvPr id="1460" name="Google Shape;1460;p23"/>
          <p:cNvSpPr txBox="1"/>
          <p:nvPr/>
        </p:nvSpPr>
        <p:spPr>
          <a:xfrm>
            <a:off x="1613400" y="1950500"/>
            <a:ext cx="100584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1. Project Overview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rbel"/>
              <a:buChar char="■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HireMaster is a freelancing platform designed to connect clients with freelancers.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Corbel"/>
              <a:buChar char="■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It ensures smooth project management, bidding, payments, and real-time notifications.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We are currently in </a:t>
            </a:r>
            <a:r>
              <a:rPr b="1"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Phase 2: Database Design</a:t>
            </a:r>
            <a:r>
              <a:rPr lang="en-US" sz="24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24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review 2 Continue…</a:t>
            </a:r>
            <a:endParaRPr/>
          </a:p>
        </p:txBody>
      </p:sp>
      <p:sp>
        <p:nvSpPr>
          <p:cNvPr id="1467" name="Google Shape;1467;p24"/>
          <p:cNvSpPr txBox="1"/>
          <p:nvPr>
            <p:ph idx="1" type="body"/>
          </p:nvPr>
        </p:nvSpPr>
        <p:spPr>
          <a:xfrm>
            <a:off x="1467450" y="1572250"/>
            <a:ext cx="4939800" cy="423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2. P</a:t>
            </a:r>
            <a:r>
              <a:rPr b="1" lang="en-US" sz="2000"/>
              <a:t>roject Backlog (Scrum Process)</a:t>
            </a:r>
            <a:r>
              <a:rPr lang="en-US" sz="2000"/>
              <a:t>: We have structured our product backlog, focusing on core functionalities:</a:t>
            </a:r>
            <a:endParaRPr sz="2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-US" sz="2000"/>
              <a:t>User authentication and role management.</a:t>
            </a:r>
            <a:endParaRPr sz="2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-US" sz="2000"/>
              <a:t>Project posting and freelancer bidding.</a:t>
            </a:r>
            <a:endParaRPr sz="2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-US" sz="2000"/>
              <a:t>Payment tracking and notifications.</a:t>
            </a:r>
            <a:endParaRPr sz="2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-US" sz="2000"/>
              <a:t>Rating and review system.</a:t>
            </a:r>
            <a:endParaRPr sz="2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-US" sz="2000"/>
              <a:t>Profile management and project tracking.</a:t>
            </a:r>
            <a:endParaRPr sz="2000"/>
          </a:p>
        </p:txBody>
      </p:sp>
      <p:sp>
        <p:nvSpPr>
          <p:cNvPr id="1468" name="Google Shape;1468;p24"/>
          <p:cNvSpPr txBox="1"/>
          <p:nvPr>
            <p:ph idx="2" type="body"/>
          </p:nvPr>
        </p:nvSpPr>
        <p:spPr>
          <a:xfrm>
            <a:off x="6407250" y="1572250"/>
            <a:ext cx="5346300" cy="437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/>
              <a:t>3. Completed Work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GitHub Repository: Set up and managing codebase.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Database Structure Design: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b="1" lang="en-US" sz="2000"/>
              <a:t>Collections Created:</a:t>
            </a:r>
            <a:r>
              <a:rPr lang="en-US" sz="2000"/>
              <a:t> Users, Freelancers, Clients, Projects, Bids, Payments, Ratings, and Notifications.</a:t>
            </a:r>
            <a:endParaRPr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Rationale:</a:t>
            </a:r>
            <a:endParaRPr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Secure user authentication.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Organized freelancer-client interactions.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Transparent rating system.</a:t>
            </a:r>
            <a:endParaRPr sz="2000"/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en-US" sz="2000"/>
              <a:t>Real-time notifications for key events.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25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review 2 Continue…</a:t>
            </a:r>
            <a:endParaRPr/>
          </a:p>
        </p:txBody>
      </p:sp>
      <p:sp>
        <p:nvSpPr>
          <p:cNvPr id="1475" name="Google Shape;1475;p25"/>
          <p:cNvSpPr txBox="1"/>
          <p:nvPr>
            <p:ph idx="1" type="body"/>
          </p:nvPr>
        </p:nvSpPr>
        <p:spPr>
          <a:xfrm>
            <a:off x="1522425" y="1594250"/>
            <a:ext cx="4419600" cy="457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/>
              <a:t>4. </a:t>
            </a:r>
            <a:r>
              <a:rPr b="1" lang="en-US" sz="1800"/>
              <a:t>Key Design Decisions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 sz="1800"/>
              <a:t>Database Choice: MongoDB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Flexible schema allows dynamic m</a:t>
            </a:r>
            <a:r>
              <a:rPr lang="en-US" sz="1800"/>
              <a:t>o</a:t>
            </a:r>
            <a:r>
              <a:rPr lang="en-US" sz="1800"/>
              <a:t>difications.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Scalable for growing user base and data.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Efficient handling of nested data for projects and bids.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Real-time updates using Change Streams.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 sz="1800"/>
              <a:t>Role-Based Access Control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Clients and freelancers have distinct privileges.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b="1" lang="en-US" sz="1800"/>
              <a:t>Embedded vs. Referenced Data Models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Projects reference Clients and Bids.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 sz="1800"/>
              <a:t>Ratings reference both Clients and Freelancers.</a:t>
            </a:r>
            <a:endParaRPr sz="1800"/>
          </a:p>
        </p:txBody>
      </p:sp>
      <p:sp>
        <p:nvSpPr>
          <p:cNvPr id="1476" name="Google Shape;1476;p25"/>
          <p:cNvSpPr txBox="1"/>
          <p:nvPr>
            <p:ph idx="2" type="body"/>
          </p:nvPr>
        </p:nvSpPr>
        <p:spPr>
          <a:xfrm>
            <a:off x="6246825" y="1594200"/>
            <a:ext cx="4419600" cy="457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000"/>
              <a:t>5. </a:t>
            </a:r>
            <a:r>
              <a:rPr b="1" lang="en-US" sz="2200"/>
              <a:t>Outstanding Design Decisions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b="1" lang="en-US" sz="2000"/>
              <a:t>Advanced Search and Filtering: </a:t>
            </a:r>
            <a:r>
              <a:rPr lang="en-US" sz="2000"/>
              <a:t>How to improve freelancer-client matching.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b="1" lang="en-US" sz="2000"/>
              <a:t>Analytics and Reporting:</a:t>
            </a:r>
            <a:r>
              <a:rPr lang="en-US" sz="2000"/>
              <a:t> Best way to visualize freelancer ratings and project success rates.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27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review 2 Continue…</a:t>
            </a:r>
            <a:endParaRPr/>
          </a:p>
        </p:txBody>
      </p:sp>
      <p:sp>
        <p:nvSpPr>
          <p:cNvPr id="1488" name="Google Shape;1488;p27"/>
          <p:cNvSpPr txBox="1"/>
          <p:nvPr>
            <p:ph idx="1" type="body"/>
          </p:nvPr>
        </p:nvSpPr>
        <p:spPr>
          <a:xfrm>
            <a:off x="1522425" y="1905000"/>
            <a:ext cx="4419600" cy="3141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6. External Data Usage</a:t>
            </a:r>
            <a:endParaRPr sz="2000"/>
          </a:p>
          <a:p>
            <a:pPr indent="-355600" lvl="0" marL="457200" rtl="0" algn="just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</a:pPr>
            <a:r>
              <a:rPr b="1" lang="en-US" sz="2000"/>
              <a:t>Email/Notification Service:</a:t>
            </a:r>
            <a:r>
              <a:rPr lang="en-US" sz="2000"/>
              <a:t> User alerts for bids, payments, and project updates.</a:t>
            </a:r>
            <a:endParaRPr sz="2000"/>
          </a:p>
        </p:txBody>
      </p:sp>
      <p:sp>
        <p:nvSpPr>
          <p:cNvPr id="1489" name="Google Shape;1489;p27"/>
          <p:cNvSpPr txBox="1"/>
          <p:nvPr>
            <p:ph idx="2" type="body"/>
          </p:nvPr>
        </p:nvSpPr>
        <p:spPr>
          <a:xfrm>
            <a:off x="6728225" y="1905000"/>
            <a:ext cx="4419600" cy="55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7.</a:t>
            </a:r>
            <a:r>
              <a:rPr lang="en-US"/>
              <a:t> Task Distribution</a:t>
            </a:r>
            <a:endParaRPr/>
          </a:p>
        </p:txBody>
      </p:sp>
      <p:graphicFrame>
        <p:nvGraphicFramePr>
          <p:cNvPr id="1490" name="Google Shape;1490;p27"/>
          <p:cNvGraphicFramePr/>
          <p:nvPr/>
        </p:nvGraphicFramePr>
        <p:xfrm>
          <a:off x="6246813" y="262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{E11809CD-F71E-460F-9FEA-25964D864CE8}</a:tableStyleId>
              </a:tblPr>
              <a:tblGrid>
                <a:gridCol w="1799875"/>
                <a:gridCol w="3796925"/>
              </a:tblGrid>
              <a:tr h="7397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Sandipkumar</a:t>
                      </a:r>
                      <a:endParaRPr>
                        <a:solidFill>
                          <a:schemeClr val="lt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rbel"/>
                        <a:buChar char="●"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Database schema design</a:t>
                      </a:r>
                      <a:endParaRPr>
                        <a:solidFill>
                          <a:schemeClr val="lt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rbel"/>
                        <a:buChar char="●"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User authentication and role management</a:t>
                      </a:r>
                      <a:endParaRPr>
                        <a:solidFill>
                          <a:schemeClr val="lt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63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Hinal</a:t>
                      </a:r>
                      <a:endParaRPr>
                        <a:solidFill>
                          <a:schemeClr val="lt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rbel"/>
                        <a:buChar char="●"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GitHub setup and management</a:t>
                      </a:r>
                      <a:endParaRPr>
                        <a:solidFill>
                          <a:schemeClr val="lt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Corbel"/>
                        <a:buChar char="●"/>
                      </a:pPr>
                      <a:r>
                        <a:rPr lang="en-US">
                          <a:solidFill>
                            <a:schemeClr val="lt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Project posting and bidding system</a:t>
                      </a:r>
                      <a:endParaRPr>
                        <a:solidFill>
                          <a:schemeClr val="lt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28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review 2 Continue…</a:t>
            </a:r>
            <a:endParaRPr/>
          </a:p>
        </p:txBody>
      </p:sp>
      <p:sp>
        <p:nvSpPr>
          <p:cNvPr id="1497" name="Google Shape;1497;p28"/>
          <p:cNvSpPr txBox="1"/>
          <p:nvPr>
            <p:ph idx="1" type="body"/>
          </p:nvPr>
        </p:nvSpPr>
        <p:spPr>
          <a:xfrm>
            <a:off x="1522413" y="1905000"/>
            <a:ext cx="44196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8. </a:t>
            </a:r>
            <a:r>
              <a:rPr b="1" lang="en-US"/>
              <a:t>Challenges Faced</a:t>
            </a:r>
            <a:endParaRPr b="1"/>
          </a:p>
          <a:p>
            <a:pPr indent="-361950" lvl="0" marL="457200" rtl="0" algn="l">
              <a:spcBef>
                <a:spcPts val="1800"/>
              </a:spcBef>
              <a:spcAft>
                <a:spcPts val="0"/>
              </a:spcAft>
              <a:buSzPts val="2100"/>
              <a:buChar char="▪"/>
            </a:pPr>
            <a:r>
              <a:rPr lang="en-US" sz="2100"/>
              <a:t>Database Structuring: Optimizing relations without performance issues.</a:t>
            </a:r>
            <a:endParaRPr sz="2100"/>
          </a:p>
        </p:txBody>
      </p:sp>
      <p:sp>
        <p:nvSpPr>
          <p:cNvPr id="1498" name="Google Shape;1498;p28"/>
          <p:cNvSpPr txBox="1"/>
          <p:nvPr>
            <p:ph idx="2" type="body"/>
          </p:nvPr>
        </p:nvSpPr>
        <p:spPr>
          <a:xfrm>
            <a:off x="6246825" y="1905000"/>
            <a:ext cx="5533500" cy="312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200"/>
              <a:t>9. </a:t>
            </a:r>
            <a:r>
              <a:rPr b="1" lang="en-US" sz="2200"/>
              <a:t>Current Sprint Backlog (Short-term Plans)</a:t>
            </a:r>
            <a:endParaRPr b="1" sz="2200"/>
          </a:p>
          <a:p>
            <a:pPr indent="-34925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Designing UI in figma or other designing tool.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Finalizing the API endpoints for core features.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Implementing a basic frontend UI for user interaction.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Developing the bidding system for freelancers.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I</a:t>
            </a:r>
            <a:r>
              <a:rPr lang="en-US" sz="1900"/>
              <a:t>ntegrating notifications for bid status updates.</a:t>
            </a:r>
            <a:endParaRPr sz="1900"/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▪"/>
            </a:pPr>
            <a:r>
              <a:rPr lang="en-US" sz="1900"/>
              <a:t>Testing authentication and security measures.</a:t>
            </a:r>
            <a:endParaRPr sz="19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29"/>
          <p:cNvSpPr txBox="1"/>
          <p:nvPr>
            <p:ph type="title"/>
          </p:nvPr>
        </p:nvSpPr>
        <p:spPr>
          <a:xfrm>
            <a:off x="1522414" y="274638"/>
            <a:ext cx="9144000" cy="1020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review 2 Continue…</a:t>
            </a:r>
            <a:endParaRPr/>
          </a:p>
        </p:txBody>
      </p:sp>
      <p:sp>
        <p:nvSpPr>
          <p:cNvPr id="1505" name="Google Shape;1505;p29"/>
          <p:cNvSpPr txBox="1"/>
          <p:nvPr>
            <p:ph idx="1" type="body"/>
          </p:nvPr>
        </p:nvSpPr>
        <p:spPr>
          <a:xfrm>
            <a:off x="1522425" y="1905000"/>
            <a:ext cx="4419600" cy="3486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10. GitHub Management Issues</a:t>
            </a:r>
            <a:endParaRPr/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Currently, no major issues with version control.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▪"/>
            </a:pPr>
            <a:r>
              <a:rPr lang="en-US" sz="1800"/>
              <a:t>Ensuring proper branching strategy for feature development.</a:t>
            </a:r>
            <a:endParaRPr sz="1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06" name="Google Shape;1506;p29"/>
          <p:cNvSpPr txBox="1"/>
          <p:nvPr>
            <p:ph idx="2" type="body"/>
          </p:nvPr>
        </p:nvSpPr>
        <p:spPr>
          <a:xfrm>
            <a:off x="6246815" y="1905000"/>
            <a:ext cx="4419600" cy="426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  <a:p>
            <a:pPr indent="-345255" lvl="0" marL="457200" rtl="0" algn="l">
              <a:spcBef>
                <a:spcPts val="1800"/>
              </a:spcBef>
              <a:spcAft>
                <a:spcPts val="0"/>
              </a:spcAft>
              <a:buSzPts val="1837"/>
              <a:buChar char="▪"/>
            </a:pPr>
            <a:r>
              <a:rPr lang="en-US" sz="1837"/>
              <a:t>Significant progress has been made in database design and structuring.</a:t>
            </a:r>
            <a:endParaRPr sz="1837"/>
          </a:p>
          <a:p>
            <a:pPr indent="-345255" lvl="0" marL="457200" rtl="0" algn="l">
              <a:spcBef>
                <a:spcPts val="0"/>
              </a:spcBef>
              <a:spcAft>
                <a:spcPts val="0"/>
              </a:spcAft>
              <a:buSzPts val="1837"/>
              <a:buChar char="▪"/>
            </a:pPr>
            <a:r>
              <a:rPr lang="en-US" sz="1837"/>
              <a:t>Core functionalities like authentication, project posting, bidding, and payments are well-defined.</a:t>
            </a:r>
            <a:endParaRPr sz="1837"/>
          </a:p>
          <a:p>
            <a:pPr indent="-345255" lvl="0" marL="457200" rtl="0" algn="l">
              <a:spcBef>
                <a:spcPts val="0"/>
              </a:spcBef>
              <a:spcAft>
                <a:spcPts val="0"/>
              </a:spcAft>
              <a:buSzPts val="1837"/>
              <a:buChar char="▪"/>
            </a:pPr>
            <a:r>
              <a:rPr lang="en-US" sz="1837"/>
              <a:t>Next steps involve API development, frontend integration, and testing.</a:t>
            </a:r>
            <a:endParaRPr sz="1837"/>
          </a:p>
          <a:p>
            <a:pPr indent="-345255" lvl="0" marL="457200" rtl="0" algn="l">
              <a:spcBef>
                <a:spcPts val="0"/>
              </a:spcBef>
              <a:spcAft>
                <a:spcPts val="0"/>
              </a:spcAft>
              <a:buSzPts val="1837"/>
              <a:buChar char="▪"/>
            </a:pPr>
            <a:r>
              <a:rPr lang="en-US" sz="1837"/>
              <a:t>We are on track for the next project milestone!</a:t>
            </a:r>
            <a:endParaRPr sz="1837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30"/>
          <p:cNvSpPr txBox="1"/>
          <p:nvPr/>
        </p:nvSpPr>
        <p:spPr>
          <a:xfrm>
            <a:off x="1484312" y="2884235"/>
            <a:ext cx="9220200" cy="1089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Thank You</a:t>
            </a:r>
            <a:endParaRPr/>
          </a:p>
        </p:txBody>
      </p:sp>
      <p:sp>
        <p:nvSpPr>
          <p:cNvPr id="1512" name="Google Shape;1512;p30"/>
          <p:cNvSpPr txBox="1"/>
          <p:nvPr/>
        </p:nvSpPr>
        <p:spPr>
          <a:xfrm>
            <a:off x="6138825" y="2311850"/>
            <a:ext cx="608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4" name="Shape 1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5" name="Google Shape;1395;p14"/>
          <p:cNvSpPr txBox="1"/>
          <p:nvPr>
            <p:ph type="title"/>
          </p:nvPr>
        </p:nvSpPr>
        <p:spPr>
          <a:xfrm>
            <a:off x="1529295" y="668867"/>
            <a:ext cx="914399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1396" name="Google Shape;1396;p14"/>
          <p:cNvSpPr txBox="1"/>
          <p:nvPr>
            <p:ph idx="1" type="body"/>
          </p:nvPr>
        </p:nvSpPr>
        <p:spPr>
          <a:xfrm>
            <a:off x="1529295" y="1752600"/>
            <a:ext cx="10439398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What is HireMaster?</a:t>
            </a:r>
            <a:endParaRPr/>
          </a:p>
          <a:p>
            <a:pPr indent="-228600" lvl="2" marL="7772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lang="en-US"/>
              <a:t>A freelance marketplace exclusively for graduate students.</a:t>
            </a:r>
            <a:endParaRPr/>
          </a:p>
          <a:p>
            <a:pPr indent="-228600" lvl="2" marL="77724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urier New"/>
              <a:buChar char="o"/>
            </a:pPr>
            <a:r>
              <a:rPr lang="en-US"/>
              <a:t>Connects students with clients for projects in Web development, software development, technical writing, and more.</a:t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▪"/>
            </a:pPr>
            <a:r>
              <a:rPr lang="en-US"/>
              <a:t>Key Features:</a:t>
            </a:r>
            <a:endParaRPr/>
          </a:p>
          <a:p>
            <a:pPr indent="-285750" lvl="3" marL="101727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lang="en-US"/>
              <a:t>Freelancer registration and profile creation.</a:t>
            </a:r>
            <a:endParaRPr/>
          </a:p>
          <a:p>
            <a:pPr indent="-285750" lvl="3" marL="101727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lang="en-US"/>
              <a:t>Client project posting and bidding system.</a:t>
            </a:r>
            <a:endParaRPr/>
          </a:p>
          <a:p>
            <a:pPr indent="-285750" lvl="3" marL="101727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lang="en-US"/>
              <a:t>Rating and feedback system for freelancers and clients.</a:t>
            </a:r>
            <a:endParaRPr/>
          </a:p>
          <a:p>
            <a:pPr indent="-285750" lvl="3" marL="101727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lang="en-US"/>
              <a:t>Payment Tracking for Freelancers and Clients.</a:t>
            </a:r>
            <a:endParaRPr/>
          </a:p>
          <a:p>
            <a:pPr indent="-285750" lvl="3" marL="101727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ourier New"/>
              <a:buChar char="o"/>
            </a:pPr>
            <a:r>
              <a:rPr lang="en-US"/>
              <a:t>Real-time notifications for bids, payments, and project updates.</a:t>
            </a:r>
            <a:endParaRPr/>
          </a:p>
          <a:p>
            <a:pPr indent="0" lvl="3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b="1" i="0" lang="en-US"/>
              <a:t>Objective</a:t>
            </a:r>
            <a:r>
              <a:rPr b="0" i="0" lang="en-US"/>
              <a:t>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/>
              <a:t>Bridge the gap between graduate students and industry professionals.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/>
              <a:t>Provide students with real-world experience while earning money.</a:t>
            </a:r>
            <a:endParaRPr/>
          </a:p>
          <a:p>
            <a:pPr indent="0" lvl="3" marL="73152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15"/>
          <p:cNvSpPr/>
          <p:nvPr/>
        </p:nvSpPr>
        <p:spPr>
          <a:xfrm>
            <a:off x="760412" y="838200"/>
            <a:ext cx="2971800" cy="2286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sng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Phase 1: Requirement Analysis </a:t>
            </a:r>
            <a:r>
              <a:rPr b="1" i="0" lang="en-US" sz="1100" u="sng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(week 1)</a:t>
            </a:r>
            <a:endParaRPr/>
          </a:p>
          <a:p>
            <a:pPr indent="-285750" lvl="0" marL="285750" marR="0" rtl="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n-US" sz="16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Gather and analyze user stories for freelancers and clients.</a:t>
            </a:r>
            <a:endParaRPr/>
          </a:p>
          <a:p>
            <a:pPr indent="-285750" lvl="0" marL="285750" marR="0" rtl="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n-US" sz="16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Define functional and non- functional requirements.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02" name="Google Shape;1402;p15"/>
          <p:cNvSpPr/>
          <p:nvPr/>
        </p:nvSpPr>
        <p:spPr>
          <a:xfrm>
            <a:off x="4341812" y="838200"/>
            <a:ext cx="2971800" cy="2286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Phase 2: Database Design </a:t>
            </a:r>
            <a:r>
              <a:rPr b="1" i="0" lang="en-US" sz="1100" u="sng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(week 2 and 3)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800" u="sng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n-US" sz="16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Design MongoDB collections for users, freelancers, clients, projects, bids, payments, and ratings.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03" name="Google Shape;1403;p15"/>
          <p:cNvSpPr/>
          <p:nvPr/>
        </p:nvSpPr>
        <p:spPr>
          <a:xfrm>
            <a:off x="7923212" y="838200"/>
            <a:ext cx="2971800" cy="2286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sng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Phase 3: Frontend Development </a:t>
            </a:r>
            <a:r>
              <a:rPr b="1" i="0" lang="en-US" sz="1100" u="sng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(week 4 and 5) </a:t>
            </a:r>
            <a:endParaRPr b="1" i="0" sz="1600" u="sng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n-US" sz="16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Develop user interfaces for freelancers and clients using React.js.</a:t>
            </a:r>
            <a:endParaRPr/>
          </a:p>
          <a:p>
            <a:pPr indent="-285750" lvl="0" marL="285750" marR="0" rtl="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n-US" sz="16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Create dashboards for project management, bidding, and payment tracking.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04" name="Google Shape;1404;p15"/>
          <p:cNvSpPr/>
          <p:nvPr/>
        </p:nvSpPr>
        <p:spPr>
          <a:xfrm>
            <a:off x="4341812" y="4191000"/>
            <a:ext cx="2971800" cy="2286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sng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Phase 5: Integration and Testing </a:t>
            </a:r>
            <a:r>
              <a:rPr b="1" i="0" lang="en-US" sz="1100" u="sng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(week 9 and 10)</a:t>
            </a:r>
            <a:endParaRPr sz="1100" u="sng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n-US" sz="16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Integrate frontend and backend components.</a:t>
            </a:r>
            <a:endParaRPr/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n-US" sz="16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Perform unit testing, integration testing, and user acceptance testing.</a:t>
            </a:r>
            <a:endParaRPr/>
          </a:p>
        </p:txBody>
      </p:sp>
      <p:sp>
        <p:nvSpPr>
          <p:cNvPr id="1405" name="Google Shape;1405;p15"/>
          <p:cNvSpPr txBox="1"/>
          <p:nvPr/>
        </p:nvSpPr>
        <p:spPr>
          <a:xfrm>
            <a:off x="2970212" y="152400"/>
            <a:ext cx="6248400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Project Plan</a:t>
            </a:r>
            <a:endParaRPr/>
          </a:p>
        </p:txBody>
      </p:sp>
      <p:cxnSp>
        <p:nvCxnSpPr>
          <p:cNvPr id="1406" name="Google Shape;1406;p15"/>
          <p:cNvCxnSpPr>
            <a:stCxn id="1401" idx="3"/>
            <a:endCxn id="1402" idx="1"/>
          </p:cNvCxnSpPr>
          <p:nvPr/>
        </p:nvCxnSpPr>
        <p:spPr>
          <a:xfrm>
            <a:off x="3732212" y="1981200"/>
            <a:ext cx="6096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7" name="Google Shape;1407;p15"/>
          <p:cNvCxnSpPr>
            <a:stCxn id="1402" idx="3"/>
            <a:endCxn id="1403" idx="1"/>
          </p:cNvCxnSpPr>
          <p:nvPr/>
        </p:nvCxnSpPr>
        <p:spPr>
          <a:xfrm>
            <a:off x="7313612" y="1981200"/>
            <a:ext cx="6096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8" name="Google Shape;1408;p15"/>
          <p:cNvCxnSpPr>
            <a:stCxn id="1409" idx="1"/>
            <a:endCxn id="1404" idx="3"/>
          </p:cNvCxnSpPr>
          <p:nvPr/>
        </p:nvCxnSpPr>
        <p:spPr>
          <a:xfrm rot="10800000">
            <a:off x="7313612" y="5334000"/>
            <a:ext cx="6096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0" name="Google Shape;1410;p15"/>
          <p:cNvCxnSpPr>
            <a:stCxn id="1403" idx="3"/>
            <a:endCxn id="1409" idx="3"/>
          </p:cNvCxnSpPr>
          <p:nvPr/>
        </p:nvCxnSpPr>
        <p:spPr>
          <a:xfrm>
            <a:off x="10895012" y="1981200"/>
            <a:ext cx="12600" cy="3352800"/>
          </a:xfrm>
          <a:prstGeom prst="bentConnector3">
            <a:avLst>
              <a:gd fmla="val 1915079" name="adj1"/>
            </a:avLst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1" name="Google Shape;1411;p15"/>
          <p:cNvCxnSpPr>
            <a:stCxn id="1404" idx="1"/>
            <a:endCxn id="1412" idx="3"/>
          </p:cNvCxnSpPr>
          <p:nvPr/>
        </p:nvCxnSpPr>
        <p:spPr>
          <a:xfrm rot="10800000">
            <a:off x="3732212" y="5334000"/>
            <a:ext cx="6096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09" name="Google Shape;1409;p15"/>
          <p:cNvSpPr/>
          <p:nvPr/>
        </p:nvSpPr>
        <p:spPr>
          <a:xfrm>
            <a:off x="7923212" y="4191000"/>
            <a:ext cx="2984500" cy="2286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sng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Phase 4: Backend Development </a:t>
            </a:r>
            <a:r>
              <a:rPr b="1" i="0" lang="en-US" sz="1100" u="sng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(weeks 6,7 and 8)</a:t>
            </a:r>
            <a:endParaRPr sz="1100" u="sng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n-US" sz="16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Implement APIs for user authentication, project posting, bidding, real-time notifications and payment </a:t>
            </a:r>
            <a:r>
              <a:rPr lang="en-US" sz="16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tracking</a:t>
            </a:r>
            <a:r>
              <a:rPr b="0" i="0" lang="en-US" sz="16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 using Node.js</a:t>
            </a:r>
            <a:endParaRPr/>
          </a:p>
          <a:p>
            <a:pPr indent="0" lvl="0" marL="0" marR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12" name="Google Shape;1412;p15"/>
          <p:cNvSpPr/>
          <p:nvPr/>
        </p:nvSpPr>
        <p:spPr>
          <a:xfrm>
            <a:off x="760412" y="4191000"/>
            <a:ext cx="2971800" cy="228600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3F89A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sng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Phase 6: Deployment </a:t>
            </a:r>
            <a:r>
              <a:rPr b="1" i="0" lang="en-US" sz="1100" u="sng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(OPTIONAL if time permits)</a:t>
            </a:r>
            <a:endParaRPr b="0" i="0" sz="1100" u="sng">
              <a:solidFill>
                <a:srgbClr val="404040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85750" lvl="0" marL="285750" marR="0" rtl="0" algn="l">
              <a:spcBef>
                <a:spcPts val="6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n-US" sz="16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Deploy the platform on a cloud service (e.g., AWS, Heroku).</a:t>
            </a:r>
            <a:endParaRPr/>
          </a:p>
          <a:p>
            <a:pPr indent="-285750" lvl="0" marL="285750" marR="0" rtl="0" algn="l">
              <a:spcBef>
                <a:spcPts val="300"/>
              </a:spcBef>
              <a:spcAft>
                <a:spcPts val="0"/>
              </a:spcAft>
              <a:buClr>
                <a:srgbClr val="404040"/>
              </a:buClr>
              <a:buSzPts val="1600"/>
              <a:buFont typeface="Arial"/>
              <a:buChar char="•"/>
            </a:pPr>
            <a:r>
              <a:rPr b="0" i="0" lang="en-US" sz="16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Ensure scalability and securi</a:t>
            </a:r>
            <a:r>
              <a:rPr b="0" i="0" lang="en-US" sz="1800">
                <a:solidFill>
                  <a:srgbClr val="404040"/>
                </a:solidFill>
                <a:latin typeface="Inter"/>
                <a:ea typeface="Inter"/>
                <a:cs typeface="Inter"/>
                <a:sym typeface="Inter"/>
              </a:rPr>
              <a:t>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6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16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Team Members and Assignments</a:t>
            </a:r>
            <a:endParaRPr/>
          </a:p>
        </p:txBody>
      </p:sp>
      <p:sp>
        <p:nvSpPr>
          <p:cNvPr id="1418" name="Google Shape;1418;p16"/>
          <p:cNvSpPr txBox="1"/>
          <p:nvPr>
            <p:ph idx="1" type="body"/>
          </p:nvPr>
        </p:nvSpPr>
        <p:spPr>
          <a:xfrm>
            <a:off x="1522413" y="1905000"/>
            <a:ext cx="7086599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74320" lvl="0" marL="27432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▪"/>
            </a:pPr>
            <a:r>
              <a:rPr lang="en-US"/>
              <a:t>Sandipkumar Prajapati:</a:t>
            </a:r>
            <a:endParaRPr/>
          </a:p>
          <a:p>
            <a:pPr indent="-274319" lvl="1" marL="576072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Database design and implementation (MongoDB).</a:t>
            </a:r>
            <a:endParaRPr/>
          </a:p>
          <a:p>
            <a:pPr indent="-166369" lvl="1" marL="57607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274319" lvl="1" marL="57607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Backend development (API integration, server logic).</a:t>
            </a:r>
            <a:endParaRPr/>
          </a:p>
          <a:p>
            <a:pPr indent="0" lvl="1" marL="30175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274319" lvl="1" marL="57607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Debugging.</a:t>
            </a:r>
            <a:endParaRPr/>
          </a:p>
          <a:p>
            <a:pPr indent="-166369" lvl="1" marL="57607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▪"/>
            </a:pPr>
            <a:r>
              <a:rPr lang="en-US"/>
              <a:t>Hinal Pujara:</a:t>
            </a:r>
            <a:endParaRPr/>
          </a:p>
          <a:p>
            <a:pPr indent="-274319" lvl="1" marL="576072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Frontend development (UI/UX design, page technology).</a:t>
            </a:r>
            <a:endParaRPr/>
          </a:p>
          <a:p>
            <a:pPr indent="-166369" lvl="1" marL="57607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274319" lvl="1" marL="57607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Project documentation and presentation (PPT creation).</a:t>
            </a:r>
            <a:endParaRPr/>
          </a:p>
          <a:p>
            <a:pPr indent="-166369" lvl="1" marL="57607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-274319" lvl="1" marL="576072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Testing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p17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Technologies </a:t>
            </a:r>
            <a:endParaRPr/>
          </a:p>
        </p:txBody>
      </p:sp>
      <p:sp>
        <p:nvSpPr>
          <p:cNvPr id="1424" name="Google Shape;1424;p17"/>
          <p:cNvSpPr txBox="1"/>
          <p:nvPr/>
        </p:nvSpPr>
        <p:spPr>
          <a:xfrm>
            <a:off x="1486959" y="1600200"/>
            <a:ext cx="10134598" cy="45981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Frontend: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React.js (for building interactive user interfaces).</a:t>
            </a:r>
            <a:endParaRPr/>
          </a:p>
          <a:p>
            <a:pPr indent="-2413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HTML, CSS, JavaScript (for structuring and styling).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Backend: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Node.js (for server-side logic).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Express.js (for API development).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GraphQL (for efficient data querying and manipulation).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Database: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MongoDB (for storing user data, projects, bids, payments, and ratings).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Deployment: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AWS or Heroku (for hosting the platform).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p18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Key Features</a:t>
            </a:r>
            <a:endParaRPr/>
          </a:p>
        </p:txBody>
      </p:sp>
      <p:sp>
        <p:nvSpPr>
          <p:cNvPr id="1430" name="Google Shape;1430;p18"/>
          <p:cNvSpPr txBox="1"/>
          <p:nvPr/>
        </p:nvSpPr>
        <p:spPr>
          <a:xfrm>
            <a:off x="1522414" y="1676400"/>
            <a:ext cx="8915398" cy="48290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For Freelancers: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Create and manage profiles.</a:t>
            </a:r>
            <a:endParaRPr/>
          </a:p>
          <a:p>
            <a:pPr indent="-2286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Bid on projects.</a:t>
            </a:r>
            <a:endParaRPr/>
          </a:p>
          <a:p>
            <a:pPr indent="-2286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Receive notifications for bid status and payments.</a:t>
            </a:r>
            <a:endParaRPr/>
          </a:p>
          <a:p>
            <a:pPr indent="-2286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Rate clients and receive feedback.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For Clients: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Post projects with descriptions, deadlines, and budgets.</a:t>
            </a:r>
            <a:endParaRPr/>
          </a:p>
          <a:p>
            <a:pPr indent="-2286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Browse freelancer profiles and select bids.</a:t>
            </a:r>
            <a:endParaRPr/>
          </a:p>
          <a:p>
            <a:pPr indent="-2286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Track project progress and make payments.</a:t>
            </a:r>
            <a:endParaRPr/>
          </a:p>
          <a:p>
            <a:pPr indent="-2286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Rate freelancers and provide feedback.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19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Database Design Overview</a:t>
            </a:r>
            <a:endParaRPr/>
          </a:p>
        </p:txBody>
      </p:sp>
      <p:sp>
        <p:nvSpPr>
          <p:cNvPr id="1436" name="Google Shape;1436;p19"/>
          <p:cNvSpPr txBox="1"/>
          <p:nvPr/>
        </p:nvSpPr>
        <p:spPr>
          <a:xfrm>
            <a:off x="1522414" y="1676400"/>
            <a:ext cx="8915398" cy="4330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Collections: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Users: Authentication and role management.</a:t>
            </a:r>
            <a:endParaRPr/>
          </a:p>
          <a:p>
            <a:pPr indent="-1714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Freelancers: Profile details, skills, and experience.</a:t>
            </a:r>
            <a:endParaRPr/>
          </a:p>
          <a:p>
            <a:pPr indent="-1714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Clients: Company details and project postings.</a:t>
            </a:r>
            <a:endParaRPr/>
          </a:p>
          <a:p>
            <a:pPr indent="-1714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Projects: Project details, deadlines, and budgets.</a:t>
            </a:r>
            <a:endParaRPr/>
          </a:p>
          <a:p>
            <a:pPr indent="-1714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Bids: Freelancer proposals and bid statuses.</a:t>
            </a:r>
            <a:endParaRPr/>
          </a:p>
          <a:p>
            <a:pPr indent="-1714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Payments: Transaction details and statuses.</a:t>
            </a:r>
            <a:endParaRPr/>
          </a:p>
          <a:p>
            <a:pPr indent="-1714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Ratings: Feedback and ratings for freelancers and clients.</a:t>
            </a:r>
            <a:endParaRPr/>
          </a:p>
          <a:p>
            <a:pPr indent="-1714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Notifications: Real-time updates for bids and payments.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20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Challenges and Solutions</a:t>
            </a:r>
            <a:endParaRPr/>
          </a:p>
        </p:txBody>
      </p:sp>
      <p:sp>
        <p:nvSpPr>
          <p:cNvPr id="1442" name="Google Shape;1442;p20"/>
          <p:cNvSpPr txBox="1"/>
          <p:nvPr/>
        </p:nvSpPr>
        <p:spPr>
          <a:xfrm>
            <a:off x="1522414" y="1676400"/>
            <a:ext cx="8915398" cy="3865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Challenges: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Managing real-time notifications for bids and payments.</a:t>
            </a:r>
            <a:endParaRPr/>
          </a:p>
          <a:p>
            <a:pPr indent="-1714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Handling a large volume of user data and projects.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Solutions: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Implement real-time updates using MongoDB Change Streams.</a:t>
            </a:r>
            <a:endParaRPr/>
          </a:p>
          <a:p>
            <a:pPr indent="-1714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Optimize database queries and indexing for scalability.</a:t>
            </a:r>
            <a:endParaRPr/>
          </a:p>
          <a:p>
            <a:pPr indent="-285750" lvl="1" marL="74295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 GraphQL to reduce over-fetching and under-fetching of data, improving API efficiency.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21"/>
          <p:cNvSpPr txBox="1"/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onsolas"/>
              <a:buNone/>
            </a:pPr>
            <a:r>
              <a:rPr lang="en-US"/>
              <a:t>Future Enhancements</a:t>
            </a:r>
            <a:endParaRPr/>
          </a:p>
        </p:txBody>
      </p:sp>
      <p:sp>
        <p:nvSpPr>
          <p:cNvPr id="1448" name="Google Shape;1448;p21"/>
          <p:cNvSpPr txBox="1"/>
          <p:nvPr/>
        </p:nvSpPr>
        <p:spPr>
          <a:xfrm>
            <a:off x="1522414" y="1676400"/>
            <a:ext cx="8915398" cy="4081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Mobile Application: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Develop a mobile app for HireMaster (iOS and Android).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Advanced Search Filters: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Add filters for skills, experience level, and project categories.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AI-Based Matching: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Use machine learning to match freelancers with projects based on skills and preferences.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Multi-Language Support: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Add support for multiple languages to attract global users.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Chalkboard 16x9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halkboard_16x9">
      <a:dk1>
        <a:srgbClr val="000000"/>
      </a:dk1>
      <a:lt1>
        <a:srgbClr val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