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unito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e9203a1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e9203a1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e9203a1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e9203a1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e9203a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0e9203a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f66e35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0f66e35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e9203a1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0e9203a1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e9203a1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e9203a1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e9203a1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e9203a1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0" y="2152900"/>
            <a:ext cx="53613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Diabetic Retinopathy Classification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994089"/>
            <a:ext cx="5361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Sandip Wagh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r="8458"/>
          <a:stretch/>
        </p:blipFill>
        <p:spPr>
          <a:xfrm>
            <a:off x="1858700" y="633999"/>
            <a:ext cx="4908027" cy="139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5269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Global, diabetic retinopathy suffered patients growing vastly. And the fact is earliest stage could not diagnoses to normal eye vision.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necessity of finding a diabetic retinopathy as earliest would stops vision loss for prolonged diabetes patient although suffered youngs’.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proposed deep learning approach such as Deep Convolutional Neural Network (DCNN) gives high accuracy in classification of these diseases through spatial analysis.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Papers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Diabetic Retinopathy using Deep Learning Architecture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 Chandrakumar. And R Kathirvel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https://www.ijert.org/research/classifying-diabetic-retinopathy-using-deep-learning-architecture-IJERTV5IS060055.pdf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362225"/>
            <a:ext cx="7571400" cy="55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 Neural Network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41248" y="958291"/>
            <a:ext cx="7483602" cy="1272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CNN image classifications takes an input image, process it and classify it under certain categories.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Technically, deep learning CNN models to train and test, each input image will pass it through a series of convolution layers with filters, Pooling, fully connected layers (FC) and apply Softmax function to classify an object with probabilistic values between 0 and 1.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30" y="2289657"/>
            <a:ext cx="8339328" cy="260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464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Continued...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19150" y="1458625"/>
            <a:ext cx="7505700" cy="30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Layer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Strides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Linearity (ReLU)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Pooling Layer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Connected Layer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075" y="1757075"/>
            <a:ext cx="4142858" cy="22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387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19149" y="1046074"/>
            <a:ext cx="7673798" cy="3877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Convolutional Neural Network Classification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Layer </a:t>
            </a:r>
            <a:endParaRPr lang="en"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Pooling </a:t>
            </a:r>
            <a:r>
              <a:rPr lang="en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ReLULayer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layer 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connected Layer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Layer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775" y="2388093"/>
            <a:ext cx="3902075" cy="17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819150" y="290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Continued...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819150" y="1462500"/>
            <a:ext cx="7505700" cy="29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l="-15167"/>
          <a:stretch/>
        </p:blipFill>
        <p:spPr>
          <a:xfrm>
            <a:off x="2787092" y="292608"/>
            <a:ext cx="3774642" cy="458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endParaRPr sz="36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endParaRPr sz="36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Nunito</vt:lpstr>
      <vt:lpstr>Calibri</vt:lpstr>
      <vt:lpstr>Times New Roman</vt:lpstr>
      <vt:lpstr>Shift</vt:lpstr>
      <vt:lpstr>Diabetic Retinopathy Classification</vt:lpstr>
      <vt:lpstr>Abstract</vt:lpstr>
      <vt:lpstr>Research Papers</vt:lpstr>
      <vt:lpstr>Convolution Neural Network</vt:lpstr>
      <vt:lpstr>Continued...</vt:lpstr>
      <vt:lpstr>Proposed Methodology</vt:lpstr>
      <vt:lpstr>Continued...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Classification</dc:title>
  <cp:lastModifiedBy>sandip wagh</cp:lastModifiedBy>
  <cp:revision>1</cp:revision>
  <dcterms:modified xsi:type="dcterms:W3CDTF">2019-08-30T08:26:57Z</dcterms:modified>
</cp:coreProperties>
</file>