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0"/>
  </p:notesMasterIdLst>
  <p:sldIdLst>
    <p:sldId id="256" r:id="rId2"/>
    <p:sldId id="268" r:id="rId3"/>
    <p:sldId id="269" r:id="rId4"/>
    <p:sldId id="270" r:id="rId5"/>
    <p:sldId id="271" r:id="rId6"/>
    <p:sldId id="272" r:id="rId7"/>
    <p:sldId id="273" r:id="rId8"/>
    <p:sldId id="265"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291" autoAdjust="0"/>
  </p:normalViewPr>
  <p:slideViewPr>
    <p:cSldViewPr snapToGrid="0" showGuides="1">
      <p:cViewPr varScale="1">
        <p:scale>
          <a:sx n="89" d="100"/>
          <a:sy n="89" d="100"/>
        </p:scale>
        <p:origin x="120" y="156"/>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09.04.2019</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Da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1DAC5403-E1D0-4032-A9FE-410B2982643C}"/>
              </a:ext>
            </a:extLst>
          </p:cNvPr>
          <p:cNvSpPr/>
          <p:nvPr userDrawn="1"/>
        </p:nvSpPr>
        <p:spPr>
          <a:xfrm>
            <a:off x="0" y="0"/>
            <a:ext cx="12192000" cy="6858000"/>
          </a:xfrm>
          <a:prstGeom prst="rect">
            <a:avLst/>
          </a:prstGeom>
          <a:blipFill>
            <a:blip r:embed="rId2"/>
            <a:srcRect/>
            <a:stretch>
              <a:fillRect/>
            </a:stretch>
          </a:blipFill>
          <a:ln w="12700" cap="flat">
            <a:noFill/>
            <a:prstDash val="solid"/>
            <a:miter/>
          </a:ln>
        </p:spPr>
        <p:txBody>
          <a:bodyPr rtlCol="0" anchor="ctr"/>
          <a:lstStyle/>
          <a:p>
            <a:pPr algn="l"/>
            <a:endParaRPr lang="ru-RU" dirty="0"/>
          </a:p>
        </p:txBody>
      </p:sp>
      <p:sp>
        <p:nvSpPr>
          <p:cNvPr id="11" name="Rectangle 10">
            <a:extLst>
              <a:ext uri="{FF2B5EF4-FFF2-40B4-BE49-F238E27FC236}">
                <a16:creationId xmlns:a16="http://schemas.microsoft.com/office/drawing/2014/main" xmlns="" id="{F3C0C995-565B-4516-BC98-CCDEE529B154}"/>
              </a:ext>
            </a:extLst>
          </p:cNvPr>
          <p:cNvSpPr/>
          <p:nvPr userDrawn="1"/>
        </p:nvSpPr>
        <p:spPr>
          <a:xfrm>
            <a:off x="0" y="0"/>
            <a:ext cx="12192000" cy="6858000"/>
          </a:xfrm>
          <a:prstGeom prst="rect">
            <a:avLst/>
          </a:prstGeom>
          <a:solidFill>
            <a:schemeClr val="tx1">
              <a:alpha val="80000"/>
            </a:schemeClr>
          </a:solidFill>
          <a:ln w="12700" cap="flat">
            <a:noFill/>
            <a:prstDash val="solid"/>
            <a:miter/>
          </a:ln>
        </p:spPr>
        <p:txBody>
          <a:bodyPr rtlCol="0" anchor="ctr"/>
          <a:lstStyle/>
          <a:p>
            <a:pPr algn="l"/>
            <a:endParaRPr lang="ru-RU" dirty="0"/>
          </a:p>
        </p:txBody>
      </p:sp>
      <p:sp>
        <p:nvSpPr>
          <p:cNvPr id="21" name="Text Placeholder 26">
            <a:extLst>
              <a:ext uri="{FF2B5EF4-FFF2-40B4-BE49-F238E27FC236}">
                <a16:creationId xmlns:a16="http://schemas.microsoft.com/office/drawing/2014/main" xmlns="" id="{E013E669-E15F-4096-81CC-6637C4A9F9E7}"/>
              </a:ext>
            </a:extLst>
          </p:cNvPr>
          <p:cNvSpPr>
            <a:spLocks noGrp="1"/>
          </p:cNvSpPr>
          <p:nvPr>
            <p:ph type="body" sz="quarter" idx="21" hasCustomPrompt="1"/>
          </p:nvPr>
        </p:nvSpPr>
        <p:spPr>
          <a:xfrm>
            <a:off x="3912235" y="5380844"/>
            <a:ext cx="4367531" cy="324417"/>
          </a:xfrm>
        </p:spPr>
        <p:txBody>
          <a:bodyPr>
            <a:noAutofit/>
          </a:bodyPr>
          <a:lstStyle>
            <a:lvl1pPr marL="0" indent="0" algn="ctr">
              <a:buNone/>
              <a:defRPr sz="2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1037021" y="2289328"/>
            <a:ext cx="10117959" cy="1517356"/>
          </a:xfrm>
        </p:spPr>
        <p:txBody>
          <a:bodyPr>
            <a:noAutofit/>
          </a:bodyPr>
          <a:lstStyle>
            <a:lvl1pPr algn="ctr">
              <a:defRPr sz="10000" b="0">
                <a:solidFill>
                  <a:schemeClr val="bg1"/>
                </a:solidFill>
              </a:defRPr>
            </a:lvl1pPr>
          </a:lstStyle>
          <a:p>
            <a:r>
              <a:rPr lang="en-US" dirty="0"/>
              <a:t>Presentation Title    </a:t>
            </a:r>
            <a:endParaRPr lang="ru-RU" dirty="0"/>
          </a:p>
        </p:txBody>
      </p:sp>
      <p:sp>
        <p:nvSpPr>
          <p:cNvPr id="23" name="Text Placeholder 26">
            <a:extLst>
              <a:ext uri="{FF2B5EF4-FFF2-40B4-BE49-F238E27FC236}">
                <a16:creationId xmlns:a16="http://schemas.microsoft.com/office/drawing/2014/main" xmlns="" id="{5BB088E3-63C1-423F-A939-150B8E1F87A7}"/>
              </a:ext>
            </a:extLst>
          </p:cNvPr>
          <p:cNvSpPr>
            <a:spLocks noGrp="1"/>
          </p:cNvSpPr>
          <p:nvPr>
            <p:ph type="body" sz="quarter" idx="20" hasCustomPrompt="1"/>
          </p:nvPr>
        </p:nvSpPr>
        <p:spPr>
          <a:xfrm>
            <a:off x="3912235" y="5034596"/>
            <a:ext cx="4367531" cy="324417"/>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
        <p:nvSpPr>
          <p:cNvPr id="36" name="Text Placeholder 14">
            <a:extLst>
              <a:ext uri="{FF2B5EF4-FFF2-40B4-BE49-F238E27FC236}">
                <a16:creationId xmlns:a16="http://schemas.microsoft.com/office/drawing/2014/main" xmlns="" id="{2A3D73F7-77EC-4576-B541-20C032F462DC}"/>
              </a:ext>
            </a:extLst>
          </p:cNvPr>
          <p:cNvSpPr>
            <a:spLocks noGrp="1"/>
          </p:cNvSpPr>
          <p:nvPr userDrawn="1">
            <p:ph type="body" sz="quarter" idx="13" hasCustomPrompt="1"/>
          </p:nvPr>
        </p:nvSpPr>
        <p:spPr>
          <a:xfrm>
            <a:off x="1050857" y="3890308"/>
            <a:ext cx="10090287" cy="606659"/>
          </a:xfrm>
        </p:spPr>
        <p:txBody>
          <a:bodyPr>
            <a:noAutofit/>
          </a:bodyPr>
          <a:lstStyle>
            <a:lvl1pPr marL="0" indent="0" algn="ctr">
              <a:buNone/>
              <a:defRPr sz="3000" b="0" i="0">
                <a:solidFill>
                  <a:schemeClr val="bg2"/>
                </a:solidFill>
              </a:defRPr>
            </a:lvl1pPr>
          </a:lstStyle>
          <a:p>
            <a:pPr lvl="0"/>
            <a:r>
              <a:rPr lang="en-US" dirty="0"/>
              <a:t>PRESENTATION TAGLINE</a:t>
            </a:r>
          </a:p>
        </p:txBody>
      </p:sp>
      <p:sp>
        <p:nvSpPr>
          <p:cNvPr id="15" name="Rectangle 14">
            <a:extLst>
              <a:ext uri="{FF2B5EF4-FFF2-40B4-BE49-F238E27FC236}">
                <a16:creationId xmlns:a16="http://schemas.microsoft.com/office/drawing/2014/main" xmlns="" id="{B1AB1BF5-25AE-4D07-8C5B-8ED82109AAFD}"/>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ru-RU" dirty="0"/>
          </a:p>
        </p:txBody>
      </p:sp>
      <p:sp>
        <p:nvSpPr>
          <p:cNvPr id="16" name="Rectangle 15">
            <a:extLst>
              <a:ext uri="{FF2B5EF4-FFF2-40B4-BE49-F238E27FC236}">
                <a16:creationId xmlns:a16="http://schemas.microsoft.com/office/drawing/2014/main" xmlns="" id="{40356ECE-618B-4CAE-B0AA-1F1C86CF382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ru-RU" dirty="0"/>
          </a:p>
        </p:txBody>
      </p:sp>
      <p:cxnSp>
        <p:nvCxnSpPr>
          <p:cNvPr id="6" name="Straight Connector 5">
            <a:extLst>
              <a:ext uri="{FF2B5EF4-FFF2-40B4-BE49-F238E27FC236}">
                <a16:creationId xmlns:a16="http://schemas.microsoft.com/office/drawing/2014/main" xmlns="" id="{2B62C84D-B809-41CE-8FCD-935E2343985F}"/>
              </a:ext>
            </a:extLst>
          </p:cNvPr>
          <p:cNvCxnSpPr/>
          <p:nvPr userDrawn="1"/>
        </p:nvCxnSpPr>
        <p:spPr>
          <a:xfrm>
            <a:off x="5711952" y="5382082"/>
            <a:ext cx="76809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xmlns="" id="{B0670BD7-5166-40F4-A6FC-B5B1D91577B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3608400" y="3612713"/>
            <a:ext cx="4975200" cy="114227"/>
          </a:xfrm>
          <a:prstGeom prst="rect">
            <a:avLst/>
          </a:prstGeom>
        </p:spPr>
      </p:pic>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xmlns="" id="{477C40CB-E014-6746-B13E-D12CBBAA5F76}"/>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ru-RU" dirty="0"/>
          </a:p>
        </p:txBody>
      </p:sp>
      <p:sp>
        <p:nvSpPr>
          <p:cNvPr id="3" name="Date Placeholder 2">
            <a:extLst>
              <a:ext uri="{FF2B5EF4-FFF2-40B4-BE49-F238E27FC236}">
                <a16:creationId xmlns:a16="http://schemas.microsoft.com/office/drawing/2014/main" xmlns="" id="{0A250713-11E6-4FEF-877D-92967D24588A}"/>
              </a:ext>
            </a:extLst>
          </p:cNvPr>
          <p:cNvSpPr>
            <a:spLocks noGrp="1"/>
          </p:cNvSpPr>
          <p:nvPr>
            <p:ph type="dt" sz="half" idx="10"/>
          </p:nvPr>
        </p:nvSpPr>
        <p:spPr/>
        <p:txBody>
          <a:bodyPr/>
          <a:lstStyle/>
          <a:p>
            <a:r>
              <a:rPr lang="ru-RU"/>
              <a:t>MM.DD.20XX</a:t>
            </a:r>
            <a:endParaRPr lang="ru-RU" dirty="0"/>
          </a:p>
        </p:txBody>
      </p:sp>
      <p:sp>
        <p:nvSpPr>
          <p:cNvPr id="4" name="Footer Placeholder 3">
            <a:extLst>
              <a:ext uri="{FF2B5EF4-FFF2-40B4-BE49-F238E27FC236}">
                <a16:creationId xmlns:a16="http://schemas.microsoft.com/office/drawing/2014/main" xmlns="" id="{445D3C9A-DEE5-4BD4-8961-80E018A4C27D}"/>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1623800E-00CA-43ED-953B-1A09DD428433}"/>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10" name="Title 1">
            <a:extLst>
              <a:ext uri="{FF2B5EF4-FFF2-40B4-BE49-F238E27FC236}">
                <a16:creationId xmlns:a16="http://schemas.microsoft.com/office/drawing/2014/main" xmlns="" id="{36869C46-B57A-4B80-BC7B-965AF70D6343}"/>
              </a:ext>
            </a:extLst>
          </p:cNvPr>
          <p:cNvSpPr>
            <a:spLocks noGrp="1"/>
          </p:cNvSpPr>
          <p:nvPr>
            <p:ph type="title" hasCustomPrompt="1"/>
          </p:nvPr>
        </p:nvSpPr>
        <p:spPr>
          <a:xfrm>
            <a:off x="2013284" y="5868367"/>
            <a:ext cx="8165432" cy="363600"/>
          </a:xfrm>
        </p:spPr>
        <p:txBody>
          <a:bodyPr>
            <a:normAutofit/>
          </a:bodyPr>
          <a:lstStyle>
            <a:lvl1pPr algn="ctr">
              <a:defRPr lang="ru-RU" sz="1800" b="0" i="0" kern="1200" dirty="0">
                <a:solidFill>
                  <a:schemeClr val="tx2"/>
                </a:solidFill>
                <a:latin typeface="+mn-lt"/>
                <a:ea typeface="+mn-ea"/>
                <a:cs typeface="+mn-cs"/>
              </a:defRPr>
            </a:lvl1pPr>
          </a:lstStyle>
          <a:p>
            <a:r>
              <a:rPr lang="en-US" dirty="0"/>
              <a:t>CLICK TO EDIT MASTER TITLE STYLE</a:t>
            </a:r>
            <a:endParaRPr lang="ru-RU" dirty="0"/>
          </a:p>
        </p:txBody>
      </p:sp>
      <p:sp>
        <p:nvSpPr>
          <p:cNvPr id="8" name="Media Placeholder 7">
            <a:extLst>
              <a:ext uri="{FF2B5EF4-FFF2-40B4-BE49-F238E27FC236}">
                <a16:creationId xmlns:a16="http://schemas.microsoft.com/office/drawing/2014/main" xmlns="" id="{42411445-9429-45B8-9A2F-EB86451B6B14}"/>
              </a:ext>
            </a:extLst>
          </p:cNvPr>
          <p:cNvSpPr>
            <a:spLocks noGrp="1"/>
          </p:cNvSpPr>
          <p:nvPr>
            <p:ph type="media" sz="quarter" idx="17"/>
          </p:nvPr>
        </p:nvSpPr>
        <p:spPr>
          <a:xfrm>
            <a:off x="829056" y="827052"/>
            <a:ext cx="10533888" cy="4818888"/>
          </a:xfrm>
        </p:spPr>
        <p:txBody>
          <a:bodyPr anchor="ctr" anchorCtr="0">
            <a:normAutofit/>
          </a:bodyPr>
          <a:lstStyle>
            <a:lvl1pPr marL="0" indent="0" algn="ctr">
              <a:buNone/>
              <a:defRPr sz="1400"/>
            </a:lvl1pPr>
          </a:lstStyle>
          <a:p>
            <a:r>
              <a:rPr lang="en-US" smtClean="0"/>
              <a:t>Click icon to add media</a:t>
            </a:r>
            <a:endParaRPr lang="ru-RU"/>
          </a:p>
        </p:txBody>
      </p:sp>
    </p:spTree>
    <p:extLst>
      <p:ext uri="{BB962C8B-B14F-4D97-AF65-F5344CB8AC3E}">
        <p14:creationId xmlns:p14="http://schemas.microsoft.com/office/powerpoint/2010/main" val="3211357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orks Cited Slide">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xmlns="" id="{AB26BB24-F7CA-D343-93C8-2EAC64AB35DF}"/>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ru-RU" dirty="0"/>
          </a:p>
        </p:txBody>
      </p:sp>
      <p:sp>
        <p:nvSpPr>
          <p:cNvPr id="5" name="Slide Number Placeholder 4">
            <a:extLst>
              <a:ext uri="{FF2B5EF4-FFF2-40B4-BE49-F238E27FC236}">
                <a16:creationId xmlns:a16="http://schemas.microsoft.com/office/drawing/2014/main" xmlns="" id="{EAC4B419-8728-4000-B6EF-1ECF88F80B8B}"/>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2" name="Title 1">
            <a:extLst>
              <a:ext uri="{FF2B5EF4-FFF2-40B4-BE49-F238E27FC236}">
                <a16:creationId xmlns:a16="http://schemas.microsoft.com/office/drawing/2014/main" xmlns="" id="{A62FC5F7-2AC0-4A53-8E2A-D6A7F4B4D77C}"/>
              </a:ext>
            </a:extLst>
          </p:cNvPr>
          <p:cNvSpPr>
            <a:spLocks noGrp="1"/>
          </p:cNvSpPr>
          <p:nvPr>
            <p:ph type="title" hasCustomPrompt="1"/>
          </p:nvPr>
        </p:nvSpPr>
        <p:spPr>
          <a:xfrm>
            <a:off x="838200" y="652986"/>
            <a:ext cx="10515600" cy="904875"/>
          </a:xfrm>
        </p:spPr>
        <p:txBody>
          <a:bodyPr/>
          <a:lstStyle>
            <a:lvl1pPr algn="ctr">
              <a:defRPr b="0"/>
            </a:lvl1pPr>
          </a:lstStyle>
          <a:p>
            <a:r>
              <a:rPr lang="en-US" dirty="0"/>
              <a:t>Works Cited</a:t>
            </a:r>
            <a:endParaRPr lang="ru-RU" dirty="0"/>
          </a:p>
        </p:txBody>
      </p:sp>
      <p:sp>
        <p:nvSpPr>
          <p:cNvPr id="3" name="Date Placeholder 2">
            <a:extLst>
              <a:ext uri="{FF2B5EF4-FFF2-40B4-BE49-F238E27FC236}">
                <a16:creationId xmlns:a16="http://schemas.microsoft.com/office/drawing/2014/main" xmlns="" id="{B516B06F-92DB-40BB-B026-E443732F67C8}"/>
              </a:ext>
            </a:extLst>
          </p:cNvPr>
          <p:cNvSpPr>
            <a:spLocks noGrp="1"/>
          </p:cNvSpPr>
          <p:nvPr>
            <p:ph type="dt" sz="half" idx="10"/>
          </p:nvPr>
        </p:nvSpPr>
        <p:spPr/>
        <p:txBody>
          <a:bodyPr/>
          <a:lstStyle/>
          <a:p>
            <a:r>
              <a:rPr lang="ru-RU" dirty="0"/>
              <a:t>MM.DD.20XX</a:t>
            </a:r>
          </a:p>
        </p:txBody>
      </p:sp>
      <p:sp>
        <p:nvSpPr>
          <p:cNvPr id="4" name="Footer Placeholder 3">
            <a:extLst>
              <a:ext uri="{FF2B5EF4-FFF2-40B4-BE49-F238E27FC236}">
                <a16:creationId xmlns:a16="http://schemas.microsoft.com/office/drawing/2014/main" xmlns="" id="{11FF27C1-06BD-4F55-BB58-DC1D0892188F}"/>
              </a:ext>
            </a:extLst>
          </p:cNvPr>
          <p:cNvSpPr>
            <a:spLocks noGrp="1"/>
          </p:cNvSpPr>
          <p:nvPr>
            <p:ph type="ftr" sz="quarter" idx="11"/>
          </p:nvPr>
        </p:nvSpPr>
        <p:spPr/>
        <p:txBody>
          <a:bodyPr/>
          <a:lstStyle/>
          <a:p>
            <a:r>
              <a:rPr lang="en-US" dirty="0"/>
              <a:t>ADD A FOOTER</a:t>
            </a:r>
            <a:endParaRPr lang="ru-RU" dirty="0"/>
          </a:p>
        </p:txBody>
      </p:sp>
      <p:sp>
        <p:nvSpPr>
          <p:cNvPr id="18" name="Text Placeholder 17">
            <a:extLst>
              <a:ext uri="{FF2B5EF4-FFF2-40B4-BE49-F238E27FC236}">
                <a16:creationId xmlns:a16="http://schemas.microsoft.com/office/drawing/2014/main" xmlns="" id="{4F134C5C-60EE-4E07-8A4F-120C1B5AA0AF}"/>
              </a:ext>
            </a:extLst>
          </p:cNvPr>
          <p:cNvSpPr>
            <a:spLocks noGrp="1"/>
          </p:cNvSpPr>
          <p:nvPr>
            <p:ph type="body" sz="quarter" idx="13" hasCustomPrompt="1"/>
          </p:nvPr>
        </p:nvSpPr>
        <p:spPr>
          <a:xfrm>
            <a:off x="838200" y="1874838"/>
            <a:ext cx="10515600" cy="3742191"/>
          </a:xfrm>
        </p:spPr>
        <p:txBody>
          <a:bodyPr>
            <a:normAutofit/>
          </a:bodyPr>
          <a:lstStyle>
            <a:lvl1pPr marL="285750" indent="-285750" algn="l">
              <a:buClr>
                <a:schemeClr val="bg2"/>
              </a:buClr>
              <a:buFont typeface="Arial" panose="020B0604020202020204" pitchFamily="34" charset="0"/>
              <a:buChar char="•"/>
              <a:defRPr lang="en-US" sz="1600" kern="1200" dirty="0">
                <a:solidFill>
                  <a:schemeClr val="tx1">
                    <a:lumMod val="75000"/>
                    <a:lumOff val="25000"/>
                  </a:schemeClr>
                </a:solidFill>
                <a:latin typeface="+mn-lt"/>
                <a:ea typeface="+mn-ea"/>
                <a:cs typeface="+mn-cs"/>
              </a:defRPr>
            </a:lvl1pPr>
            <a:lvl2pPr>
              <a:defRPr sz="1800"/>
            </a:lvl2pPr>
            <a:lvl3pPr>
              <a:defRPr sz="1800"/>
            </a:lvl3pPr>
            <a:lvl4pPr>
              <a:defRPr sz="1800"/>
            </a:lvl4pPr>
            <a:lvl5pPr>
              <a:defRPr sz="1800"/>
            </a:lvl5pPr>
          </a:lstStyle>
          <a:p>
            <a:pPr marL="180000" lvl="0" indent="-180000" algn="l" defTabSz="914400" rtl="0" eaLnBrk="1" latinLnBrk="0" hangingPunct="1">
              <a:lnSpc>
                <a:spcPct val="90000"/>
              </a:lnSpc>
              <a:spcBef>
                <a:spcPts val="600"/>
              </a:spcBef>
              <a:buClr>
                <a:schemeClr val="bg2"/>
              </a:buClr>
              <a:buFont typeface="Arial" panose="020B0604020202020204" pitchFamily="34" charset="0"/>
              <a:buChar char="•"/>
            </a:pPr>
            <a:r>
              <a:rPr lang="en-US" dirty="0"/>
              <a:t>Edit master text styles</a:t>
            </a:r>
          </a:p>
        </p:txBody>
      </p:sp>
      <p:pic>
        <p:nvPicPr>
          <p:cNvPr id="9" name="Graphic 8">
            <a:extLst>
              <a:ext uri="{FF2B5EF4-FFF2-40B4-BE49-F238E27FC236}">
                <a16:creationId xmlns:a16="http://schemas.microsoft.com/office/drawing/2014/main" xmlns="" id="{D3F5050C-5FCE-4873-9B10-9668F66C2788}"/>
              </a:ext>
            </a:extLst>
          </p:cNvPr>
          <p:cNvPicPr>
            <a:picLocks/>
          </p:cNvPicPr>
          <p:nvPr userDrawn="1"/>
        </p:nvPicPr>
        <p:blipFill>
          <a:blip r:embed="rId2">
            <a:extLst>
              <a:ext uri="{96DAC541-7B7A-43D3-8B79-37D633B846F1}">
                <asvg:svgBlip xmlns:asvg="http://schemas.microsoft.com/office/drawing/2016/SVG/main" xmlns="" r:embed="rId3"/>
              </a:ext>
            </a:extLst>
          </a:blip>
          <a:stretch>
            <a:fillRect/>
          </a:stretch>
        </p:blipFill>
        <p:spPr>
          <a:xfrm>
            <a:off x="4728000" y="1583062"/>
            <a:ext cx="2736000" cy="133200"/>
          </a:xfrm>
          <a:prstGeom prst="rect">
            <a:avLst/>
          </a:prstGeom>
        </p:spPr>
      </p:pic>
    </p:spTree>
    <p:extLst>
      <p:ext uri="{BB962C8B-B14F-4D97-AF65-F5344CB8AC3E}">
        <p14:creationId xmlns:p14="http://schemas.microsoft.com/office/powerpoint/2010/main" val="2108027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Layout">
    <p:spTree>
      <p:nvGrpSpPr>
        <p:cNvPr id="1" name=""/>
        <p:cNvGrpSpPr/>
        <p:nvPr/>
      </p:nvGrpSpPr>
      <p:grpSpPr>
        <a:xfrm>
          <a:off x="0" y="0"/>
          <a:ext cx="0" cy="0"/>
          <a:chOff x="0" y="0"/>
          <a:chExt cx="0" cy="0"/>
        </a:xfrm>
      </p:grpSpPr>
      <p:sp>
        <p:nvSpPr>
          <p:cNvPr id="33" name="Oval 32">
            <a:extLst>
              <a:ext uri="{FF2B5EF4-FFF2-40B4-BE49-F238E27FC236}">
                <a16:creationId xmlns:a16="http://schemas.microsoft.com/office/drawing/2014/main" xmlns="" id="{93CAE97F-7AA1-7243-A2C2-945FB7C81FFE}"/>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ru-RU" dirty="0"/>
          </a:p>
        </p:txBody>
      </p:sp>
      <p:sp>
        <p:nvSpPr>
          <p:cNvPr id="5" name="Slide Number Placeholder 4">
            <a:extLst>
              <a:ext uri="{FF2B5EF4-FFF2-40B4-BE49-F238E27FC236}">
                <a16:creationId xmlns:a16="http://schemas.microsoft.com/office/drawing/2014/main" xmlns="" id="{EAC4B419-8728-4000-B6EF-1ECF88F80B8B}"/>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2" name="Title 1">
            <a:extLst>
              <a:ext uri="{FF2B5EF4-FFF2-40B4-BE49-F238E27FC236}">
                <a16:creationId xmlns:a16="http://schemas.microsoft.com/office/drawing/2014/main" xmlns="" id="{A62FC5F7-2AC0-4A53-8E2A-D6A7F4B4D77C}"/>
              </a:ext>
            </a:extLst>
          </p:cNvPr>
          <p:cNvSpPr>
            <a:spLocks noGrp="1"/>
          </p:cNvSpPr>
          <p:nvPr>
            <p:ph type="title" hasCustomPrompt="1"/>
          </p:nvPr>
        </p:nvSpPr>
        <p:spPr>
          <a:xfrm>
            <a:off x="838200" y="652986"/>
            <a:ext cx="10515600" cy="904875"/>
          </a:xfrm>
        </p:spPr>
        <p:txBody>
          <a:bodyPr/>
          <a:lstStyle>
            <a:lvl1pPr algn="ctr">
              <a:defRPr b="0"/>
            </a:lvl1pPr>
          </a:lstStyle>
          <a:p>
            <a:r>
              <a:rPr lang="en-US" dirty="0"/>
              <a:t>Timeline</a:t>
            </a:r>
            <a:endParaRPr lang="ru-RU" dirty="0"/>
          </a:p>
        </p:txBody>
      </p:sp>
      <p:sp>
        <p:nvSpPr>
          <p:cNvPr id="3" name="Date Placeholder 2">
            <a:extLst>
              <a:ext uri="{FF2B5EF4-FFF2-40B4-BE49-F238E27FC236}">
                <a16:creationId xmlns:a16="http://schemas.microsoft.com/office/drawing/2014/main" xmlns="" id="{B516B06F-92DB-40BB-B026-E443732F67C8}"/>
              </a:ext>
            </a:extLst>
          </p:cNvPr>
          <p:cNvSpPr>
            <a:spLocks noGrp="1"/>
          </p:cNvSpPr>
          <p:nvPr>
            <p:ph type="dt" sz="half" idx="10"/>
          </p:nvPr>
        </p:nvSpPr>
        <p:spPr/>
        <p:txBody>
          <a:bodyPr/>
          <a:lstStyle/>
          <a:p>
            <a:r>
              <a:rPr lang="ru-RU" dirty="0"/>
              <a:t>MM.DD.20XX</a:t>
            </a:r>
          </a:p>
        </p:txBody>
      </p:sp>
      <p:sp>
        <p:nvSpPr>
          <p:cNvPr id="4" name="Footer Placeholder 3">
            <a:extLst>
              <a:ext uri="{FF2B5EF4-FFF2-40B4-BE49-F238E27FC236}">
                <a16:creationId xmlns:a16="http://schemas.microsoft.com/office/drawing/2014/main" xmlns="" id="{11FF27C1-06BD-4F55-BB58-DC1D0892188F}"/>
              </a:ext>
            </a:extLst>
          </p:cNvPr>
          <p:cNvSpPr>
            <a:spLocks noGrp="1"/>
          </p:cNvSpPr>
          <p:nvPr>
            <p:ph type="ftr" sz="quarter" idx="11"/>
          </p:nvPr>
        </p:nvSpPr>
        <p:spPr/>
        <p:txBody>
          <a:bodyPr/>
          <a:lstStyle/>
          <a:p>
            <a:r>
              <a:rPr lang="en-US" dirty="0"/>
              <a:t>ADD A FOOTER</a:t>
            </a:r>
            <a:endParaRPr lang="ru-RU" dirty="0"/>
          </a:p>
        </p:txBody>
      </p:sp>
      <p:sp>
        <p:nvSpPr>
          <p:cNvPr id="18" name="Text Placeholder 17">
            <a:extLst>
              <a:ext uri="{FF2B5EF4-FFF2-40B4-BE49-F238E27FC236}">
                <a16:creationId xmlns:a16="http://schemas.microsoft.com/office/drawing/2014/main" xmlns="" id="{4F134C5C-60EE-4E07-8A4F-120C1B5AA0AF}"/>
              </a:ext>
            </a:extLst>
          </p:cNvPr>
          <p:cNvSpPr>
            <a:spLocks noGrp="1"/>
          </p:cNvSpPr>
          <p:nvPr>
            <p:ph type="body" sz="quarter" idx="13" hasCustomPrompt="1"/>
          </p:nvPr>
        </p:nvSpPr>
        <p:spPr>
          <a:xfrm>
            <a:off x="838200" y="1874838"/>
            <a:ext cx="10515600" cy="904875"/>
          </a:xfrm>
        </p:spPr>
        <p:txBody>
          <a:bodyPr>
            <a:normAutofit/>
          </a:bodyPr>
          <a:lstStyle>
            <a:lvl1pPr marL="0" indent="0" algn="ctr">
              <a:buNone/>
              <a:defRPr sz="1800"/>
            </a:lvl1pPr>
            <a:lvl2pPr>
              <a:defRPr sz="1800"/>
            </a:lvl2pPr>
            <a:lvl3pPr>
              <a:defRPr sz="1800"/>
            </a:lvl3pPr>
            <a:lvl4pPr>
              <a:defRPr sz="1800"/>
            </a:lvl4pPr>
            <a:lvl5pPr>
              <a:defRPr sz="1800"/>
            </a:lvl5pPr>
          </a:lstStyle>
          <a:p>
            <a:pPr lvl="0"/>
            <a:r>
              <a:rPr lang="en-US" dirty="0"/>
              <a:t>EDIT MASTER TEXT STYLES</a:t>
            </a:r>
          </a:p>
        </p:txBody>
      </p:sp>
      <p:pic>
        <p:nvPicPr>
          <p:cNvPr id="8" name="Graphic 7">
            <a:extLst>
              <a:ext uri="{FF2B5EF4-FFF2-40B4-BE49-F238E27FC236}">
                <a16:creationId xmlns:a16="http://schemas.microsoft.com/office/drawing/2014/main" xmlns="" id="{4E7124FD-A9E6-49DA-B2D3-4C868E3C90AD}"/>
              </a:ext>
            </a:extLst>
          </p:cNvPr>
          <p:cNvPicPr>
            <a:picLocks/>
          </p:cNvPicPr>
          <p:nvPr userDrawn="1"/>
        </p:nvPicPr>
        <p:blipFill>
          <a:blip r:embed="rId2">
            <a:extLst>
              <a:ext uri="{96DAC541-7B7A-43D3-8B79-37D633B846F1}">
                <asvg:svgBlip xmlns:asvg="http://schemas.microsoft.com/office/drawing/2016/SVG/main" xmlns="" r:embed="rId3"/>
              </a:ext>
            </a:extLst>
          </a:blip>
          <a:stretch>
            <a:fillRect/>
          </a:stretch>
        </p:blipFill>
        <p:spPr>
          <a:xfrm>
            <a:off x="4728000" y="1583062"/>
            <a:ext cx="2736000" cy="133200"/>
          </a:xfrm>
          <a:prstGeom prst="rect">
            <a:avLst/>
          </a:prstGeom>
        </p:spPr>
      </p:pic>
      <p:cxnSp>
        <p:nvCxnSpPr>
          <p:cNvPr id="9" name="Straight Connector 8">
            <a:extLst>
              <a:ext uri="{FF2B5EF4-FFF2-40B4-BE49-F238E27FC236}">
                <a16:creationId xmlns:a16="http://schemas.microsoft.com/office/drawing/2014/main" xmlns="" id="{0128AD04-D032-4ED8-B747-79E215221BC3}"/>
              </a:ext>
            </a:extLst>
          </p:cNvPr>
          <p:cNvCxnSpPr/>
          <p:nvPr userDrawn="1"/>
        </p:nvCxnSpPr>
        <p:spPr>
          <a:xfrm>
            <a:off x="1003193" y="3429000"/>
            <a:ext cx="10735056"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xmlns="" id="{7CADBD86-8962-4775-A03E-4D2D3F35D72C}"/>
              </a:ext>
            </a:extLst>
          </p:cNvPr>
          <p:cNvSpPr/>
          <p:nvPr userDrawn="1"/>
        </p:nvSpPr>
        <p:spPr>
          <a:xfrm>
            <a:off x="1003193" y="3346704"/>
            <a:ext cx="164592" cy="164592"/>
          </a:xfrm>
          <a:prstGeom prst="ellipse">
            <a:avLst/>
          </a:prstGeom>
          <a:solidFill>
            <a:schemeClr val="bg2"/>
          </a:solidFill>
          <a:ln w="12700" cap="flat">
            <a:noFill/>
            <a:prstDash val="solid"/>
            <a:miter/>
          </a:ln>
        </p:spPr>
        <p:txBody>
          <a:bodyPr rtlCol="0" anchor="ctr"/>
          <a:lstStyle/>
          <a:p>
            <a:pPr algn="l"/>
            <a:endParaRPr lang="ru-RU" dirty="0"/>
          </a:p>
        </p:txBody>
      </p:sp>
      <p:sp>
        <p:nvSpPr>
          <p:cNvPr id="13" name="Oval 12">
            <a:extLst>
              <a:ext uri="{FF2B5EF4-FFF2-40B4-BE49-F238E27FC236}">
                <a16:creationId xmlns:a16="http://schemas.microsoft.com/office/drawing/2014/main" xmlns="" id="{325884FD-7D59-4699-84D1-14B6900E99F4}"/>
              </a:ext>
            </a:extLst>
          </p:cNvPr>
          <p:cNvSpPr/>
          <p:nvPr userDrawn="1"/>
        </p:nvSpPr>
        <p:spPr>
          <a:xfrm>
            <a:off x="6048611" y="3346704"/>
            <a:ext cx="164592" cy="164592"/>
          </a:xfrm>
          <a:prstGeom prst="ellipse">
            <a:avLst/>
          </a:prstGeom>
          <a:solidFill>
            <a:schemeClr val="bg2"/>
          </a:solidFill>
          <a:ln w="12700" cap="flat">
            <a:noFill/>
            <a:prstDash val="solid"/>
            <a:miter/>
          </a:ln>
        </p:spPr>
        <p:txBody>
          <a:bodyPr rtlCol="0" anchor="ctr"/>
          <a:lstStyle/>
          <a:p>
            <a:pPr algn="l"/>
            <a:endParaRPr lang="ru-RU" dirty="0"/>
          </a:p>
        </p:txBody>
      </p:sp>
      <p:sp>
        <p:nvSpPr>
          <p:cNvPr id="16" name="Oval 15">
            <a:extLst>
              <a:ext uri="{FF2B5EF4-FFF2-40B4-BE49-F238E27FC236}">
                <a16:creationId xmlns:a16="http://schemas.microsoft.com/office/drawing/2014/main" xmlns="" id="{F6A6A55C-2C42-4004-8120-A8A22C86DD6F}"/>
              </a:ext>
            </a:extLst>
          </p:cNvPr>
          <p:cNvSpPr/>
          <p:nvPr userDrawn="1"/>
        </p:nvSpPr>
        <p:spPr>
          <a:xfrm>
            <a:off x="9412224" y="3346704"/>
            <a:ext cx="164592" cy="164592"/>
          </a:xfrm>
          <a:prstGeom prst="ellipse">
            <a:avLst/>
          </a:prstGeom>
          <a:solidFill>
            <a:schemeClr val="bg2"/>
          </a:solidFill>
          <a:ln w="12700" cap="flat">
            <a:noFill/>
            <a:prstDash val="solid"/>
            <a:miter/>
          </a:ln>
        </p:spPr>
        <p:txBody>
          <a:bodyPr rtlCol="0" anchor="ctr"/>
          <a:lstStyle/>
          <a:p>
            <a:pPr algn="l"/>
            <a:endParaRPr lang="ru-RU" dirty="0"/>
          </a:p>
        </p:txBody>
      </p:sp>
      <p:sp>
        <p:nvSpPr>
          <p:cNvPr id="17" name="Oval 16">
            <a:extLst>
              <a:ext uri="{FF2B5EF4-FFF2-40B4-BE49-F238E27FC236}">
                <a16:creationId xmlns:a16="http://schemas.microsoft.com/office/drawing/2014/main" xmlns="" id="{213A8FD8-4E6D-4DB1-8DA5-82151D87BDFF}"/>
              </a:ext>
            </a:extLst>
          </p:cNvPr>
          <p:cNvSpPr/>
          <p:nvPr userDrawn="1"/>
        </p:nvSpPr>
        <p:spPr>
          <a:xfrm>
            <a:off x="2684999" y="3346704"/>
            <a:ext cx="164592" cy="164592"/>
          </a:xfrm>
          <a:prstGeom prst="ellipse">
            <a:avLst/>
          </a:prstGeom>
          <a:solidFill>
            <a:schemeClr val="bg2"/>
          </a:solidFill>
          <a:ln w="12700" cap="flat">
            <a:noFill/>
            <a:prstDash val="solid"/>
            <a:miter/>
          </a:ln>
        </p:spPr>
        <p:txBody>
          <a:bodyPr rtlCol="0" anchor="ctr"/>
          <a:lstStyle/>
          <a:p>
            <a:pPr algn="l"/>
            <a:endParaRPr lang="ru-RU" dirty="0"/>
          </a:p>
        </p:txBody>
      </p:sp>
      <p:sp>
        <p:nvSpPr>
          <p:cNvPr id="19" name="Oval 18">
            <a:extLst>
              <a:ext uri="{FF2B5EF4-FFF2-40B4-BE49-F238E27FC236}">
                <a16:creationId xmlns:a16="http://schemas.microsoft.com/office/drawing/2014/main" xmlns="" id="{71E5BFBE-FB31-40FB-971E-8340FDBDE99A}"/>
              </a:ext>
            </a:extLst>
          </p:cNvPr>
          <p:cNvSpPr/>
          <p:nvPr userDrawn="1"/>
        </p:nvSpPr>
        <p:spPr>
          <a:xfrm>
            <a:off x="4366805" y="3346704"/>
            <a:ext cx="164592" cy="164592"/>
          </a:xfrm>
          <a:prstGeom prst="ellipse">
            <a:avLst/>
          </a:prstGeom>
          <a:solidFill>
            <a:schemeClr val="bg2"/>
          </a:solidFill>
          <a:ln w="12700" cap="flat">
            <a:noFill/>
            <a:prstDash val="solid"/>
            <a:miter/>
          </a:ln>
        </p:spPr>
        <p:txBody>
          <a:bodyPr rtlCol="0" anchor="ctr"/>
          <a:lstStyle/>
          <a:p>
            <a:pPr algn="l"/>
            <a:endParaRPr lang="ru-RU" dirty="0"/>
          </a:p>
        </p:txBody>
      </p:sp>
      <p:sp>
        <p:nvSpPr>
          <p:cNvPr id="20" name="Oval 19">
            <a:extLst>
              <a:ext uri="{FF2B5EF4-FFF2-40B4-BE49-F238E27FC236}">
                <a16:creationId xmlns:a16="http://schemas.microsoft.com/office/drawing/2014/main" xmlns="" id="{99956DA3-E64C-494F-8908-AC1D9418DC10}"/>
              </a:ext>
            </a:extLst>
          </p:cNvPr>
          <p:cNvSpPr/>
          <p:nvPr userDrawn="1"/>
        </p:nvSpPr>
        <p:spPr>
          <a:xfrm>
            <a:off x="7730417" y="3346704"/>
            <a:ext cx="164592" cy="164592"/>
          </a:xfrm>
          <a:prstGeom prst="ellipse">
            <a:avLst/>
          </a:prstGeom>
          <a:solidFill>
            <a:schemeClr val="bg2"/>
          </a:solidFill>
          <a:ln w="12700" cap="flat">
            <a:noFill/>
            <a:prstDash val="solid"/>
            <a:miter/>
          </a:ln>
        </p:spPr>
        <p:txBody>
          <a:bodyPr rtlCol="0" anchor="ctr"/>
          <a:lstStyle/>
          <a:p>
            <a:pPr algn="l"/>
            <a:endParaRPr lang="ru-RU" dirty="0"/>
          </a:p>
        </p:txBody>
      </p:sp>
      <p:sp>
        <p:nvSpPr>
          <p:cNvPr id="14" name="Text Placeholder 13">
            <a:extLst>
              <a:ext uri="{FF2B5EF4-FFF2-40B4-BE49-F238E27FC236}">
                <a16:creationId xmlns:a16="http://schemas.microsoft.com/office/drawing/2014/main" xmlns="" id="{F925B8D3-7699-4838-BB92-099F0752EF4D}"/>
              </a:ext>
            </a:extLst>
          </p:cNvPr>
          <p:cNvSpPr>
            <a:spLocks noGrp="1"/>
          </p:cNvSpPr>
          <p:nvPr>
            <p:ph type="body" sz="quarter" idx="14" hasCustomPrompt="1"/>
          </p:nvPr>
        </p:nvSpPr>
        <p:spPr>
          <a:xfrm>
            <a:off x="1006251" y="2809757"/>
            <a:ext cx="1171388" cy="484441"/>
          </a:xfrm>
        </p:spPr>
        <p:txBody>
          <a:bodyPr>
            <a:noAutofit/>
          </a:bodyPr>
          <a:lstStyle>
            <a:lvl1pPr marL="0" indent="0">
              <a:buNone/>
              <a:defRPr sz="3500">
                <a:latin typeface="+mj-lt"/>
              </a:defRPr>
            </a:lvl1pPr>
          </a:lstStyle>
          <a:p>
            <a:pPr lvl="0"/>
            <a:r>
              <a:rPr lang="en-US" dirty="0"/>
              <a:t>Year</a:t>
            </a:r>
            <a:endParaRPr lang="ru-RU" dirty="0"/>
          </a:p>
        </p:txBody>
      </p:sp>
      <p:sp>
        <p:nvSpPr>
          <p:cNvPr id="21" name="Text Placeholder 13">
            <a:extLst>
              <a:ext uri="{FF2B5EF4-FFF2-40B4-BE49-F238E27FC236}">
                <a16:creationId xmlns:a16="http://schemas.microsoft.com/office/drawing/2014/main" xmlns="" id="{F0ED1E4A-D0B2-44B6-AE21-6DC45B20C67E}"/>
              </a:ext>
            </a:extLst>
          </p:cNvPr>
          <p:cNvSpPr>
            <a:spLocks noGrp="1"/>
          </p:cNvSpPr>
          <p:nvPr>
            <p:ph type="body" sz="quarter" idx="15"/>
          </p:nvPr>
        </p:nvSpPr>
        <p:spPr>
          <a:xfrm>
            <a:off x="956944"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smtClean="0"/>
              <a:t>Click to edit Master text styles</a:t>
            </a:r>
          </a:p>
        </p:txBody>
      </p:sp>
      <p:sp>
        <p:nvSpPr>
          <p:cNvPr id="23" name="Text Placeholder 13">
            <a:extLst>
              <a:ext uri="{FF2B5EF4-FFF2-40B4-BE49-F238E27FC236}">
                <a16:creationId xmlns:a16="http://schemas.microsoft.com/office/drawing/2014/main" xmlns="" id="{4648B297-D9C8-4F98-BBDB-5A2891F9499E}"/>
              </a:ext>
            </a:extLst>
          </p:cNvPr>
          <p:cNvSpPr>
            <a:spLocks noGrp="1"/>
          </p:cNvSpPr>
          <p:nvPr>
            <p:ph type="body" sz="quarter" idx="16" hasCustomPrompt="1"/>
          </p:nvPr>
        </p:nvSpPr>
        <p:spPr>
          <a:xfrm>
            <a:off x="2688286" y="2809757"/>
            <a:ext cx="1171388" cy="484441"/>
          </a:xfrm>
        </p:spPr>
        <p:txBody>
          <a:bodyPr>
            <a:noAutofit/>
          </a:bodyPr>
          <a:lstStyle>
            <a:lvl1pPr marL="0" indent="0">
              <a:buNone/>
              <a:defRPr sz="3500">
                <a:latin typeface="+mj-lt"/>
              </a:defRPr>
            </a:lvl1pPr>
          </a:lstStyle>
          <a:p>
            <a:pPr lvl="0"/>
            <a:r>
              <a:rPr lang="en-US" dirty="0"/>
              <a:t>Year</a:t>
            </a:r>
            <a:endParaRPr lang="ru-RU" dirty="0"/>
          </a:p>
        </p:txBody>
      </p:sp>
      <p:sp>
        <p:nvSpPr>
          <p:cNvPr id="24" name="Text Placeholder 13">
            <a:extLst>
              <a:ext uri="{FF2B5EF4-FFF2-40B4-BE49-F238E27FC236}">
                <a16:creationId xmlns:a16="http://schemas.microsoft.com/office/drawing/2014/main" xmlns="" id="{C5B52EBA-EDDF-4C7B-A681-393B771D3437}"/>
              </a:ext>
            </a:extLst>
          </p:cNvPr>
          <p:cNvSpPr>
            <a:spLocks noGrp="1"/>
          </p:cNvSpPr>
          <p:nvPr>
            <p:ph type="body" sz="quarter" idx="17"/>
          </p:nvPr>
        </p:nvSpPr>
        <p:spPr>
          <a:xfrm>
            <a:off x="2638979"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smtClean="0"/>
              <a:t>Click to edit Master text styles</a:t>
            </a:r>
          </a:p>
        </p:txBody>
      </p:sp>
      <p:sp>
        <p:nvSpPr>
          <p:cNvPr id="25" name="Text Placeholder 13">
            <a:extLst>
              <a:ext uri="{FF2B5EF4-FFF2-40B4-BE49-F238E27FC236}">
                <a16:creationId xmlns:a16="http://schemas.microsoft.com/office/drawing/2014/main" xmlns="" id="{97BC10B9-E990-4199-8B1A-8B69D6F40D81}"/>
              </a:ext>
            </a:extLst>
          </p:cNvPr>
          <p:cNvSpPr>
            <a:spLocks noGrp="1"/>
          </p:cNvSpPr>
          <p:nvPr>
            <p:ph type="body" sz="quarter" idx="18" hasCustomPrompt="1"/>
          </p:nvPr>
        </p:nvSpPr>
        <p:spPr>
          <a:xfrm>
            <a:off x="4370321" y="2809757"/>
            <a:ext cx="1171388" cy="484441"/>
          </a:xfrm>
        </p:spPr>
        <p:txBody>
          <a:bodyPr>
            <a:noAutofit/>
          </a:bodyPr>
          <a:lstStyle>
            <a:lvl1pPr marL="0" indent="0">
              <a:buNone/>
              <a:defRPr sz="3500">
                <a:latin typeface="+mj-lt"/>
              </a:defRPr>
            </a:lvl1pPr>
          </a:lstStyle>
          <a:p>
            <a:pPr lvl="0"/>
            <a:r>
              <a:rPr lang="en-US" dirty="0"/>
              <a:t>Year</a:t>
            </a:r>
            <a:endParaRPr lang="ru-RU" dirty="0"/>
          </a:p>
        </p:txBody>
      </p:sp>
      <p:sp>
        <p:nvSpPr>
          <p:cNvPr id="26" name="Text Placeholder 13">
            <a:extLst>
              <a:ext uri="{FF2B5EF4-FFF2-40B4-BE49-F238E27FC236}">
                <a16:creationId xmlns:a16="http://schemas.microsoft.com/office/drawing/2014/main" xmlns="" id="{5876A64D-FA56-4565-8EBF-B9D51A8B20DC}"/>
              </a:ext>
            </a:extLst>
          </p:cNvPr>
          <p:cNvSpPr>
            <a:spLocks noGrp="1"/>
          </p:cNvSpPr>
          <p:nvPr>
            <p:ph type="body" sz="quarter" idx="19"/>
          </p:nvPr>
        </p:nvSpPr>
        <p:spPr>
          <a:xfrm>
            <a:off x="4321014"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smtClean="0"/>
              <a:t>Click to edit Master text styles</a:t>
            </a:r>
          </a:p>
        </p:txBody>
      </p:sp>
      <p:sp>
        <p:nvSpPr>
          <p:cNvPr id="27" name="Text Placeholder 13">
            <a:extLst>
              <a:ext uri="{FF2B5EF4-FFF2-40B4-BE49-F238E27FC236}">
                <a16:creationId xmlns:a16="http://schemas.microsoft.com/office/drawing/2014/main" xmlns="" id="{CA843817-8244-446A-9618-257B5329B463}"/>
              </a:ext>
            </a:extLst>
          </p:cNvPr>
          <p:cNvSpPr>
            <a:spLocks noGrp="1"/>
          </p:cNvSpPr>
          <p:nvPr>
            <p:ph type="body" sz="quarter" idx="20" hasCustomPrompt="1"/>
          </p:nvPr>
        </p:nvSpPr>
        <p:spPr>
          <a:xfrm>
            <a:off x="6052356" y="2809757"/>
            <a:ext cx="1171388" cy="484441"/>
          </a:xfrm>
        </p:spPr>
        <p:txBody>
          <a:bodyPr>
            <a:noAutofit/>
          </a:bodyPr>
          <a:lstStyle>
            <a:lvl1pPr marL="0" indent="0">
              <a:buNone/>
              <a:defRPr sz="3500">
                <a:latin typeface="+mj-lt"/>
              </a:defRPr>
            </a:lvl1pPr>
          </a:lstStyle>
          <a:p>
            <a:pPr lvl="0"/>
            <a:r>
              <a:rPr lang="en-US" dirty="0"/>
              <a:t>Year</a:t>
            </a:r>
            <a:endParaRPr lang="ru-RU" dirty="0"/>
          </a:p>
        </p:txBody>
      </p:sp>
      <p:sp>
        <p:nvSpPr>
          <p:cNvPr id="28" name="Text Placeholder 13">
            <a:extLst>
              <a:ext uri="{FF2B5EF4-FFF2-40B4-BE49-F238E27FC236}">
                <a16:creationId xmlns:a16="http://schemas.microsoft.com/office/drawing/2014/main" xmlns="" id="{86A6FE38-5036-4D35-93E4-07C5DEC4010D}"/>
              </a:ext>
            </a:extLst>
          </p:cNvPr>
          <p:cNvSpPr>
            <a:spLocks noGrp="1"/>
          </p:cNvSpPr>
          <p:nvPr>
            <p:ph type="body" sz="quarter" idx="21"/>
          </p:nvPr>
        </p:nvSpPr>
        <p:spPr>
          <a:xfrm>
            <a:off x="6003049"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smtClean="0"/>
              <a:t>Click to edit Master text styles</a:t>
            </a:r>
          </a:p>
        </p:txBody>
      </p:sp>
      <p:sp>
        <p:nvSpPr>
          <p:cNvPr id="29" name="Text Placeholder 13">
            <a:extLst>
              <a:ext uri="{FF2B5EF4-FFF2-40B4-BE49-F238E27FC236}">
                <a16:creationId xmlns:a16="http://schemas.microsoft.com/office/drawing/2014/main" xmlns="" id="{1966E981-C557-4255-9DCC-162A429B5EE2}"/>
              </a:ext>
            </a:extLst>
          </p:cNvPr>
          <p:cNvSpPr>
            <a:spLocks noGrp="1"/>
          </p:cNvSpPr>
          <p:nvPr>
            <p:ph type="body" sz="quarter" idx="22" hasCustomPrompt="1"/>
          </p:nvPr>
        </p:nvSpPr>
        <p:spPr>
          <a:xfrm>
            <a:off x="7734391" y="2809757"/>
            <a:ext cx="1171388" cy="484441"/>
          </a:xfrm>
        </p:spPr>
        <p:txBody>
          <a:bodyPr>
            <a:noAutofit/>
          </a:bodyPr>
          <a:lstStyle>
            <a:lvl1pPr marL="0" indent="0">
              <a:buNone/>
              <a:defRPr sz="3500">
                <a:latin typeface="+mj-lt"/>
              </a:defRPr>
            </a:lvl1pPr>
          </a:lstStyle>
          <a:p>
            <a:pPr lvl="0"/>
            <a:r>
              <a:rPr lang="en-US" dirty="0"/>
              <a:t>Year</a:t>
            </a:r>
            <a:endParaRPr lang="ru-RU" dirty="0"/>
          </a:p>
        </p:txBody>
      </p:sp>
      <p:sp>
        <p:nvSpPr>
          <p:cNvPr id="30" name="Text Placeholder 13">
            <a:extLst>
              <a:ext uri="{FF2B5EF4-FFF2-40B4-BE49-F238E27FC236}">
                <a16:creationId xmlns:a16="http://schemas.microsoft.com/office/drawing/2014/main" xmlns="" id="{C386D796-CB69-4D7D-9C52-C41187CC88DB}"/>
              </a:ext>
            </a:extLst>
          </p:cNvPr>
          <p:cNvSpPr>
            <a:spLocks noGrp="1"/>
          </p:cNvSpPr>
          <p:nvPr>
            <p:ph type="body" sz="quarter" idx="23"/>
          </p:nvPr>
        </p:nvSpPr>
        <p:spPr>
          <a:xfrm>
            <a:off x="7685084"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smtClean="0"/>
              <a:t>Click to edit Master text styles</a:t>
            </a:r>
          </a:p>
        </p:txBody>
      </p:sp>
      <p:sp>
        <p:nvSpPr>
          <p:cNvPr id="31" name="Text Placeholder 13">
            <a:extLst>
              <a:ext uri="{FF2B5EF4-FFF2-40B4-BE49-F238E27FC236}">
                <a16:creationId xmlns:a16="http://schemas.microsoft.com/office/drawing/2014/main" xmlns="" id="{24441BBA-89B7-4AE6-91F6-04DB373B54F3}"/>
              </a:ext>
            </a:extLst>
          </p:cNvPr>
          <p:cNvSpPr>
            <a:spLocks noGrp="1"/>
          </p:cNvSpPr>
          <p:nvPr>
            <p:ph type="body" sz="quarter" idx="24" hasCustomPrompt="1"/>
          </p:nvPr>
        </p:nvSpPr>
        <p:spPr>
          <a:xfrm>
            <a:off x="9416424" y="2809757"/>
            <a:ext cx="1171388" cy="484441"/>
          </a:xfrm>
        </p:spPr>
        <p:txBody>
          <a:bodyPr>
            <a:noAutofit/>
          </a:bodyPr>
          <a:lstStyle>
            <a:lvl1pPr marL="0" indent="0">
              <a:buNone/>
              <a:defRPr sz="3500">
                <a:latin typeface="+mj-lt"/>
              </a:defRPr>
            </a:lvl1pPr>
          </a:lstStyle>
          <a:p>
            <a:pPr lvl="0"/>
            <a:r>
              <a:rPr lang="en-US" dirty="0"/>
              <a:t>Year</a:t>
            </a:r>
            <a:endParaRPr lang="ru-RU" dirty="0"/>
          </a:p>
        </p:txBody>
      </p:sp>
      <p:sp>
        <p:nvSpPr>
          <p:cNvPr id="32" name="Text Placeholder 13">
            <a:extLst>
              <a:ext uri="{FF2B5EF4-FFF2-40B4-BE49-F238E27FC236}">
                <a16:creationId xmlns:a16="http://schemas.microsoft.com/office/drawing/2014/main" xmlns="" id="{B117E4C6-D10A-4738-8283-D63AB1B314D2}"/>
              </a:ext>
            </a:extLst>
          </p:cNvPr>
          <p:cNvSpPr>
            <a:spLocks noGrp="1"/>
          </p:cNvSpPr>
          <p:nvPr>
            <p:ph type="body" sz="quarter" idx="25"/>
          </p:nvPr>
        </p:nvSpPr>
        <p:spPr>
          <a:xfrm>
            <a:off x="9367117"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1679942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1DAC5403-E1D0-4032-A9FE-410B2982643C}"/>
              </a:ext>
            </a:extLst>
          </p:cNvPr>
          <p:cNvSpPr/>
          <p:nvPr userDrawn="1"/>
        </p:nvSpPr>
        <p:spPr>
          <a:xfrm>
            <a:off x="0" y="0"/>
            <a:ext cx="12192000" cy="6858000"/>
          </a:xfrm>
          <a:prstGeom prst="rect">
            <a:avLst/>
          </a:prstGeom>
          <a:blipFill>
            <a:blip r:embed="rId2"/>
            <a:srcRect/>
            <a:stretch>
              <a:fillRect t="-6775" b="-5725"/>
            </a:stretch>
          </a:blipFill>
          <a:ln w="12700" cap="flat">
            <a:noFill/>
            <a:prstDash val="solid"/>
            <a:miter/>
          </a:ln>
        </p:spPr>
        <p:txBody>
          <a:bodyPr rtlCol="0" anchor="ctr"/>
          <a:lstStyle/>
          <a:p>
            <a:pPr algn="l"/>
            <a:endParaRPr lang="ru-RU" dirty="0"/>
          </a:p>
        </p:txBody>
      </p:sp>
      <p:sp>
        <p:nvSpPr>
          <p:cNvPr id="17" name="Rectangle 16">
            <a:extLst>
              <a:ext uri="{FF2B5EF4-FFF2-40B4-BE49-F238E27FC236}">
                <a16:creationId xmlns:a16="http://schemas.microsoft.com/office/drawing/2014/main" xmlns="" id="{08C75CBB-4E7D-408E-AF76-442117F41B42}"/>
              </a:ext>
            </a:extLst>
          </p:cNvPr>
          <p:cNvSpPr/>
          <p:nvPr userDrawn="1"/>
        </p:nvSpPr>
        <p:spPr>
          <a:xfrm>
            <a:off x="0" y="0"/>
            <a:ext cx="12192000" cy="6858000"/>
          </a:xfrm>
          <a:prstGeom prst="rect">
            <a:avLst/>
          </a:prstGeom>
          <a:solidFill>
            <a:schemeClr val="tx1">
              <a:alpha val="80000"/>
            </a:schemeClr>
          </a:solidFill>
          <a:ln w="12700" cap="flat">
            <a:noFill/>
            <a:prstDash val="solid"/>
            <a:miter/>
          </a:ln>
        </p:spPr>
        <p:txBody>
          <a:bodyPr rtlCol="0" anchor="ctr"/>
          <a:lstStyle/>
          <a:p>
            <a:pPr algn="l"/>
            <a:endParaRPr lang="ru-RU" dirty="0"/>
          </a:p>
        </p:txBody>
      </p:sp>
      <p:sp>
        <p:nvSpPr>
          <p:cNvPr id="21" name="Text Placeholder 26">
            <a:extLst>
              <a:ext uri="{FF2B5EF4-FFF2-40B4-BE49-F238E27FC236}">
                <a16:creationId xmlns:a16="http://schemas.microsoft.com/office/drawing/2014/main" xmlns="" id="{E013E669-E15F-4096-81CC-6637C4A9F9E7}"/>
              </a:ext>
            </a:extLst>
          </p:cNvPr>
          <p:cNvSpPr>
            <a:spLocks noGrp="1"/>
          </p:cNvSpPr>
          <p:nvPr>
            <p:ph type="body" sz="quarter" idx="21" hasCustomPrompt="1"/>
          </p:nvPr>
        </p:nvSpPr>
        <p:spPr>
          <a:xfrm>
            <a:off x="3912235" y="4447556"/>
            <a:ext cx="4367531"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1037021" y="1663690"/>
            <a:ext cx="10117959" cy="1517356"/>
          </a:xfrm>
        </p:spPr>
        <p:txBody>
          <a:bodyPr>
            <a:noAutofit/>
          </a:bodyPr>
          <a:lstStyle>
            <a:lvl1pPr algn="ctr">
              <a:defRPr sz="10000" b="0">
                <a:solidFill>
                  <a:schemeClr val="bg1"/>
                </a:solidFill>
              </a:defRPr>
            </a:lvl1pPr>
          </a:lstStyle>
          <a:p>
            <a:r>
              <a:rPr lang="en-US" dirty="0"/>
              <a:t>Thank You!</a:t>
            </a:r>
            <a:endParaRPr lang="ru-RU" dirty="0"/>
          </a:p>
        </p:txBody>
      </p:sp>
      <p:sp>
        <p:nvSpPr>
          <p:cNvPr id="23" name="Text Placeholder 26">
            <a:extLst>
              <a:ext uri="{FF2B5EF4-FFF2-40B4-BE49-F238E27FC236}">
                <a16:creationId xmlns:a16="http://schemas.microsoft.com/office/drawing/2014/main" xmlns="" id="{5BB088E3-63C1-423F-A939-150B8E1F87A7}"/>
              </a:ext>
            </a:extLst>
          </p:cNvPr>
          <p:cNvSpPr>
            <a:spLocks noGrp="1"/>
          </p:cNvSpPr>
          <p:nvPr>
            <p:ph type="body" sz="quarter" idx="20" hasCustomPrompt="1"/>
          </p:nvPr>
        </p:nvSpPr>
        <p:spPr>
          <a:xfrm>
            <a:off x="3912235" y="4152286"/>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6" name="Text Placeholder 14">
            <a:extLst>
              <a:ext uri="{FF2B5EF4-FFF2-40B4-BE49-F238E27FC236}">
                <a16:creationId xmlns:a16="http://schemas.microsoft.com/office/drawing/2014/main" xmlns="" id="{2A3D73F7-77EC-4576-B541-20C032F462DC}"/>
              </a:ext>
            </a:extLst>
          </p:cNvPr>
          <p:cNvSpPr>
            <a:spLocks noGrp="1"/>
          </p:cNvSpPr>
          <p:nvPr userDrawn="1">
            <p:ph type="body" sz="quarter" idx="13" hasCustomPrompt="1"/>
          </p:nvPr>
        </p:nvSpPr>
        <p:spPr>
          <a:xfrm>
            <a:off x="1050857" y="3264670"/>
            <a:ext cx="10090287" cy="606659"/>
          </a:xfrm>
        </p:spPr>
        <p:txBody>
          <a:bodyPr>
            <a:noAutofit/>
          </a:bodyPr>
          <a:lstStyle>
            <a:lvl1pPr marL="0" indent="0" algn="ctr">
              <a:buNone/>
              <a:defRPr sz="3000" b="0" i="0">
                <a:solidFill>
                  <a:schemeClr val="bg2"/>
                </a:solidFill>
              </a:defRPr>
            </a:lvl1pPr>
          </a:lstStyle>
          <a:p>
            <a:pPr lvl="0"/>
            <a:r>
              <a:rPr lang="en-US" dirty="0"/>
              <a:t>ALEXANDER MARTENSSON</a:t>
            </a:r>
          </a:p>
        </p:txBody>
      </p:sp>
      <p:sp>
        <p:nvSpPr>
          <p:cNvPr id="15" name="Rectangle 14">
            <a:extLst>
              <a:ext uri="{FF2B5EF4-FFF2-40B4-BE49-F238E27FC236}">
                <a16:creationId xmlns:a16="http://schemas.microsoft.com/office/drawing/2014/main" xmlns="" id="{B1AB1BF5-25AE-4D07-8C5B-8ED82109AAFD}"/>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ru-RU" dirty="0"/>
          </a:p>
        </p:txBody>
      </p:sp>
      <p:sp>
        <p:nvSpPr>
          <p:cNvPr id="16" name="Rectangle 15">
            <a:extLst>
              <a:ext uri="{FF2B5EF4-FFF2-40B4-BE49-F238E27FC236}">
                <a16:creationId xmlns:a16="http://schemas.microsoft.com/office/drawing/2014/main" xmlns="" id="{40356ECE-618B-4CAE-B0AA-1F1C86CF382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ru-RU" dirty="0"/>
          </a:p>
        </p:txBody>
      </p:sp>
      <p:cxnSp>
        <p:nvCxnSpPr>
          <p:cNvPr id="6" name="Straight Connector 5">
            <a:extLst>
              <a:ext uri="{FF2B5EF4-FFF2-40B4-BE49-F238E27FC236}">
                <a16:creationId xmlns:a16="http://schemas.microsoft.com/office/drawing/2014/main" xmlns="" id="{2B62C84D-B809-41CE-8FCD-935E2343985F}"/>
              </a:ext>
            </a:extLst>
          </p:cNvPr>
          <p:cNvCxnSpPr/>
          <p:nvPr userDrawn="1"/>
        </p:nvCxnSpPr>
        <p:spPr>
          <a:xfrm>
            <a:off x="5711952" y="5004104"/>
            <a:ext cx="76809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xmlns="" id="{B0670BD7-5166-40F4-A6FC-B5B1D91577B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3608400" y="2987075"/>
            <a:ext cx="4975200" cy="114227"/>
          </a:xfrm>
          <a:prstGeom prst="rect">
            <a:avLst/>
          </a:prstGeom>
        </p:spPr>
      </p:pic>
      <p:sp>
        <p:nvSpPr>
          <p:cNvPr id="12" name="Text Placeholder 26">
            <a:extLst>
              <a:ext uri="{FF2B5EF4-FFF2-40B4-BE49-F238E27FC236}">
                <a16:creationId xmlns:a16="http://schemas.microsoft.com/office/drawing/2014/main" xmlns="" id="{21AF3F24-9D59-456A-9130-8C4049C34FAB}"/>
              </a:ext>
            </a:extLst>
          </p:cNvPr>
          <p:cNvSpPr>
            <a:spLocks noGrp="1"/>
          </p:cNvSpPr>
          <p:nvPr>
            <p:ph type="body" sz="quarter" idx="22" hasCustomPrompt="1"/>
          </p:nvPr>
        </p:nvSpPr>
        <p:spPr>
          <a:xfrm>
            <a:off x="2895600" y="5423227"/>
            <a:ext cx="6400800"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14" name="Text Placeholder 26">
            <a:extLst>
              <a:ext uri="{FF2B5EF4-FFF2-40B4-BE49-F238E27FC236}">
                <a16:creationId xmlns:a16="http://schemas.microsoft.com/office/drawing/2014/main" xmlns="" id="{716B9C4F-E33C-4EA7-A4F7-A2137CFCF2FD}"/>
              </a:ext>
            </a:extLst>
          </p:cNvPr>
          <p:cNvSpPr>
            <a:spLocks noGrp="1"/>
          </p:cNvSpPr>
          <p:nvPr>
            <p:ph type="body" sz="quarter" idx="23" hasCustomPrompt="1"/>
          </p:nvPr>
        </p:nvSpPr>
        <p:spPr>
          <a:xfrm>
            <a:off x="3912235" y="5121518"/>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091879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hanks Layout">
    <p:spTree>
      <p:nvGrpSpPr>
        <p:cNvPr id="1" name=""/>
        <p:cNvGrpSpPr/>
        <p:nvPr/>
      </p:nvGrpSpPr>
      <p:grpSpPr>
        <a:xfrm>
          <a:off x="0" y="0"/>
          <a:ext cx="0" cy="0"/>
          <a:chOff x="0" y="0"/>
          <a:chExt cx="0" cy="0"/>
        </a:xfrm>
      </p:grpSpPr>
      <p:sp>
        <p:nvSpPr>
          <p:cNvPr id="18" name="Picture Placeholder 6">
            <a:extLst>
              <a:ext uri="{FF2B5EF4-FFF2-40B4-BE49-F238E27FC236}">
                <a16:creationId xmlns:a16="http://schemas.microsoft.com/office/drawing/2014/main" xmlns="" id="{EDD611DF-9DFE-B043-8BAE-EE27852FDACD}"/>
              </a:ext>
            </a:extLst>
          </p:cNvPr>
          <p:cNvSpPr>
            <a:spLocks noGrp="1"/>
          </p:cNvSpPr>
          <p:nvPr>
            <p:ph type="pic" sz="quarter" idx="18"/>
          </p:nvPr>
        </p:nvSpPr>
        <p:spPr>
          <a:xfrm>
            <a:off x="0" y="0"/>
            <a:ext cx="12192000" cy="6858000"/>
          </a:xfrm>
        </p:spPr>
        <p:txBody>
          <a:bodyPr anchor="ctr" anchorCtr="0">
            <a:normAutofit/>
          </a:bodyPr>
          <a:lstStyle>
            <a:lvl1pPr marL="0" indent="0" algn="ctr">
              <a:buFont typeface="Arial" panose="020B0604020202020204" pitchFamily="34" charset="0"/>
              <a:buNone/>
              <a:defRPr sz="1400"/>
            </a:lvl1pPr>
          </a:lstStyle>
          <a:p>
            <a:r>
              <a:rPr lang="en-US" smtClean="0"/>
              <a:t>Click icon to add picture</a:t>
            </a:r>
            <a:endParaRPr lang="ru-RU"/>
          </a:p>
        </p:txBody>
      </p:sp>
      <p:sp>
        <p:nvSpPr>
          <p:cNvPr id="21" name="Text Placeholder 26">
            <a:extLst>
              <a:ext uri="{FF2B5EF4-FFF2-40B4-BE49-F238E27FC236}">
                <a16:creationId xmlns:a16="http://schemas.microsoft.com/office/drawing/2014/main" xmlns="" id="{E013E669-E15F-4096-81CC-6637C4A9F9E7}"/>
              </a:ext>
            </a:extLst>
          </p:cNvPr>
          <p:cNvSpPr>
            <a:spLocks noGrp="1"/>
          </p:cNvSpPr>
          <p:nvPr>
            <p:ph type="body" sz="quarter" idx="21" hasCustomPrompt="1"/>
          </p:nvPr>
        </p:nvSpPr>
        <p:spPr>
          <a:xfrm>
            <a:off x="3912235" y="4447556"/>
            <a:ext cx="4367531"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1037021" y="1663690"/>
            <a:ext cx="10117959" cy="1517356"/>
          </a:xfrm>
        </p:spPr>
        <p:txBody>
          <a:bodyPr>
            <a:noAutofit/>
          </a:bodyPr>
          <a:lstStyle>
            <a:lvl1pPr algn="ctr">
              <a:defRPr sz="10000" b="0">
                <a:solidFill>
                  <a:schemeClr val="bg1"/>
                </a:solidFill>
              </a:defRPr>
            </a:lvl1pPr>
          </a:lstStyle>
          <a:p>
            <a:r>
              <a:rPr lang="en-US" dirty="0"/>
              <a:t>Thank You!</a:t>
            </a:r>
            <a:endParaRPr lang="ru-RU" dirty="0"/>
          </a:p>
        </p:txBody>
      </p:sp>
      <p:sp>
        <p:nvSpPr>
          <p:cNvPr id="23" name="Text Placeholder 26">
            <a:extLst>
              <a:ext uri="{FF2B5EF4-FFF2-40B4-BE49-F238E27FC236}">
                <a16:creationId xmlns:a16="http://schemas.microsoft.com/office/drawing/2014/main" xmlns="" id="{5BB088E3-63C1-423F-A939-150B8E1F87A7}"/>
              </a:ext>
            </a:extLst>
          </p:cNvPr>
          <p:cNvSpPr>
            <a:spLocks noGrp="1"/>
          </p:cNvSpPr>
          <p:nvPr>
            <p:ph type="body" sz="quarter" idx="20" hasCustomPrompt="1"/>
          </p:nvPr>
        </p:nvSpPr>
        <p:spPr>
          <a:xfrm>
            <a:off x="3912235" y="4152286"/>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6" name="Text Placeholder 14">
            <a:extLst>
              <a:ext uri="{FF2B5EF4-FFF2-40B4-BE49-F238E27FC236}">
                <a16:creationId xmlns:a16="http://schemas.microsoft.com/office/drawing/2014/main" xmlns="" id="{2A3D73F7-77EC-4576-B541-20C032F462DC}"/>
              </a:ext>
            </a:extLst>
          </p:cNvPr>
          <p:cNvSpPr>
            <a:spLocks noGrp="1"/>
          </p:cNvSpPr>
          <p:nvPr userDrawn="1">
            <p:ph type="body" sz="quarter" idx="13" hasCustomPrompt="1"/>
          </p:nvPr>
        </p:nvSpPr>
        <p:spPr>
          <a:xfrm>
            <a:off x="1050857" y="3264670"/>
            <a:ext cx="10090287" cy="606659"/>
          </a:xfrm>
        </p:spPr>
        <p:txBody>
          <a:bodyPr>
            <a:noAutofit/>
          </a:bodyPr>
          <a:lstStyle>
            <a:lvl1pPr marL="0" indent="0" algn="ctr">
              <a:buNone/>
              <a:defRPr sz="3000" b="0" i="0">
                <a:solidFill>
                  <a:schemeClr val="bg2"/>
                </a:solidFill>
              </a:defRPr>
            </a:lvl1pPr>
          </a:lstStyle>
          <a:p>
            <a:pPr lvl="0"/>
            <a:r>
              <a:rPr lang="en-US" dirty="0"/>
              <a:t>ALEXANDER MARTENSSON</a:t>
            </a:r>
          </a:p>
        </p:txBody>
      </p:sp>
      <p:sp>
        <p:nvSpPr>
          <p:cNvPr id="15" name="Rectangle 14">
            <a:extLst>
              <a:ext uri="{FF2B5EF4-FFF2-40B4-BE49-F238E27FC236}">
                <a16:creationId xmlns:a16="http://schemas.microsoft.com/office/drawing/2014/main" xmlns="" id="{B1AB1BF5-25AE-4D07-8C5B-8ED82109AAFD}"/>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ru-RU" dirty="0"/>
          </a:p>
        </p:txBody>
      </p:sp>
      <p:sp>
        <p:nvSpPr>
          <p:cNvPr id="16" name="Rectangle 15">
            <a:extLst>
              <a:ext uri="{FF2B5EF4-FFF2-40B4-BE49-F238E27FC236}">
                <a16:creationId xmlns:a16="http://schemas.microsoft.com/office/drawing/2014/main" xmlns="" id="{40356ECE-618B-4CAE-B0AA-1F1C86CF382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ru-RU" dirty="0"/>
          </a:p>
        </p:txBody>
      </p:sp>
      <p:cxnSp>
        <p:nvCxnSpPr>
          <p:cNvPr id="6" name="Straight Connector 5">
            <a:extLst>
              <a:ext uri="{FF2B5EF4-FFF2-40B4-BE49-F238E27FC236}">
                <a16:creationId xmlns:a16="http://schemas.microsoft.com/office/drawing/2014/main" xmlns="" id="{2B62C84D-B809-41CE-8FCD-935E2343985F}"/>
              </a:ext>
            </a:extLst>
          </p:cNvPr>
          <p:cNvCxnSpPr/>
          <p:nvPr userDrawn="1"/>
        </p:nvCxnSpPr>
        <p:spPr>
          <a:xfrm>
            <a:off x="5711952" y="5004104"/>
            <a:ext cx="76809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Text Placeholder 26">
            <a:extLst>
              <a:ext uri="{FF2B5EF4-FFF2-40B4-BE49-F238E27FC236}">
                <a16:creationId xmlns:a16="http://schemas.microsoft.com/office/drawing/2014/main" xmlns="" id="{21AF3F24-9D59-456A-9130-8C4049C34FAB}"/>
              </a:ext>
            </a:extLst>
          </p:cNvPr>
          <p:cNvSpPr>
            <a:spLocks noGrp="1"/>
          </p:cNvSpPr>
          <p:nvPr>
            <p:ph type="body" sz="quarter" idx="22" hasCustomPrompt="1"/>
          </p:nvPr>
        </p:nvSpPr>
        <p:spPr>
          <a:xfrm>
            <a:off x="3135722" y="5423227"/>
            <a:ext cx="5920556"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MARTENSSON@GMAIL.COM</a:t>
            </a:r>
          </a:p>
        </p:txBody>
      </p:sp>
      <p:sp>
        <p:nvSpPr>
          <p:cNvPr id="14" name="Text Placeholder 26">
            <a:extLst>
              <a:ext uri="{FF2B5EF4-FFF2-40B4-BE49-F238E27FC236}">
                <a16:creationId xmlns:a16="http://schemas.microsoft.com/office/drawing/2014/main" xmlns="" id="{716B9C4F-E33C-4EA7-A4F7-A2137CFCF2FD}"/>
              </a:ext>
            </a:extLst>
          </p:cNvPr>
          <p:cNvSpPr>
            <a:spLocks noGrp="1"/>
          </p:cNvSpPr>
          <p:nvPr>
            <p:ph type="body" sz="quarter" idx="23" hasCustomPrompt="1"/>
          </p:nvPr>
        </p:nvSpPr>
        <p:spPr>
          <a:xfrm>
            <a:off x="3912235" y="5121518"/>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405328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1DAC5403-E1D0-4032-A9FE-410B2982643C}"/>
              </a:ext>
            </a:extLst>
          </p:cNvPr>
          <p:cNvSpPr/>
          <p:nvPr userDrawn="1"/>
        </p:nvSpPr>
        <p:spPr>
          <a:xfrm>
            <a:off x="0" y="0"/>
            <a:ext cx="12192000" cy="6858000"/>
          </a:xfrm>
          <a:prstGeom prst="rect">
            <a:avLst/>
          </a:prstGeom>
          <a:blipFill>
            <a:blip r:embed="rId2"/>
            <a:srcRect/>
            <a:stretch>
              <a:fillRect/>
            </a:stretch>
          </a:blipFill>
          <a:ln w="12700" cap="flat">
            <a:noFill/>
            <a:prstDash val="solid"/>
            <a:miter/>
          </a:ln>
        </p:spPr>
        <p:txBody>
          <a:bodyPr rtlCol="0" anchor="ctr"/>
          <a:lstStyle/>
          <a:p>
            <a:pPr algn="l"/>
            <a:endParaRPr lang="ru-RU" dirty="0"/>
          </a:p>
        </p:txBody>
      </p:sp>
      <p:sp>
        <p:nvSpPr>
          <p:cNvPr id="11" name="Rectangle 10">
            <a:extLst>
              <a:ext uri="{FF2B5EF4-FFF2-40B4-BE49-F238E27FC236}">
                <a16:creationId xmlns:a16="http://schemas.microsoft.com/office/drawing/2014/main" xmlns="" id="{F3C0C995-565B-4516-BC98-CCDEE529B154}"/>
              </a:ext>
            </a:extLst>
          </p:cNvPr>
          <p:cNvSpPr/>
          <p:nvPr userDrawn="1"/>
        </p:nvSpPr>
        <p:spPr>
          <a:xfrm>
            <a:off x="0" y="0"/>
            <a:ext cx="12192000" cy="6858000"/>
          </a:xfrm>
          <a:prstGeom prst="rect">
            <a:avLst/>
          </a:prstGeom>
          <a:solidFill>
            <a:schemeClr val="tx1">
              <a:alpha val="80000"/>
            </a:schemeClr>
          </a:solidFill>
          <a:ln w="12700" cap="flat">
            <a:noFill/>
            <a:prstDash val="solid"/>
            <a:miter/>
          </a:ln>
        </p:spPr>
        <p:txBody>
          <a:bodyPr rtlCol="0" anchor="ctr"/>
          <a:lstStyle/>
          <a:p>
            <a:pPr algn="l"/>
            <a:endParaRPr lang="ru-RU" dirty="0"/>
          </a:p>
        </p:txBody>
      </p:sp>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1037021" y="2289328"/>
            <a:ext cx="10117959" cy="1517356"/>
          </a:xfrm>
        </p:spPr>
        <p:txBody>
          <a:bodyPr>
            <a:noAutofit/>
          </a:bodyPr>
          <a:lstStyle>
            <a:lvl1pPr algn="ctr">
              <a:defRPr sz="10000" b="0">
                <a:solidFill>
                  <a:schemeClr val="bg1"/>
                </a:solidFill>
              </a:defRPr>
            </a:lvl1pPr>
          </a:lstStyle>
          <a:p>
            <a:r>
              <a:rPr lang="en-US" dirty="0"/>
              <a:t>Presentation Title    </a:t>
            </a:r>
            <a:endParaRPr lang="ru-RU" dirty="0"/>
          </a:p>
        </p:txBody>
      </p:sp>
      <p:sp>
        <p:nvSpPr>
          <p:cNvPr id="15" name="Rectangle 14">
            <a:extLst>
              <a:ext uri="{FF2B5EF4-FFF2-40B4-BE49-F238E27FC236}">
                <a16:creationId xmlns:a16="http://schemas.microsoft.com/office/drawing/2014/main" xmlns="" id="{B1AB1BF5-25AE-4D07-8C5B-8ED82109AAFD}"/>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ru-RU" dirty="0"/>
          </a:p>
        </p:txBody>
      </p:sp>
      <p:sp>
        <p:nvSpPr>
          <p:cNvPr id="16" name="Rectangle 15">
            <a:extLst>
              <a:ext uri="{FF2B5EF4-FFF2-40B4-BE49-F238E27FC236}">
                <a16:creationId xmlns:a16="http://schemas.microsoft.com/office/drawing/2014/main" xmlns="" id="{40356ECE-618B-4CAE-B0AA-1F1C86CF382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ru-RU" dirty="0"/>
          </a:p>
        </p:txBody>
      </p:sp>
      <p:pic>
        <p:nvPicPr>
          <p:cNvPr id="13" name="Graphic 12">
            <a:extLst>
              <a:ext uri="{FF2B5EF4-FFF2-40B4-BE49-F238E27FC236}">
                <a16:creationId xmlns:a16="http://schemas.microsoft.com/office/drawing/2014/main" xmlns="" id="{B0670BD7-5166-40F4-A6FC-B5B1D91577B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3608400" y="3612713"/>
            <a:ext cx="4975200" cy="114227"/>
          </a:xfrm>
          <a:prstGeom prst="rect">
            <a:avLst/>
          </a:prstGeom>
        </p:spPr>
      </p:pic>
      <p:sp>
        <p:nvSpPr>
          <p:cNvPr id="9" name="Subtitle 2">
            <a:extLst>
              <a:ext uri="{FF2B5EF4-FFF2-40B4-BE49-F238E27FC236}">
                <a16:creationId xmlns:a16="http://schemas.microsoft.com/office/drawing/2014/main" xmlns="" id="{16A87704-FE99-4EBD-97FB-FBB15A227FC8}"/>
              </a:ext>
            </a:extLst>
          </p:cNvPr>
          <p:cNvSpPr>
            <a:spLocks noGrp="1"/>
          </p:cNvSpPr>
          <p:nvPr>
            <p:ph type="subTitle" idx="1" hasCustomPrompt="1"/>
          </p:nvPr>
        </p:nvSpPr>
        <p:spPr>
          <a:xfrm>
            <a:off x="1037021" y="3890308"/>
            <a:ext cx="10117959" cy="606659"/>
          </a:xfrm>
        </p:spPr>
        <p:txBody>
          <a:bodyPr vert="horz" lIns="91440" tIns="45720" rIns="91440" bIns="45720" rtlCol="0">
            <a:noAutofit/>
          </a:bodyPr>
          <a:lstStyle>
            <a:lvl1pPr marL="0" indent="0" algn="ctr">
              <a:buNone/>
              <a:defRPr lang="en-US" sz="3000" b="0" i="0">
                <a:solidFill>
                  <a:schemeClr val="bg2"/>
                </a:solidFill>
              </a:defRPr>
            </a:lvl1pPr>
          </a:lstStyle>
          <a:p>
            <a:pPr marL="228600" lvl="0" indent="-228600" algn="ctr"/>
            <a:r>
              <a:rPr lang="en-US" dirty="0"/>
              <a:t>CLICK TO EDIT MASTER SUBTITLE STYLE</a:t>
            </a:r>
          </a:p>
        </p:txBody>
      </p:sp>
    </p:spTree>
    <p:extLst>
      <p:ext uri="{BB962C8B-B14F-4D97-AF65-F5344CB8AC3E}">
        <p14:creationId xmlns:p14="http://schemas.microsoft.com/office/powerpoint/2010/main" val="163338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xmlns="" id="{4D6B2F7A-6215-4548-B8BA-BFBFA46660CF}"/>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ru-RU" dirty="0"/>
          </a:p>
        </p:txBody>
      </p:sp>
      <p:sp>
        <p:nvSpPr>
          <p:cNvPr id="5" name="Slide Number Placeholder 4">
            <a:extLst>
              <a:ext uri="{FF2B5EF4-FFF2-40B4-BE49-F238E27FC236}">
                <a16:creationId xmlns:a16="http://schemas.microsoft.com/office/drawing/2014/main" xmlns="" id="{EAC4B419-8728-4000-B6EF-1ECF88F80B8B}"/>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2" name="Title 1">
            <a:extLst>
              <a:ext uri="{FF2B5EF4-FFF2-40B4-BE49-F238E27FC236}">
                <a16:creationId xmlns:a16="http://schemas.microsoft.com/office/drawing/2014/main" xmlns="" id="{A62FC5F7-2AC0-4A53-8E2A-D6A7F4B4D77C}"/>
              </a:ext>
            </a:extLst>
          </p:cNvPr>
          <p:cNvSpPr>
            <a:spLocks noGrp="1"/>
          </p:cNvSpPr>
          <p:nvPr>
            <p:ph type="title" hasCustomPrompt="1"/>
          </p:nvPr>
        </p:nvSpPr>
        <p:spPr>
          <a:xfrm>
            <a:off x="838200" y="652986"/>
            <a:ext cx="10515600" cy="904875"/>
          </a:xfrm>
        </p:spPr>
        <p:txBody>
          <a:bodyPr/>
          <a:lstStyle>
            <a:lvl1pPr algn="ctr">
              <a:defRPr b="0"/>
            </a:lvl1pPr>
          </a:lstStyle>
          <a:p>
            <a:r>
              <a:rPr lang="en-US" dirty="0"/>
              <a:t>Divider Slide</a:t>
            </a:r>
            <a:endParaRPr lang="ru-RU" dirty="0"/>
          </a:p>
        </p:txBody>
      </p:sp>
      <p:sp>
        <p:nvSpPr>
          <p:cNvPr id="3" name="Date Placeholder 2">
            <a:extLst>
              <a:ext uri="{FF2B5EF4-FFF2-40B4-BE49-F238E27FC236}">
                <a16:creationId xmlns:a16="http://schemas.microsoft.com/office/drawing/2014/main" xmlns="" id="{B516B06F-92DB-40BB-B026-E443732F67C8}"/>
              </a:ext>
            </a:extLst>
          </p:cNvPr>
          <p:cNvSpPr>
            <a:spLocks noGrp="1"/>
          </p:cNvSpPr>
          <p:nvPr>
            <p:ph type="dt" sz="half" idx="10"/>
          </p:nvPr>
        </p:nvSpPr>
        <p:spPr/>
        <p:txBody>
          <a:bodyPr/>
          <a:lstStyle/>
          <a:p>
            <a:r>
              <a:rPr lang="ru-RU" dirty="0"/>
              <a:t>MM.DD.20XX</a:t>
            </a:r>
          </a:p>
        </p:txBody>
      </p:sp>
      <p:sp>
        <p:nvSpPr>
          <p:cNvPr id="4" name="Footer Placeholder 3">
            <a:extLst>
              <a:ext uri="{FF2B5EF4-FFF2-40B4-BE49-F238E27FC236}">
                <a16:creationId xmlns:a16="http://schemas.microsoft.com/office/drawing/2014/main" xmlns="" id="{11FF27C1-06BD-4F55-BB58-DC1D0892188F}"/>
              </a:ext>
            </a:extLst>
          </p:cNvPr>
          <p:cNvSpPr>
            <a:spLocks noGrp="1"/>
          </p:cNvSpPr>
          <p:nvPr>
            <p:ph type="ftr" sz="quarter" idx="11"/>
          </p:nvPr>
        </p:nvSpPr>
        <p:spPr/>
        <p:txBody>
          <a:bodyPr/>
          <a:lstStyle/>
          <a:p>
            <a:r>
              <a:rPr lang="en-US" dirty="0"/>
              <a:t>ADD A FOOTER</a:t>
            </a:r>
            <a:endParaRPr lang="ru-RU" dirty="0"/>
          </a:p>
        </p:txBody>
      </p:sp>
      <p:sp>
        <p:nvSpPr>
          <p:cNvPr id="15" name="Graphic 13">
            <a:extLst>
              <a:ext uri="{FF2B5EF4-FFF2-40B4-BE49-F238E27FC236}">
                <a16:creationId xmlns:a16="http://schemas.microsoft.com/office/drawing/2014/main" xmlns="" id="{6B7C1ECA-416B-4ED3-9B96-F05BED98E498}"/>
              </a:ext>
            </a:extLst>
          </p:cNvPr>
          <p:cNvSpPr/>
          <p:nvPr/>
        </p:nvSpPr>
        <p:spPr>
          <a:xfrm>
            <a:off x="4534478" y="1568994"/>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ru-RU" dirty="0"/>
          </a:p>
        </p:txBody>
      </p:sp>
      <p:sp>
        <p:nvSpPr>
          <p:cNvPr id="12" name="Rectangle 11">
            <a:extLst>
              <a:ext uri="{FF2B5EF4-FFF2-40B4-BE49-F238E27FC236}">
                <a16:creationId xmlns:a16="http://schemas.microsoft.com/office/drawing/2014/main" xmlns="" id="{9685C8FD-6063-414E-B2AC-D07168DE1813}"/>
              </a:ext>
            </a:extLst>
          </p:cNvPr>
          <p:cNvSpPr/>
          <p:nvPr userDrawn="1"/>
        </p:nvSpPr>
        <p:spPr>
          <a:xfrm>
            <a:off x="0" y="2483224"/>
            <a:ext cx="12192000" cy="3465576"/>
          </a:xfrm>
          <a:prstGeom prst="rect">
            <a:avLst/>
          </a:prstGeom>
          <a:blipFill>
            <a:blip r:embed="rId2"/>
            <a:srcRect/>
            <a:stretch>
              <a:fillRect t="-48945" b="-48945"/>
            </a:stretch>
          </a:blipFill>
          <a:ln w="12700" cap="flat">
            <a:noFill/>
            <a:prstDash val="solid"/>
            <a:miter/>
          </a:ln>
        </p:spPr>
        <p:txBody>
          <a:bodyPr rtlCol="0" anchor="ctr"/>
          <a:lstStyle/>
          <a:p>
            <a:pPr algn="l"/>
            <a:endParaRPr lang="ru-RU" dirty="0"/>
          </a:p>
        </p:txBody>
      </p:sp>
      <p:sp>
        <p:nvSpPr>
          <p:cNvPr id="13" name="Rectangle 12">
            <a:extLst>
              <a:ext uri="{FF2B5EF4-FFF2-40B4-BE49-F238E27FC236}">
                <a16:creationId xmlns:a16="http://schemas.microsoft.com/office/drawing/2014/main" xmlns="" id="{2BA38A80-B4F3-4560-B2F9-C0652AAB2188}"/>
              </a:ext>
            </a:extLst>
          </p:cNvPr>
          <p:cNvSpPr/>
          <p:nvPr userDrawn="1"/>
        </p:nvSpPr>
        <p:spPr>
          <a:xfrm>
            <a:off x="0" y="2483223"/>
            <a:ext cx="12192000" cy="3465576"/>
          </a:xfrm>
          <a:prstGeom prst="rect">
            <a:avLst/>
          </a:prstGeom>
          <a:solidFill>
            <a:schemeClr val="tx1">
              <a:alpha val="80000"/>
            </a:schemeClr>
          </a:solidFill>
          <a:ln w="12700" cap="flat">
            <a:noFill/>
            <a:prstDash val="solid"/>
            <a:miter/>
          </a:ln>
        </p:spPr>
        <p:txBody>
          <a:bodyPr rtlCol="0" anchor="ctr"/>
          <a:lstStyle/>
          <a:p>
            <a:pPr algn="l"/>
            <a:endParaRPr lang="ru-RU" dirty="0"/>
          </a:p>
        </p:txBody>
      </p:sp>
      <p:sp>
        <p:nvSpPr>
          <p:cNvPr id="11" name="Text Placeholder 2">
            <a:extLst>
              <a:ext uri="{FF2B5EF4-FFF2-40B4-BE49-F238E27FC236}">
                <a16:creationId xmlns:a16="http://schemas.microsoft.com/office/drawing/2014/main" xmlns="" id="{214241DF-0B07-491C-8CA2-1BD10F84525C}"/>
              </a:ext>
            </a:extLst>
          </p:cNvPr>
          <p:cNvSpPr>
            <a:spLocks noGrp="1"/>
          </p:cNvSpPr>
          <p:nvPr>
            <p:ph type="body" idx="1"/>
          </p:nvPr>
        </p:nvSpPr>
        <p:spPr>
          <a:xfrm>
            <a:off x="838200" y="1882722"/>
            <a:ext cx="10515600" cy="468594"/>
          </a:xfrm>
        </p:spPr>
        <p:txBody>
          <a:bodyPr vert="horz" lIns="91440" tIns="45720" rIns="91440" bIns="45720" rtlCol="0">
            <a:normAutofit/>
          </a:bodyPr>
          <a:lstStyle>
            <a:lvl1pPr marL="0" indent="0" algn="ctr">
              <a:buNone/>
              <a:defRPr lang="en-US" sz="1800"/>
            </a:lvl1pPr>
          </a:lstStyle>
          <a:p>
            <a:pPr marL="228600" lvl="0" indent="-228600" algn="ctr"/>
            <a:r>
              <a:rPr lang="en-US" smtClean="0"/>
              <a:t>Click to edit Master text styles</a:t>
            </a:r>
          </a:p>
        </p:txBody>
      </p:sp>
    </p:spTree>
    <p:extLst>
      <p:ext uri="{BB962C8B-B14F-4D97-AF65-F5344CB8AC3E}">
        <p14:creationId xmlns:p14="http://schemas.microsoft.com/office/powerpoint/2010/main" val="924574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0AF4CE-F455-4A31-8ED6-5841DF599BE9}"/>
              </a:ext>
            </a:extLst>
          </p:cNvPr>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3" name="Date Placeholder 2">
            <a:extLst>
              <a:ext uri="{FF2B5EF4-FFF2-40B4-BE49-F238E27FC236}">
                <a16:creationId xmlns:a16="http://schemas.microsoft.com/office/drawing/2014/main" xmlns="" id="{3A82F029-D8CC-4FE7-9C30-98E576ED41F1}"/>
              </a:ext>
            </a:extLst>
          </p:cNvPr>
          <p:cNvSpPr>
            <a:spLocks noGrp="1"/>
          </p:cNvSpPr>
          <p:nvPr>
            <p:ph type="dt" sz="half" idx="10"/>
          </p:nvPr>
        </p:nvSpPr>
        <p:spPr/>
        <p:txBody>
          <a:bodyPr/>
          <a:lstStyle/>
          <a:p>
            <a:r>
              <a:rPr lang="ru-RU"/>
              <a:t>MM.DD.20XX</a:t>
            </a:r>
            <a:endParaRPr lang="ru-RU" dirty="0"/>
          </a:p>
        </p:txBody>
      </p:sp>
      <p:sp>
        <p:nvSpPr>
          <p:cNvPr id="4" name="Footer Placeholder 3">
            <a:extLst>
              <a:ext uri="{FF2B5EF4-FFF2-40B4-BE49-F238E27FC236}">
                <a16:creationId xmlns:a16="http://schemas.microsoft.com/office/drawing/2014/main" xmlns="" id="{0F891442-6C1A-4969-A4A2-EFCF20E7917B}"/>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64457F0D-7504-4879-BCFD-DDEA424C0A3A}"/>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6" name="Content Placeholder 2">
            <a:extLst>
              <a:ext uri="{FF2B5EF4-FFF2-40B4-BE49-F238E27FC236}">
                <a16:creationId xmlns:a16="http://schemas.microsoft.com/office/drawing/2014/main" xmlns="" id="{50CCCB36-FE7F-43C1-810B-49BBAB494861}"/>
              </a:ext>
            </a:extLst>
          </p:cNvPr>
          <p:cNvSpPr>
            <a:spLocks noGrp="1"/>
          </p:cNvSpPr>
          <p:nvPr>
            <p:ph idx="1"/>
          </p:nvPr>
        </p:nvSpPr>
        <p:spPr>
          <a:xfrm>
            <a:off x="838200" y="1825625"/>
            <a:ext cx="10515600" cy="4124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05991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7B6609-6A41-45F4-9B8B-9A6DEABB9A21}"/>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4FFD4558-495E-4FE3-B256-7B6A8637C694}"/>
              </a:ext>
            </a:extLst>
          </p:cNvPr>
          <p:cNvSpPr>
            <a:spLocks noGrp="1"/>
          </p:cNvSpPr>
          <p:nvPr>
            <p:ph type="dt" sz="half" idx="10"/>
          </p:nvPr>
        </p:nvSpPr>
        <p:spPr/>
        <p:txBody>
          <a:bodyPr/>
          <a:lstStyle/>
          <a:p>
            <a:r>
              <a:rPr lang="ru-RU"/>
              <a:t>MM.DD.20XX</a:t>
            </a:r>
            <a:endParaRPr lang="ru-RU" dirty="0"/>
          </a:p>
        </p:txBody>
      </p:sp>
      <p:sp>
        <p:nvSpPr>
          <p:cNvPr id="4" name="Footer Placeholder 3">
            <a:extLst>
              <a:ext uri="{FF2B5EF4-FFF2-40B4-BE49-F238E27FC236}">
                <a16:creationId xmlns:a16="http://schemas.microsoft.com/office/drawing/2014/main" xmlns="" id="{65C0E450-E490-45F1-909F-5831583C56B7}"/>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BBD7E109-C0EE-4D25-9A01-E58D7476D071}"/>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6" name="Content Placeholder 2">
            <a:extLst>
              <a:ext uri="{FF2B5EF4-FFF2-40B4-BE49-F238E27FC236}">
                <a16:creationId xmlns:a16="http://schemas.microsoft.com/office/drawing/2014/main" xmlns="" id="{62C48FC5-1EDF-4F7E-9E82-D342C4D45907}"/>
              </a:ext>
            </a:extLst>
          </p:cNvPr>
          <p:cNvSpPr>
            <a:spLocks noGrp="1"/>
          </p:cNvSpPr>
          <p:nvPr>
            <p:ph sz="half" idx="1"/>
          </p:nvPr>
        </p:nvSpPr>
        <p:spPr>
          <a:xfrm>
            <a:off x="838200" y="1825625"/>
            <a:ext cx="5181600" cy="4124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3">
            <a:extLst>
              <a:ext uri="{FF2B5EF4-FFF2-40B4-BE49-F238E27FC236}">
                <a16:creationId xmlns:a16="http://schemas.microsoft.com/office/drawing/2014/main" xmlns="" id="{7245FF27-1D81-4487-86EE-A8826AB33310}"/>
              </a:ext>
            </a:extLst>
          </p:cNvPr>
          <p:cNvSpPr>
            <a:spLocks noGrp="1"/>
          </p:cNvSpPr>
          <p:nvPr>
            <p:ph sz="half" idx="2"/>
          </p:nvPr>
        </p:nvSpPr>
        <p:spPr>
          <a:xfrm>
            <a:off x="6172200" y="1825625"/>
            <a:ext cx="5181600" cy="4124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948532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F85B3E-9C3B-48E3-BA88-7B18BAC8BCD5}"/>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06E55B65-81AB-463F-B78F-208BABF731FC}"/>
              </a:ext>
            </a:extLst>
          </p:cNvPr>
          <p:cNvSpPr>
            <a:spLocks noGrp="1"/>
          </p:cNvSpPr>
          <p:nvPr>
            <p:ph type="dt" sz="half" idx="10"/>
          </p:nvPr>
        </p:nvSpPr>
        <p:spPr/>
        <p:txBody>
          <a:bodyPr/>
          <a:lstStyle/>
          <a:p>
            <a:r>
              <a:rPr lang="ru-RU"/>
              <a:t>MM.DD.20XX</a:t>
            </a:r>
            <a:endParaRPr lang="ru-RU" dirty="0"/>
          </a:p>
        </p:txBody>
      </p:sp>
      <p:sp>
        <p:nvSpPr>
          <p:cNvPr id="4" name="Footer Placeholder 3">
            <a:extLst>
              <a:ext uri="{FF2B5EF4-FFF2-40B4-BE49-F238E27FC236}">
                <a16:creationId xmlns:a16="http://schemas.microsoft.com/office/drawing/2014/main" xmlns="" id="{37814494-7E7B-41F9-984C-51671FC7B60B}"/>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17932FB9-9355-4718-A3AF-2991AEFD5EA7}"/>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6" name="Text Placeholder 2">
            <a:extLst>
              <a:ext uri="{FF2B5EF4-FFF2-40B4-BE49-F238E27FC236}">
                <a16:creationId xmlns:a16="http://schemas.microsoft.com/office/drawing/2014/main" xmlns="" id="{E0E064FB-456B-4012-A632-907E0F6363EF}"/>
              </a:ext>
            </a:extLst>
          </p:cNvPr>
          <p:cNvSpPr>
            <a:spLocks noGrp="1"/>
          </p:cNvSpPr>
          <p:nvPr>
            <p:ph type="body" idx="1"/>
          </p:nvPr>
        </p:nvSpPr>
        <p:spPr>
          <a:xfrm>
            <a:off x="839788" y="1866900"/>
            <a:ext cx="5157787" cy="4458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Content Placeholder 3">
            <a:extLst>
              <a:ext uri="{FF2B5EF4-FFF2-40B4-BE49-F238E27FC236}">
                <a16:creationId xmlns:a16="http://schemas.microsoft.com/office/drawing/2014/main" xmlns="" id="{D7224228-301B-4143-AE44-555A65ECB365}"/>
              </a:ext>
            </a:extLst>
          </p:cNvPr>
          <p:cNvSpPr>
            <a:spLocks noGrp="1"/>
          </p:cNvSpPr>
          <p:nvPr>
            <p:ph sz="half" idx="2"/>
          </p:nvPr>
        </p:nvSpPr>
        <p:spPr>
          <a:xfrm>
            <a:off x="839788" y="2488937"/>
            <a:ext cx="5157787" cy="34610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4">
            <a:extLst>
              <a:ext uri="{FF2B5EF4-FFF2-40B4-BE49-F238E27FC236}">
                <a16:creationId xmlns:a16="http://schemas.microsoft.com/office/drawing/2014/main" xmlns="" id="{421B5496-F2D7-450B-A1AF-12FC29E4548C}"/>
              </a:ext>
            </a:extLst>
          </p:cNvPr>
          <p:cNvSpPr>
            <a:spLocks noGrp="1"/>
          </p:cNvSpPr>
          <p:nvPr>
            <p:ph type="body" sz="quarter" idx="3"/>
          </p:nvPr>
        </p:nvSpPr>
        <p:spPr>
          <a:xfrm>
            <a:off x="6172200" y="1866900"/>
            <a:ext cx="5183188" cy="4458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Content Placeholder 5">
            <a:extLst>
              <a:ext uri="{FF2B5EF4-FFF2-40B4-BE49-F238E27FC236}">
                <a16:creationId xmlns:a16="http://schemas.microsoft.com/office/drawing/2014/main" xmlns="" id="{D087222D-3611-4518-AD76-AC2E042CD5A8}"/>
              </a:ext>
            </a:extLst>
          </p:cNvPr>
          <p:cNvSpPr>
            <a:spLocks noGrp="1"/>
          </p:cNvSpPr>
          <p:nvPr>
            <p:ph sz="quarter" idx="4"/>
          </p:nvPr>
        </p:nvSpPr>
        <p:spPr>
          <a:xfrm>
            <a:off x="6172200" y="2488937"/>
            <a:ext cx="5183188" cy="34610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06462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2" name="Picture Placeholder 6">
            <a:extLst>
              <a:ext uri="{FF2B5EF4-FFF2-40B4-BE49-F238E27FC236}">
                <a16:creationId xmlns:a16="http://schemas.microsoft.com/office/drawing/2014/main" xmlns="" id="{4A7545D6-9827-7E4A-AB92-664BB510D96A}"/>
              </a:ext>
            </a:extLst>
          </p:cNvPr>
          <p:cNvSpPr>
            <a:spLocks noGrp="1"/>
          </p:cNvSpPr>
          <p:nvPr>
            <p:ph type="pic" sz="quarter" idx="18"/>
          </p:nvPr>
        </p:nvSpPr>
        <p:spPr>
          <a:xfrm>
            <a:off x="0" y="0"/>
            <a:ext cx="12192000" cy="6858000"/>
          </a:xfrm>
        </p:spPr>
        <p:txBody>
          <a:bodyPr anchor="ctr" anchorCtr="0">
            <a:normAutofit/>
          </a:bodyPr>
          <a:lstStyle>
            <a:lvl1pPr marL="0" indent="0" algn="ctr">
              <a:buFont typeface="Arial" panose="020B0604020202020204" pitchFamily="34" charset="0"/>
              <a:buNone/>
              <a:defRPr sz="1400"/>
            </a:lvl1pPr>
          </a:lstStyle>
          <a:p>
            <a:r>
              <a:rPr lang="en-US" smtClean="0"/>
              <a:t>Click icon to add picture</a:t>
            </a:r>
            <a:endParaRPr lang="ru-RU"/>
          </a:p>
        </p:txBody>
      </p:sp>
      <p:sp>
        <p:nvSpPr>
          <p:cNvPr id="21" name="Text Placeholder 26">
            <a:extLst>
              <a:ext uri="{FF2B5EF4-FFF2-40B4-BE49-F238E27FC236}">
                <a16:creationId xmlns:a16="http://schemas.microsoft.com/office/drawing/2014/main" xmlns="" id="{E013E669-E15F-4096-81CC-6637C4A9F9E7}"/>
              </a:ext>
            </a:extLst>
          </p:cNvPr>
          <p:cNvSpPr>
            <a:spLocks noGrp="1"/>
          </p:cNvSpPr>
          <p:nvPr>
            <p:ph type="body" sz="quarter" idx="21" hasCustomPrompt="1"/>
          </p:nvPr>
        </p:nvSpPr>
        <p:spPr>
          <a:xfrm>
            <a:off x="3912235" y="5380844"/>
            <a:ext cx="4367531" cy="324417"/>
          </a:xfrm>
        </p:spPr>
        <p:txBody>
          <a:bodyPr>
            <a:noAutofit/>
          </a:bodyPr>
          <a:lstStyle>
            <a:lvl1pPr marL="0" indent="0" algn="ctr">
              <a:buNone/>
              <a:defRPr sz="2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1037021" y="2289328"/>
            <a:ext cx="10117959" cy="1517356"/>
          </a:xfrm>
        </p:spPr>
        <p:txBody>
          <a:bodyPr>
            <a:noAutofit/>
          </a:bodyPr>
          <a:lstStyle>
            <a:lvl1pPr algn="ctr">
              <a:defRPr sz="10000" b="0">
                <a:solidFill>
                  <a:schemeClr val="bg1"/>
                </a:solidFill>
              </a:defRPr>
            </a:lvl1pPr>
          </a:lstStyle>
          <a:p>
            <a:r>
              <a:rPr lang="en-US" dirty="0"/>
              <a:t>Presentation Title    </a:t>
            </a:r>
            <a:endParaRPr lang="ru-RU" dirty="0"/>
          </a:p>
        </p:txBody>
      </p:sp>
      <p:sp>
        <p:nvSpPr>
          <p:cNvPr id="23" name="Text Placeholder 26">
            <a:extLst>
              <a:ext uri="{FF2B5EF4-FFF2-40B4-BE49-F238E27FC236}">
                <a16:creationId xmlns:a16="http://schemas.microsoft.com/office/drawing/2014/main" xmlns="" id="{5BB088E3-63C1-423F-A939-150B8E1F87A7}"/>
              </a:ext>
            </a:extLst>
          </p:cNvPr>
          <p:cNvSpPr>
            <a:spLocks noGrp="1"/>
          </p:cNvSpPr>
          <p:nvPr>
            <p:ph type="body" sz="quarter" idx="20" hasCustomPrompt="1"/>
          </p:nvPr>
        </p:nvSpPr>
        <p:spPr>
          <a:xfrm>
            <a:off x="3912235" y="5034596"/>
            <a:ext cx="4367531" cy="324417"/>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
        <p:nvSpPr>
          <p:cNvPr id="36" name="Text Placeholder 14">
            <a:extLst>
              <a:ext uri="{FF2B5EF4-FFF2-40B4-BE49-F238E27FC236}">
                <a16:creationId xmlns:a16="http://schemas.microsoft.com/office/drawing/2014/main" xmlns="" id="{2A3D73F7-77EC-4576-B541-20C032F462DC}"/>
              </a:ext>
            </a:extLst>
          </p:cNvPr>
          <p:cNvSpPr>
            <a:spLocks noGrp="1"/>
          </p:cNvSpPr>
          <p:nvPr userDrawn="1">
            <p:ph type="body" sz="quarter" idx="13" hasCustomPrompt="1"/>
          </p:nvPr>
        </p:nvSpPr>
        <p:spPr>
          <a:xfrm>
            <a:off x="1050857" y="3890308"/>
            <a:ext cx="10090287" cy="606659"/>
          </a:xfrm>
        </p:spPr>
        <p:txBody>
          <a:bodyPr>
            <a:noAutofit/>
          </a:bodyPr>
          <a:lstStyle>
            <a:lvl1pPr marL="0" indent="0" algn="ctr">
              <a:buNone/>
              <a:defRPr sz="3000" b="0" i="0">
                <a:solidFill>
                  <a:schemeClr val="bg2"/>
                </a:solidFill>
              </a:defRPr>
            </a:lvl1pPr>
          </a:lstStyle>
          <a:p>
            <a:pPr lvl="0"/>
            <a:r>
              <a:rPr lang="en-US" dirty="0"/>
              <a:t>PRESENTATION TAGLINE</a:t>
            </a:r>
          </a:p>
        </p:txBody>
      </p:sp>
    </p:spTree>
    <p:extLst>
      <p:ext uri="{BB962C8B-B14F-4D97-AF65-F5344CB8AC3E}">
        <p14:creationId xmlns:p14="http://schemas.microsoft.com/office/powerpoint/2010/main" val="1050112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E90DEAF0-9B16-4335-875E-3D5B654FA9B4}"/>
              </a:ext>
            </a:extLst>
          </p:cNvPr>
          <p:cNvSpPr>
            <a:spLocks noGrp="1"/>
          </p:cNvSpPr>
          <p:nvPr>
            <p:ph type="dt" sz="half" idx="10"/>
          </p:nvPr>
        </p:nvSpPr>
        <p:spPr/>
        <p:txBody>
          <a:bodyPr/>
          <a:lstStyle/>
          <a:p>
            <a:r>
              <a:rPr lang="ru-RU"/>
              <a:t>MM.DD.20XX</a:t>
            </a:r>
            <a:endParaRPr lang="ru-RU" dirty="0"/>
          </a:p>
        </p:txBody>
      </p:sp>
      <p:sp>
        <p:nvSpPr>
          <p:cNvPr id="4" name="Footer Placeholder 3">
            <a:extLst>
              <a:ext uri="{FF2B5EF4-FFF2-40B4-BE49-F238E27FC236}">
                <a16:creationId xmlns:a16="http://schemas.microsoft.com/office/drawing/2014/main" xmlns="" id="{0680122F-A667-467F-9ABE-57A77934DD7D}"/>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29B5B8C5-3BA1-4EE6-9D72-5F3863E69D01}"/>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6" name="Graphic 12">
            <a:extLst>
              <a:ext uri="{FF2B5EF4-FFF2-40B4-BE49-F238E27FC236}">
                <a16:creationId xmlns:a16="http://schemas.microsoft.com/office/drawing/2014/main" xmlns="" id="{ACBF854A-65B9-4A5D-97C6-BA041A37CD22}"/>
              </a:ext>
            </a:extLst>
          </p:cNvPr>
          <p:cNvSpPr/>
          <p:nvPr userDrawn="1"/>
        </p:nvSpPr>
        <p:spPr>
          <a:xfrm>
            <a:off x="1442364" y="2135538"/>
            <a:ext cx="2727084" cy="139525"/>
          </a:xfrm>
          <a:custGeom>
            <a:avLst/>
            <a:gdLst>
              <a:gd name="connsiteX0" fmla="*/ 67167 w 2727084"/>
              <a:gd name="connsiteY0" fmla="*/ 78582 h 139525"/>
              <a:gd name="connsiteX1" fmla="*/ 12625 w 2727084"/>
              <a:gd name="connsiteY1" fmla="*/ 78582 h 139525"/>
              <a:gd name="connsiteX2" fmla="*/ 12625 w 2727084"/>
              <a:gd name="connsiteY2" fmla="*/ 65898 h 139525"/>
              <a:gd name="connsiteX3" fmla="*/ 956323 w 2727084"/>
              <a:gd name="connsiteY3" fmla="*/ 65898 h 139525"/>
              <a:gd name="connsiteX4" fmla="*/ 1151658 w 2727084"/>
              <a:gd name="connsiteY4" fmla="*/ 12625 h 139525"/>
              <a:gd name="connsiteX5" fmla="*/ 1268352 w 2727084"/>
              <a:gd name="connsiteY5" fmla="*/ 65898 h 139525"/>
              <a:gd name="connsiteX6" fmla="*/ 1297526 w 2727084"/>
              <a:gd name="connsiteY6" fmla="*/ 65898 h 139525"/>
              <a:gd name="connsiteX7" fmla="*/ 1353336 w 2727084"/>
              <a:gd name="connsiteY7" fmla="*/ 15162 h 139525"/>
              <a:gd name="connsiteX8" fmla="*/ 1409146 w 2727084"/>
              <a:gd name="connsiteY8" fmla="*/ 65898 h 139525"/>
              <a:gd name="connsiteX9" fmla="*/ 1438319 w 2727084"/>
              <a:gd name="connsiteY9" fmla="*/ 65898 h 139525"/>
              <a:gd name="connsiteX10" fmla="*/ 1555013 w 2727084"/>
              <a:gd name="connsiteY10" fmla="*/ 12625 h 139525"/>
              <a:gd name="connsiteX11" fmla="*/ 1750348 w 2727084"/>
              <a:gd name="connsiteY11" fmla="*/ 65898 h 139525"/>
              <a:gd name="connsiteX12" fmla="*/ 2723220 w 2727084"/>
              <a:gd name="connsiteY12" fmla="*/ 65898 h 139525"/>
              <a:gd name="connsiteX13" fmla="*/ 2723220 w 2727084"/>
              <a:gd name="connsiteY13" fmla="*/ 78582 h 139525"/>
              <a:gd name="connsiteX14" fmla="*/ 2630626 w 2727084"/>
              <a:gd name="connsiteY14" fmla="*/ 78582 h 139525"/>
              <a:gd name="connsiteX15" fmla="*/ 2630626 w 2727084"/>
              <a:gd name="connsiteY15" fmla="*/ 79851 h 139525"/>
              <a:gd name="connsiteX16" fmla="*/ 1901289 w 2727084"/>
              <a:gd name="connsiteY16" fmla="*/ 78582 h 139525"/>
              <a:gd name="connsiteX17" fmla="*/ 1790937 w 2727084"/>
              <a:gd name="connsiteY17" fmla="*/ 78582 h 139525"/>
              <a:gd name="connsiteX18" fmla="*/ 1553745 w 2727084"/>
              <a:gd name="connsiteY18" fmla="*/ 131855 h 139525"/>
              <a:gd name="connsiteX19" fmla="*/ 1437051 w 2727084"/>
              <a:gd name="connsiteY19" fmla="*/ 78582 h 139525"/>
              <a:gd name="connsiteX20" fmla="*/ 1407877 w 2727084"/>
              <a:gd name="connsiteY20" fmla="*/ 78582 h 139525"/>
              <a:gd name="connsiteX21" fmla="*/ 1353336 w 2727084"/>
              <a:gd name="connsiteY21" fmla="*/ 129319 h 139525"/>
              <a:gd name="connsiteX22" fmla="*/ 1297526 w 2727084"/>
              <a:gd name="connsiteY22" fmla="*/ 78582 h 139525"/>
              <a:gd name="connsiteX23" fmla="*/ 1268352 w 2727084"/>
              <a:gd name="connsiteY23" fmla="*/ 78582 h 139525"/>
              <a:gd name="connsiteX24" fmla="*/ 1151658 w 2727084"/>
              <a:gd name="connsiteY24" fmla="*/ 131855 h 139525"/>
              <a:gd name="connsiteX25" fmla="*/ 914465 w 2727084"/>
              <a:gd name="connsiteY25" fmla="*/ 78582 h 139525"/>
              <a:gd name="connsiteX26" fmla="*/ 805382 w 2727084"/>
              <a:gd name="connsiteY26" fmla="*/ 78582 h 139525"/>
              <a:gd name="connsiteX27" fmla="*/ 67167 w 2727084"/>
              <a:gd name="connsiteY27" fmla="*/ 78582 h 139525"/>
              <a:gd name="connsiteX28" fmla="*/ 67167 w 2727084"/>
              <a:gd name="connsiteY28" fmla="*/ 78582 h 13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27084" h="139525">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bg2"/>
          </a:solidFill>
          <a:ln w="12641" cap="flat">
            <a:noFill/>
            <a:prstDash val="solid"/>
            <a:miter/>
          </a:ln>
        </p:spPr>
        <p:txBody>
          <a:bodyPr rtlCol="0" anchor="ctr"/>
          <a:lstStyle/>
          <a:p>
            <a:endParaRPr lang="ru-RU"/>
          </a:p>
        </p:txBody>
      </p:sp>
      <p:sp>
        <p:nvSpPr>
          <p:cNvPr id="7" name="Title 1">
            <a:extLst>
              <a:ext uri="{FF2B5EF4-FFF2-40B4-BE49-F238E27FC236}">
                <a16:creationId xmlns:a16="http://schemas.microsoft.com/office/drawing/2014/main" xmlns="" id="{C3E8E02D-385B-477A-BAE1-4A97C6E9D720}"/>
              </a:ext>
            </a:extLst>
          </p:cNvPr>
          <p:cNvSpPr>
            <a:spLocks noGrp="1"/>
          </p:cNvSpPr>
          <p:nvPr>
            <p:ph type="title"/>
          </p:nvPr>
        </p:nvSpPr>
        <p:spPr>
          <a:xfrm>
            <a:off x="839788" y="908050"/>
            <a:ext cx="3932237" cy="1149349"/>
          </a:xfrm>
        </p:spPr>
        <p:txBody>
          <a:bodyPr anchor="b"/>
          <a:lstStyle>
            <a:lvl1pPr>
              <a:defRPr sz="3200"/>
            </a:lvl1pPr>
          </a:lstStyle>
          <a:p>
            <a:r>
              <a:rPr lang="en-US" smtClean="0"/>
              <a:t>Click to edit Master title style</a:t>
            </a:r>
            <a:endParaRPr lang="en-US"/>
          </a:p>
        </p:txBody>
      </p:sp>
      <p:sp>
        <p:nvSpPr>
          <p:cNvPr id="8" name="Text Placeholder 3">
            <a:extLst>
              <a:ext uri="{FF2B5EF4-FFF2-40B4-BE49-F238E27FC236}">
                <a16:creationId xmlns:a16="http://schemas.microsoft.com/office/drawing/2014/main" xmlns="" id="{E6CA7378-0B2D-435D-B34B-744CA89114AF}"/>
              </a:ext>
            </a:extLst>
          </p:cNvPr>
          <p:cNvSpPr>
            <a:spLocks noGrp="1"/>
          </p:cNvSpPr>
          <p:nvPr>
            <p:ph type="body" sz="half" idx="2"/>
          </p:nvPr>
        </p:nvSpPr>
        <p:spPr>
          <a:xfrm>
            <a:off x="839788" y="2353200"/>
            <a:ext cx="3932237" cy="3515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Content Placeholder 2">
            <a:extLst>
              <a:ext uri="{FF2B5EF4-FFF2-40B4-BE49-F238E27FC236}">
                <a16:creationId xmlns:a16="http://schemas.microsoft.com/office/drawing/2014/main" xmlns="" id="{9BB017D3-0E4A-43F4-BC02-DB826A7FDC3D}"/>
              </a:ext>
            </a:extLst>
          </p:cNvPr>
          <p:cNvSpPr>
            <a:spLocks noGrp="1"/>
          </p:cNvSpPr>
          <p:nvPr>
            <p:ph idx="1"/>
          </p:nvPr>
        </p:nvSpPr>
        <p:spPr>
          <a:xfrm>
            <a:off x="5180012" y="908051"/>
            <a:ext cx="6172200" cy="49577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877741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E90DEAF0-9B16-4335-875E-3D5B654FA9B4}"/>
              </a:ext>
            </a:extLst>
          </p:cNvPr>
          <p:cNvSpPr>
            <a:spLocks noGrp="1"/>
          </p:cNvSpPr>
          <p:nvPr>
            <p:ph type="dt" sz="half" idx="10"/>
          </p:nvPr>
        </p:nvSpPr>
        <p:spPr/>
        <p:txBody>
          <a:bodyPr/>
          <a:lstStyle/>
          <a:p>
            <a:r>
              <a:rPr lang="ru-RU"/>
              <a:t>MM.DD.20XX</a:t>
            </a:r>
            <a:endParaRPr lang="ru-RU" dirty="0"/>
          </a:p>
        </p:txBody>
      </p:sp>
      <p:sp>
        <p:nvSpPr>
          <p:cNvPr id="4" name="Footer Placeholder 3">
            <a:extLst>
              <a:ext uri="{FF2B5EF4-FFF2-40B4-BE49-F238E27FC236}">
                <a16:creationId xmlns:a16="http://schemas.microsoft.com/office/drawing/2014/main" xmlns="" id="{0680122F-A667-467F-9ABE-57A77934DD7D}"/>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29B5B8C5-3BA1-4EE6-9D72-5F3863E69D01}"/>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6" name="Graphic 12">
            <a:extLst>
              <a:ext uri="{FF2B5EF4-FFF2-40B4-BE49-F238E27FC236}">
                <a16:creationId xmlns:a16="http://schemas.microsoft.com/office/drawing/2014/main" xmlns="" id="{ACBF854A-65B9-4A5D-97C6-BA041A37CD22}"/>
              </a:ext>
            </a:extLst>
          </p:cNvPr>
          <p:cNvSpPr/>
          <p:nvPr userDrawn="1"/>
        </p:nvSpPr>
        <p:spPr>
          <a:xfrm>
            <a:off x="1442364" y="2135538"/>
            <a:ext cx="2727084" cy="139525"/>
          </a:xfrm>
          <a:custGeom>
            <a:avLst/>
            <a:gdLst>
              <a:gd name="connsiteX0" fmla="*/ 67167 w 2727084"/>
              <a:gd name="connsiteY0" fmla="*/ 78582 h 139525"/>
              <a:gd name="connsiteX1" fmla="*/ 12625 w 2727084"/>
              <a:gd name="connsiteY1" fmla="*/ 78582 h 139525"/>
              <a:gd name="connsiteX2" fmla="*/ 12625 w 2727084"/>
              <a:gd name="connsiteY2" fmla="*/ 65898 h 139525"/>
              <a:gd name="connsiteX3" fmla="*/ 956323 w 2727084"/>
              <a:gd name="connsiteY3" fmla="*/ 65898 h 139525"/>
              <a:gd name="connsiteX4" fmla="*/ 1151658 w 2727084"/>
              <a:gd name="connsiteY4" fmla="*/ 12625 h 139525"/>
              <a:gd name="connsiteX5" fmla="*/ 1268352 w 2727084"/>
              <a:gd name="connsiteY5" fmla="*/ 65898 h 139525"/>
              <a:gd name="connsiteX6" fmla="*/ 1297526 w 2727084"/>
              <a:gd name="connsiteY6" fmla="*/ 65898 h 139525"/>
              <a:gd name="connsiteX7" fmla="*/ 1353336 w 2727084"/>
              <a:gd name="connsiteY7" fmla="*/ 15162 h 139525"/>
              <a:gd name="connsiteX8" fmla="*/ 1409146 w 2727084"/>
              <a:gd name="connsiteY8" fmla="*/ 65898 h 139525"/>
              <a:gd name="connsiteX9" fmla="*/ 1438319 w 2727084"/>
              <a:gd name="connsiteY9" fmla="*/ 65898 h 139525"/>
              <a:gd name="connsiteX10" fmla="*/ 1555013 w 2727084"/>
              <a:gd name="connsiteY10" fmla="*/ 12625 h 139525"/>
              <a:gd name="connsiteX11" fmla="*/ 1750348 w 2727084"/>
              <a:gd name="connsiteY11" fmla="*/ 65898 h 139525"/>
              <a:gd name="connsiteX12" fmla="*/ 2723220 w 2727084"/>
              <a:gd name="connsiteY12" fmla="*/ 65898 h 139525"/>
              <a:gd name="connsiteX13" fmla="*/ 2723220 w 2727084"/>
              <a:gd name="connsiteY13" fmla="*/ 78582 h 139525"/>
              <a:gd name="connsiteX14" fmla="*/ 2630626 w 2727084"/>
              <a:gd name="connsiteY14" fmla="*/ 78582 h 139525"/>
              <a:gd name="connsiteX15" fmla="*/ 2630626 w 2727084"/>
              <a:gd name="connsiteY15" fmla="*/ 79851 h 139525"/>
              <a:gd name="connsiteX16" fmla="*/ 1901289 w 2727084"/>
              <a:gd name="connsiteY16" fmla="*/ 78582 h 139525"/>
              <a:gd name="connsiteX17" fmla="*/ 1790937 w 2727084"/>
              <a:gd name="connsiteY17" fmla="*/ 78582 h 139525"/>
              <a:gd name="connsiteX18" fmla="*/ 1553745 w 2727084"/>
              <a:gd name="connsiteY18" fmla="*/ 131855 h 139525"/>
              <a:gd name="connsiteX19" fmla="*/ 1437051 w 2727084"/>
              <a:gd name="connsiteY19" fmla="*/ 78582 h 139525"/>
              <a:gd name="connsiteX20" fmla="*/ 1407877 w 2727084"/>
              <a:gd name="connsiteY20" fmla="*/ 78582 h 139525"/>
              <a:gd name="connsiteX21" fmla="*/ 1353336 w 2727084"/>
              <a:gd name="connsiteY21" fmla="*/ 129319 h 139525"/>
              <a:gd name="connsiteX22" fmla="*/ 1297526 w 2727084"/>
              <a:gd name="connsiteY22" fmla="*/ 78582 h 139525"/>
              <a:gd name="connsiteX23" fmla="*/ 1268352 w 2727084"/>
              <a:gd name="connsiteY23" fmla="*/ 78582 h 139525"/>
              <a:gd name="connsiteX24" fmla="*/ 1151658 w 2727084"/>
              <a:gd name="connsiteY24" fmla="*/ 131855 h 139525"/>
              <a:gd name="connsiteX25" fmla="*/ 914465 w 2727084"/>
              <a:gd name="connsiteY25" fmla="*/ 78582 h 139525"/>
              <a:gd name="connsiteX26" fmla="*/ 805382 w 2727084"/>
              <a:gd name="connsiteY26" fmla="*/ 78582 h 139525"/>
              <a:gd name="connsiteX27" fmla="*/ 67167 w 2727084"/>
              <a:gd name="connsiteY27" fmla="*/ 78582 h 139525"/>
              <a:gd name="connsiteX28" fmla="*/ 67167 w 2727084"/>
              <a:gd name="connsiteY28" fmla="*/ 78582 h 13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27084" h="139525">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bg2"/>
          </a:solidFill>
          <a:ln w="12641" cap="flat">
            <a:noFill/>
            <a:prstDash val="solid"/>
            <a:miter/>
          </a:ln>
        </p:spPr>
        <p:txBody>
          <a:bodyPr rtlCol="0" anchor="ctr"/>
          <a:lstStyle/>
          <a:p>
            <a:endParaRPr lang="ru-RU"/>
          </a:p>
        </p:txBody>
      </p:sp>
      <p:sp>
        <p:nvSpPr>
          <p:cNvPr id="7" name="Title 1">
            <a:extLst>
              <a:ext uri="{FF2B5EF4-FFF2-40B4-BE49-F238E27FC236}">
                <a16:creationId xmlns:a16="http://schemas.microsoft.com/office/drawing/2014/main" xmlns="" id="{C3E8E02D-385B-477A-BAE1-4A97C6E9D720}"/>
              </a:ext>
            </a:extLst>
          </p:cNvPr>
          <p:cNvSpPr>
            <a:spLocks noGrp="1"/>
          </p:cNvSpPr>
          <p:nvPr>
            <p:ph type="title"/>
          </p:nvPr>
        </p:nvSpPr>
        <p:spPr>
          <a:xfrm>
            <a:off x="839788" y="908050"/>
            <a:ext cx="3932237" cy="1149350"/>
          </a:xfrm>
        </p:spPr>
        <p:txBody>
          <a:bodyPr anchor="b"/>
          <a:lstStyle>
            <a:lvl1pPr>
              <a:defRPr sz="3200"/>
            </a:lvl1pPr>
          </a:lstStyle>
          <a:p>
            <a:r>
              <a:rPr lang="en-US" smtClean="0"/>
              <a:t>Click to edit Master title style</a:t>
            </a:r>
            <a:endParaRPr lang="en-US"/>
          </a:p>
        </p:txBody>
      </p:sp>
      <p:sp>
        <p:nvSpPr>
          <p:cNvPr id="8" name="Text Placeholder 3">
            <a:extLst>
              <a:ext uri="{FF2B5EF4-FFF2-40B4-BE49-F238E27FC236}">
                <a16:creationId xmlns:a16="http://schemas.microsoft.com/office/drawing/2014/main" xmlns="" id="{E6CA7378-0B2D-435D-B34B-744CA89114AF}"/>
              </a:ext>
            </a:extLst>
          </p:cNvPr>
          <p:cNvSpPr>
            <a:spLocks noGrp="1"/>
          </p:cNvSpPr>
          <p:nvPr>
            <p:ph type="body" sz="half" idx="2"/>
          </p:nvPr>
        </p:nvSpPr>
        <p:spPr>
          <a:xfrm>
            <a:off x="839788" y="2353200"/>
            <a:ext cx="3932237" cy="3515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Picture Placeholder 2">
            <a:extLst>
              <a:ext uri="{FF2B5EF4-FFF2-40B4-BE49-F238E27FC236}">
                <a16:creationId xmlns:a16="http://schemas.microsoft.com/office/drawing/2014/main" xmlns="" id="{9A7D37A5-CD8F-499C-BFFD-2D0EB08556C3}"/>
              </a:ext>
            </a:extLst>
          </p:cNvPr>
          <p:cNvSpPr>
            <a:spLocks noGrp="1"/>
          </p:cNvSpPr>
          <p:nvPr>
            <p:ph type="pic" idx="1"/>
          </p:nvPr>
        </p:nvSpPr>
        <p:spPr>
          <a:xfrm>
            <a:off x="5183188" y="908051"/>
            <a:ext cx="6172200" cy="4953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8182454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23336D-E3BE-45DB-B625-753732F9F7F0}"/>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54C2EC4E-2A4D-4B8B-8C10-D8F4A649E564}"/>
              </a:ext>
            </a:extLst>
          </p:cNvPr>
          <p:cNvSpPr>
            <a:spLocks noGrp="1"/>
          </p:cNvSpPr>
          <p:nvPr>
            <p:ph type="dt" sz="half" idx="10"/>
          </p:nvPr>
        </p:nvSpPr>
        <p:spPr/>
        <p:txBody>
          <a:bodyPr/>
          <a:lstStyle/>
          <a:p>
            <a:r>
              <a:rPr lang="ru-RU"/>
              <a:t>MM.DD.20XX</a:t>
            </a:r>
            <a:endParaRPr lang="ru-RU" dirty="0"/>
          </a:p>
        </p:txBody>
      </p:sp>
      <p:sp>
        <p:nvSpPr>
          <p:cNvPr id="4" name="Footer Placeholder 3">
            <a:extLst>
              <a:ext uri="{FF2B5EF4-FFF2-40B4-BE49-F238E27FC236}">
                <a16:creationId xmlns:a16="http://schemas.microsoft.com/office/drawing/2014/main" xmlns="" id="{A7027D07-F714-4E3C-97FC-7AB8C42FA927}"/>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ADE3BA64-4F34-452B-AA1F-BB90A0F05EFD}"/>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11567737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D57916-404D-41BC-B080-9B6CBA9F95C2}"/>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F920C85E-02E3-4F3E-8E6F-4467C6127090}"/>
              </a:ext>
            </a:extLst>
          </p:cNvPr>
          <p:cNvSpPr>
            <a:spLocks noGrp="1"/>
          </p:cNvSpPr>
          <p:nvPr>
            <p:ph type="dt" sz="half" idx="10"/>
          </p:nvPr>
        </p:nvSpPr>
        <p:spPr/>
        <p:txBody>
          <a:bodyPr/>
          <a:lstStyle/>
          <a:p>
            <a:r>
              <a:rPr lang="ru-RU"/>
              <a:t>MM.DD.20XX</a:t>
            </a:r>
            <a:endParaRPr lang="ru-RU" dirty="0"/>
          </a:p>
        </p:txBody>
      </p:sp>
      <p:sp>
        <p:nvSpPr>
          <p:cNvPr id="4" name="Footer Placeholder 3">
            <a:extLst>
              <a:ext uri="{FF2B5EF4-FFF2-40B4-BE49-F238E27FC236}">
                <a16:creationId xmlns:a16="http://schemas.microsoft.com/office/drawing/2014/main" xmlns="" id="{952F5317-A8A3-406A-96EA-4BB58C35AFB2}"/>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5B2A1141-BD97-42C5-A257-A2C0668A1BA8}"/>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8404210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Manual">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23" name="Text Placeholder 21">
            <a:extLst>
              <a:ext uri="{FF2B5EF4-FFF2-40B4-BE49-F238E27FC236}">
                <a16:creationId xmlns:a16="http://schemas.microsoft.com/office/drawing/2014/main" xmlns="" id="{F27BBFB4-84C4-42C9-9CB3-DFD801CEBF70}"/>
              </a:ext>
            </a:extLst>
          </p:cNvPr>
          <p:cNvSpPr>
            <a:spLocks noGrp="1"/>
          </p:cNvSpPr>
          <p:nvPr>
            <p:ph type="body" sz="quarter" idx="10" hasCustomPrompt="1"/>
          </p:nvPr>
        </p:nvSpPr>
        <p:spPr>
          <a:xfrm>
            <a:off x="679116" y="1815793"/>
            <a:ext cx="882686" cy="1092200"/>
          </a:xfrm>
        </p:spPr>
        <p:txBody>
          <a:bodyPr lIns="0" tIns="0" rIns="0" bIns="0">
            <a:noAutofit/>
          </a:bodyPr>
          <a:lstStyle>
            <a:lvl1pPr marL="0" indent="0">
              <a:buNone/>
              <a:defRPr sz="10000" b="1">
                <a:solidFill>
                  <a:schemeClr val="bg2"/>
                </a:solidFill>
                <a:latin typeface="+mj-lt"/>
              </a:defRPr>
            </a:lvl1pPr>
          </a:lstStyle>
          <a:p>
            <a:pPr lvl="0"/>
            <a:r>
              <a:rPr lang="en-US" dirty="0"/>
              <a:t>1</a:t>
            </a:r>
            <a:endParaRPr lang="ru-RU" dirty="0"/>
          </a:p>
        </p:txBody>
      </p:sp>
      <p:sp>
        <p:nvSpPr>
          <p:cNvPr id="26" name="Text Placeholder 24">
            <a:extLst>
              <a:ext uri="{FF2B5EF4-FFF2-40B4-BE49-F238E27FC236}">
                <a16:creationId xmlns:a16="http://schemas.microsoft.com/office/drawing/2014/main" xmlns="" id="{C8BBE7AC-17E7-4828-A40C-39EED5284E6D}"/>
              </a:ext>
            </a:extLst>
          </p:cNvPr>
          <p:cNvSpPr>
            <a:spLocks noGrp="1"/>
          </p:cNvSpPr>
          <p:nvPr>
            <p:ph type="body" sz="quarter" idx="11"/>
          </p:nvPr>
        </p:nvSpPr>
        <p:spPr>
          <a:xfrm>
            <a:off x="1394409" y="1920003"/>
            <a:ext cx="3103110" cy="1032355"/>
          </a:xfrm>
        </p:spPr>
        <p:txBody>
          <a:bodyPr>
            <a:noAutofit/>
          </a:bodyPr>
          <a:lstStyle>
            <a:lvl1pPr marL="0" indent="0">
              <a:lnSpc>
                <a:spcPct val="75000"/>
              </a:lnSpc>
              <a:spcBef>
                <a:spcPts val="600"/>
              </a:spcBef>
              <a:buNone/>
              <a:defRPr sz="4000" b="0">
                <a:solidFill>
                  <a:schemeClr val="tx2"/>
                </a:solidFill>
                <a:latin typeface="+mj-lt"/>
              </a:defRPr>
            </a:lvl1pPr>
          </a:lstStyle>
          <a:p>
            <a:pPr lvl="0"/>
            <a:r>
              <a:rPr lang="en-US" smtClean="0"/>
              <a:t>Click to edit Master text styles</a:t>
            </a:r>
          </a:p>
        </p:txBody>
      </p:sp>
      <p:sp>
        <p:nvSpPr>
          <p:cNvPr id="33" name="Text Placeholder 21">
            <a:extLst>
              <a:ext uri="{FF2B5EF4-FFF2-40B4-BE49-F238E27FC236}">
                <a16:creationId xmlns:a16="http://schemas.microsoft.com/office/drawing/2014/main" xmlns="" id="{FC1057E8-2611-45B5-913B-82D301FE8A86}"/>
              </a:ext>
            </a:extLst>
          </p:cNvPr>
          <p:cNvSpPr>
            <a:spLocks noGrp="1"/>
          </p:cNvSpPr>
          <p:nvPr>
            <p:ph type="body" sz="quarter" idx="12" hasCustomPrompt="1"/>
          </p:nvPr>
        </p:nvSpPr>
        <p:spPr>
          <a:xfrm>
            <a:off x="4772516" y="1815793"/>
            <a:ext cx="882686" cy="1092200"/>
          </a:xfrm>
        </p:spPr>
        <p:txBody>
          <a:bodyPr lIns="0" tIns="0" rIns="0" bIns="0">
            <a:noAutofit/>
          </a:bodyPr>
          <a:lstStyle>
            <a:lvl1pPr marL="0" indent="0">
              <a:buNone/>
              <a:defRPr sz="10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xmlns="" id="{A65257E6-B10F-49C0-862A-53648E3F2D0B}"/>
              </a:ext>
            </a:extLst>
          </p:cNvPr>
          <p:cNvSpPr>
            <a:spLocks noGrp="1"/>
          </p:cNvSpPr>
          <p:nvPr>
            <p:ph type="body" sz="quarter" idx="13"/>
          </p:nvPr>
        </p:nvSpPr>
        <p:spPr>
          <a:xfrm>
            <a:off x="5558149" y="1920003"/>
            <a:ext cx="2243918" cy="1032355"/>
          </a:xfrm>
        </p:spPr>
        <p:txBody>
          <a:bodyPr>
            <a:noAutofit/>
          </a:bodyPr>
          <a:lstStyle>
            <a:lvl1pPr marL="0" indent="0">
              <a:lnSpc>
                <a:spcPct val="75000"/>
              </a:lnSpc>
              <a:spcBef>
                <a:spcPts val="600"/>
              </a:spcBef>
              <a:buNone/>
              <a:defRPr sz="4000" b="0">
                <a:solidFill>
                  <a:schemeClr val="tx2"/>
                </a:solidFill>
                <a:latin typeface="+mj-lt"/>
              </a:defRPr>
            </a:lvl1pPr>
          </a:lstStyle>
          <a:p>
            <a:pPr lvl="0"/>
            <a:r>
              <a:rPr lang="en-US" smtClean="0"/>
              <a:t>Click to edit Master text styles</a:t>
            </a:r>
          </a:p>
        </p:txBody>
      </p:sp>
      <p:sp>
        <p:nvSpPr>
          <p:cNvPr id="37" name="Text Placeholder 21">
            <a:extLst>
              <a:ext uri="{FF2B5EF4-FFF2-40B4-BE49-F238E27FC236}">
                <a16:creationId xmlns:a16="http://schemas.microsoft.com/office/drawing/2014/main" xmlns="" id="{83A147CC-1513-463A-8B07-CC14AEC845D9}"/>
              </a:ext>
            </a:extLst>
          </p:cNvPr>
          <p:cNvSpPr>
            <a:spLocks noGrp="1"/>
          </p:cNvSpPr>
          <p:nvPr>
            <p:ph type="body" sz="quarter" idx="14" hasCustomPrompt="1"/>
          </p:nvPr>
        </p:nvSpPr>
        <p:spPr>
          <a:xfrm>
            <a:off x="7858629" y="1833572"/>
            <a:ext cx="882686" cy="1092200"/>
          </a:xfrm>
        </p:spPr>
        <p:txBody>
          <a:bodyPr lIns="0" tIns="0" rIns="0" bIns="0">
            <a:noAutofit/>
          </a:bodyPr>
          <a:lstStyle>
            <a:lvl1pPr marL="0" indent="0">
              <a:buNone/>
              <a:defRPr sz="10000" b="1">
                <a:solidFill>
                  <a:schemeClr val="bg2"/>
                </a:solidFill>
                <a:latin typeface="+mj-lt"/>
              </a:defRPr>
            </a:lvl1pPr>
          </a:lstStyle>
          <a:p>
            <a:pPr lvl="0"/>
            <a:r>
              <a:rPr lang="en-US" dirty="0"/>
              <a:t>3</a:t>
            </a:r>
            <a:endParaRPr lang="ru-RU" dirty="0"/>
          </a:p>
        </p:txBody>
      </p:sp>
      <p:sp>
        <p:nvSpPr>
          <p:cNvPr id="38" name="Text Placeholder 24">
            <a:extLst>
              <a:ext uri="{FF2B5EF4-FFF2-40B4-BE49-F238E27FC236}">
                <a16:creationId xmlns:a16="http://schemas.microsoft.com/office/drawing/2014/main" xmlns="" id="{BCE98261-6A42-49F1-B208-2E6C24DFCF83}"/>
              </a:ext>
            </a:extLst>
          </p:cNvPr>
          <p:cNvSpPr>
            <a:spLocks noGrp="1"/>
          </p:cNvSpPr>
          <p:nvPr>
            <p:ph type="body" sz="quarter" idx="15"/>
          </p:nvPr>
        </p:nvSpPr>
        <p:spPr>
          <a:xfrm>
            <a:off x="8644262" y="1937782"/>
            <a:ext cx="2959116" cy="1032355"/>
          </a:xfrm>
        </p:spPr>
        <p:txBody>
          <a:bodyPr>
            <a:noAutofit/>
          </a:bodyPr>
          <a:lstStyle>
            <a:lvl1pPr marL="0" indent="0">
              <a:lnSpc>
                <a:spcPct val="75000"/>
              </a:lnSpc>
              <a:spcBef>
                <a:spcPts val="600"/>
              </a:spcBef>
              <a:buNone/>
              <a:defRPr sz="4000" b="0">
                <a:solidFill>
                  <a:schemeClr val="tx2"/>
                </a:solidFill>
                <a:latin typeface="+mj-lt"/>
              </a:defRPr>
            </a:lvl1pPr>
          </a:lstStyle>
          <a:p>
            <a:pPr lvl="0"/>
            <a:r>
              <a:rPr lang="en-US" smtClean="0"/>
              <a:t>Click to edit Master text styles</a:t>
            </a:r>
          </a:p>
        </p:txBody>
      </p:sp>
      <p:sp>
        <p:nvSpPr>
          <p:cNvPr id="40" name="Text Placeholder 24">
            <a:extLst>
              <a:ext uri="{FF2B5EF4-FFF2-40B4-BE49-F238E27FC236}">
                <a16:creationId xmlns:a16="http://schemas.microsoft.com/office/drawing/2014/main" xmlns="" id="{937F4311-EBEC-44E3-8542-07503B54D770}"/>
              </a:ext>
            </a:extLst>
          </p:cNvPr>
          <p:cNvSpPr>
            <a:spLocks noGrp="1"/>
          </p:cNvSpPr>
          <p:nvPr>
            <p:ph type="body" sz="quarter" idx="16"/>
          </p:nvPr>
        </p:nvSpPr>
        <p:spPr>
          <a:xfrm>
            <a:off x="891723" y="3007741"/>
            <a:ext cx="1698625"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smtClean="0"/>
              <a:t>Click to edit Master text styles</a:t>
            </a:r>
          </a:p>
        </p:txBody>
      </p:sp>
      <p:sp>
        <p:nvSpPr>
          <p:cNvPr id="43" name="Text Placeholder 24">
            <a:extLst>
              <a:ext uri="{FF2B5EF4-FFF2-40B4-BE49-F238E27FC236}">
                <a16:creationId xmlns:a16="http://schemas.microsoft.com/office/drawing/2014/main" xmlns="" id="{FED4B056-A42A-4115-B98D-177B9AFDABFE}"/>
              </a:ext>
            </a:extLst>
          </p:cNvPr>
          <p:cNvSpPr>
            <a:spLocks noGrp="1"/>
          </p:cNvSpPr>
          <p:nvPr>
            <p:ph type="body" sz="quarter" idx="17"/>
          </p:nvPr>
        </p:nvSpPr>
        <p:spPr>
          <a:xfrm>
            <a:off x="2590348" y="3007741"/>
            <a:ext cx="1698625"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smtClean="0"/>
              <a:t>Click to edit Master text styles</a:t>
            </a:r>
          </a:p>
        </p:txBody>
      </p:sp>
      <p:sp>
        <p:nvSpPr>
          <p:cNvPr id="45" name="Text Placeholder 24">
            <a:extLst>
              <a:ext uri="{FF2B5EF4-FFF2-40B4-BE49-F238E27FC236}">
                <a16:creationId xmlns:a16="http://schemas.microsoft.com/office/drawing/2014/main" xmlns="" id="{2D359611-5488-43D7-A2A6-E60DB2E1D872}"/>
              </a:ext>
            </a:extLst>
          </p:cNvPr>
          <p:cNvSpPr>
            <a:spLocks noGrp="1"/>
          </p:cNvSpPr>
          <p:nvPr>
            <p:ph type="body" sz="quarter" idx="18"/>
          </p:nvPr>
        </p:nvSpPr>
        <p:spPr>
          <a:xfrm>
            <a:off x="4794793" y="3007741"/>
            <a:ext cx="1698625"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smtClean="0"/>
              <a:t>Click to edit Master text styles</a:t>
            </a:r>
          </a:p>
        </p:txBody>
      </p:sp>
      <p:sp>
        <p:nvSpPr>
          <p:cNvPr id="46" name="Text Placeholder 24">
            <a:extLst>
              <a:ext uri="{FF2B5EF4-FFF2-40B4-BE49-F238E27FC236}">
                <a16:creationId xmlns:a16="http://schemas.microsoft.com/office/drawing/2014/main" xmlns="" id="{F2182E7C-B18B-4F73-B0D1-86196D992B18}"/>
              </a:ext>
            </a:extLst>
          </p:cNvPr>
          <p:cNvSpPr>
            <a:spLocks noGrp="1"/>
          </p:cNvSpPr>
          <p:nvPr>
            <p:ph type="body" sz="quarter" idx="19"/>
          </p:nvPr>
        </p:nvSpPr>
        <p:spPr>
          <a:xfrm>
            <a:off x="7876955" y="3006198"/>
            <a:ext cx="3726423"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smtClean="0"/>
              <a:t>Click to edit Master text styles</a:t>
            </a:r>
          </a:p>
        </p:txBody>
      </p:sp>
      <p:sp>
        <p:nvSpPr>
          <p:cNvPr id="48" name="Text Placeholder 24">
            <a:extLst>
              <a:ext uri="{FF2B5EF4-FFF2-40B4-BE49-F238E27FC236}">
                <a16:creationId xmlns:a16="http://schemas.microsoft.com/office/drawing/2014/main" xmlns="" id="{3D51A445-889E-44A8-AF12-58BC161D148C}"/>
              </a:ext>
            </a:extLst>
          </p:cNvPr>
          <p:cNvSpPr>
            <a:spLocks noGrp="1"/>
          </p:cNvSpPr>
          <p:nvPr>
            <p:ph type="body" sz="quarter" idx="20"/>
          </p:nvPr>
        </p:nvSpPr>
        <p:spPr>
          <a:xfrm>
            <a:off x="1657040" y="5751926"/>
            <a:ext cx="8877920" cy="470478"/>
          </a:xfrm>
        </p:spPr>
        <p:txBody>
          <a:bodyPr>
            <a:normAutofit/>
          </a:bodyPr>
          <a:lstStyle>
            <a:lvl1pPr marL="0" indent="0" algn="ctr">
              <a:buNone/>
              <a:defRPr sz="1600" b="0">
                <a:solidFill>
                  <a:schemeClr val="accent3"/>
                </a:solidFill>
                <a:latin typeface="+mn-lt"/>
              </a:defRPr>
            </a:lvl1pPr>
          </a:lstStyle>
          <a:p>
            <a:pPr lvl="0"/>
            <a:r>
              <a:rPr lang="en-US" smtClean="0"/>
              <a:t>Click to edit Master text styles</a:t>
            </a:r>
          </a:p>
        </p:txBody>
      </p:sp>
      <p:sp>
        <p:nvSpPr>
          <p:cNvPr id="49" name="Text Placeholder 24">
            <a:extLst>
              <a:ext uri="{FF2B5EF4-FFF2-40B4-BE49-F238E27FC236}">
                <a16:creationId xmlns:a16="http://schemas.microsoft.com/office/drawing/2014/main" xmlns="" id="{358BC44E-644D-4E21-A055-1178CD0D2698}"/>
              </a:ext>
            </a:extLst>
          </p:cNvPr>
          <p:cNvSpPr>
            <a:spLocks noGrp="1"/>
          </p:cNvSpPr>
          <p:nvPr>
            <p:ph type="body" sz="quarter" idx="21"/>
          </p:nvPr>
        </p:nvSpPr>
        <p:spPr>
          <a:xfrm>
            <a:off x="4794791" y="4974002"/>
            <a:ext cx="2599199" cy="800100"/>
          </a:xfrm>
        </p:spPr>
        <p:txBody>
          <a:bodyPr>
            <a:normAutofit/>
          </a:bodyPr>
          <a:lstStyle>
            <a:lvl1pPr marL="0" indent="0">
              <a:buNone/>
              <a:defRPr sz="1600" b="0">
                <a:solidFill>
                  <a:schemeClr val="accent1"/>
                </a:solidFill>
                <a:latin typeface="+mn-lt"/>
              </a:defRPr>
            </a:lvl1pPr>
          </a:lstStyle>
          <a:p>
            <a:pPr lvl="0"/>
            <a:r>
              <a:rPr lang="en-US" smtClean="0"/>
              <a:t>Click to edit Master text styles</a:t>
            </a:r>
          </a:p>
        </p:txBody>
      </p:sp>
      <p:sp>
        <p:nvSpPr>
          <p:cNvPr id="50" name="Text Placeholder 24">
            <a:extLst>
              <a:ext uri="{FF2B5EF4-FFF2-40B4-BE49-F238E27FC236}">
                <a16:creationId xmlns:a16="http://schemas.microsoft.com/office/drawing/2014/main" xmlns="" id="{32C60917-FE9C-4C02-976E-9F4DF95F1614}"/>
              </a:ext>
            </a:extLst>
          </p:cNvPr>
          <p:cNvSpPr>
            <a:spLocks noGrp="1"/>
          </p:cNvSpPr>
          <p:nvPr>
            <p:ph type="body" sz="quarter" idx="22"/>
          </p:nvPr>
        </p:nvSpPr>
        <p:spPr>
          <a:xfrm>
            <a:off x="7890713" y="4974002"/>
            <a:ext cx="3712665" cy="800100"/>
          </a:xfrm>
        </p:spPr>
        <p:txBody>
          <a:bodyPr>
            <a:normAutofit/>
          </a:bodyPr>
          <a:lstStyle>
            <a:lvl1pPr marL="0" indent="0">
              <a:buNone/>
              <a:defRPr sz="1600" b="0">
                <a:solidFill>
                  <a:schemeClr val="accent1"/>
                </a:solidFill>
                <a:latin typeface="+mn-lt"/>
              </a:defRPr>
            </a:lvl1pPr>
          </a:lstStyle>
          <a:p>
            <a:pPr lvl="0"/>
            <a:r>
              <a:rPr lang="en-US" smtClean="0"/>
              <a:t>Click to edit Master text styles</a:t>
            </a:r>
          </a:p>
        </p:txBody>
      </p:sp>
      <p:sp>
        <p:nvSpPr>
          <p:cNvPr id="55" name="Picture Placeholder 12">
            <a:extLst>
              <a:ext uri="{FF2B5EF4-FFF2-40B4-BE49-F238E27FC236}">
                <a16:creationId xmlns:a16="http://schemas.microsoft.com/office/drawing/2014/main" xmlns="" id="{2535BC4C-3D36-473A-B9EF-EC6F3BA67113}"/>
              </a:ext>
            </a:extLst>
          </p:cNvPr>
          <p:cNvSpPr>
            <a:spLocks noGrp="1"/>
          </p:cNvSpPr>
          <p:nvPr>
            <p:ph type="pic" sz="quarter" idx="37"/>
          </p:nvPr>
        </p:nvSpPr>
        <p:spPr>
          <a:xfrm>
            <a:off x="891723" y="3880614"/>
            <a:ext cx="1636776" cy="1618488"/>
          </a:xfrm>
        </p:spPr>
        <p:txBody>
          <a:bodyPr anchor="ctr" anchorCtr="0">
            <a:noAutofit/>
          </a:bodyPr>
          <a:lstStyle>
            <a:lvl1pPr marL="0" indent="0" algn="ctr">
              <a:buNone/>
              <a:defRPr sz="1400">
                <a:solidFill>
                  <a:schemeClr val="tx1">
                    <a:lumMod val="75000"/>
                    <a:lumOff val="25000"/>
                  </a:schemeClr>
                </a:solidFill>
              </a:defRPr>
            </a:lvl1pPr>
          </a:lstStyle>
          <a:p>
            <a:r>
              <a:rPr lang="en-US" smtClean="0"/>
              <a:t>Click icon to add picture</a:t>
            </a:r>
            <a:endParaRPr lang="ru-RU" dirty="0"/>
          </a:p>
        </p:txBody>
      </p:sp>
      <p:sp>
        <p:nvSpPr>
          <p:cNvPr id="56" name="Picture Placeholder 12">
            <a:extLst>
              <a:ext uri="{FF2B5EF4-FFF2-40B4-BE49-F238E27FC236}">
                <a16:creationId xmlns:a16="http://schemas.microsoft.com/office/drawing/2014/main" xmlns="" id="{A1E61843-0C1E-4581-98C1-C9247F7043AC}"/>
              </a:ext>
            </a:extLst>
          </p:cNvPr>
          <p:cNvSpPr>
            <a:spLocks noGrp="1"/>
          </p:cNvSpPr>
          <p:nvPr>
            <p:ph type="pic" sz="quarter" idx="38"/>
          </p:nvPr>
        </p:nvSpPr>
        <p:spPr>
          <a:xfrm>
            <a:off x="2590348" y="3880614"/>
            <a:ext cx="1636776" cy="1618488"/>
          </a:xfrm>
        </p:spPr>
        <p:txBody>
          <a:bodyPr anchor="ctr" anchorCtr="0">
            <a:noAutofit/>
          </a:bodyPr>
          <a:lstStyle>
            <a:lvl1pPr marL="0" indent="0" algn="ctr">
              <a:buNone/>
              <a:defRPr sz="1400">
                <a:solidFill>
                  <a:schemeClr val="tx1">
                    <a:lumMod val="75000"/>
                    <a:lumOff val="25000"/>
                  </a:schemeClr>
                </a:solidFill>
              </a:defRPr>
            </a:lvl1pPr>
          </a:lstStyle>
          <a:p>
            <a:r>
              <a:rPr lang="en-US" smtClean="0"/>
              <a:t>Click icon to add picture</a:t>
            </a:r>
            <a:endParaRPr lang="ru-RU" dirty="0"/>
          </a:p>
        </p:txBody>
      </p:sp>
      <p:sp>
        <p:nvSpPr>
          <p:cNvPr id="57" name="Picture Placeholder 12">
            <a:extLst>
              <a:ext uri="{FF2B5EF4-FFF2-40B4-BE49-F238E27FC236}">
                <a16:creationId xmlns:a16="http://schemas.microsoft.com/office/drawing/2014/main" xmlns="" id="{F3B39F0E-B245-4510-8C07-0EC29B83F1BA}"/>
              </a:ext>
            </a:extLst>
          </p:cNvPr>
          <p:cNvSpPr>
            <a:spLocks noGrp="1"/>
          </p:cNvSpPr>
          <p:nvPr>
            <p:ph type="pic" sz="quarter" idx="43"/>
          </p:nvPr>
        </p:nvSpPr>
        <p:spPr>
          <a:xfrm>
            <a:off x="4794792" y="3944782"/>
            <a:ext cx="2599199" cy="896112"/>
          </a:xfrm>
        </p:spPr>
        <p:txBody>
          <a:bodyPr anchor="ctr" anchorCtr="0">
            <a:noAutofit/>
          </a:bodyPr>
          <a:lstStyle>
            <a:lvl1pPr marL="0" indent="0" algn="ctr">
              <a:buNone/>
              <a:defRPr sz="1400">
                <a:solidFill>
                  <a:schemeClr val="tx1">
                    <a:lumMod val="75000"/>
                    <a:lumOff val="25000"/>
                  </a:schemeClr>
                </a:solidFill>
              </a:defRPr>
            </a:lvl1pPr>
          </a:lstStyle>
          <a:p>
            <a:r>
              <a:rPr lang="en-US" smtClean="0"/>
              <a:t>Click icon to add picture</a:t>
            </a:r>
            <a:endParaRPr lang="ru-RU" dirty="0"/>
          </a:p>
        </p:txBody>
      </p:sp>
      <p:sp>
        <p:nvSpPr>
          <p:cNvPr id="58" name="Picture Placeholder 9">
            <a:extLst>
              <a:ext uri="{FF2B5EF4-FFF2-40B4-BE49-F238E27FC236}">
                <a16:creationId xmlns:a16="http://schemas.microsoft.com/office/drawing/2014/main" xmlns="" id="{A9E755CD-1A38-4F75-A18E-2D31E4934C8A}"/>
              </a:ext>
            </a:extLst>
          </p:cNvPr>
          <p:cNvSpPr>
            <a:spLocks noGrp="1"/>
          </p:cNvSpPr>
          <p:nvPr>
            <p:ph type="pic" sz="quarter" idx="44"/>
          </p:nvPr>
        </p:nvSpPr>
        <p:spPr>
          <a:xfrm>
            <a:off x="7876955" y="3944782"/>
            <a:ext cx="2599200" cy="896400"/>
          </a:xfrm>
        </p:spPr>
        <p:txBody>
          <a:bodyPr anchor="ctr" anchorCtr="0">
            <a:normAutofit/>
          </a:bodyPr>
          <a:lstStyle>
            <a:lvl1pPr marL="0" indent="0" algn="ctr">
              <a:buNone/>
              <a:defRPr sz="1400">
                <a:solidFill>
                  <a:schemeClr val="tx1">
                    <a:lumMod val="75000"/>
                    <a:lumOff val="25000"/>
                  </a:schemeClr>
                </a:solidFill>
              </a:defRPr>
            </a:lvl1pPr>
          </a:lstStyle>
          <a:p>
            <a:r>
              <a:rPr lang="en-US" smtClean="0"/>
              <a:t>Click icon to add picture</a:t>
            </a:r>
            <a:endParaRPr lang="ru-RU" dirty="0"/>
          </a:p>
        </p:txBody>
      </p:sp>
      <p:sp>
        <p:nvSpPr>
          <p:cNvPr id="2" name="Title 1">
            <a:extLst>
              <a:ext uri="{FF2B5EF4-FFF2-40B4-BE49-F238E27FC236}">
                <a16:creationId xmlns:a16="http://schemas.microsoft.com/office/drawing/2014/main" xmlns="" id="{1C750AC0-7255-417F-919C-19DF42857E05}"/>
              </a:ext>
            </a:extLst>
          </p:cNvPr>
          <p:cNvSpPr>
            <a:spLocks noGrp="1"/>
          </p:cNvSpPr>
          <p:nvPr>
            <p:ph type="title" hasCustomPrompt="1"/>
          </p:nvPr>
        </p:nvSpPr>
        <p:spPr>
          <a:xfrm>
            <a:off x="2141220" y="558203"/>
            <a:ext cx="7909560" cy="1069848"/>
          </a:xfrm>
          <a:noFill/>
        </p:spPr>
        <p:txBody>
          <a:bodyPr lIns="0" tIns="0" rIns="0" bIns="0">
            <a:normAutofit/>
          </a:bodyPr>
          <a:lstStyle>
            <a:lvl1pPr algn="ctr">
              <a:defRPr lang="ru-RU" sz="6000" b="0" kern="1200" dirty="0">
                <a:solidFill>
                  <a:schemeClr val="tx2"/>
                </a:solidFill>
                <a:latin typeface="+mj-lt"/>
                <a:ea typeface="+mj-ea"/>
                <a:cs typeface="+mj-cs"/>
              </a:defRPr>
            </a:lvl1pPr>
          </a:lstStyle>
          <a:p>
            <a:r>
              <a:rPr lang="en-US" dirty="0"/>
              <a:t>How to use this template</a:t>
            </a:r>
            <a:endParaRPr lang="ru-RU" dirty="0"/>
          </a:p>
        </p:txBody>
      </p:sp>
      <p:pic>
        <p:nvPicPr>
          <p:cNvPr id="21" name="Graphic 20">
            <a:extLst>
              <a:ext uri="{FF2B5EF4-FFF2-40B4-BE49-F238E27FC236}">
                <a16:creationId xmlns:a16="http://schemas.microsoft.com/office/drawing/2014/main" xmlns="" id="{08EB3F0B-0F1D-42D2-B6C2-D4D6D82571E4}"/>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3608400" y="1568994"/>
            <a:ext cx="4975200" cy="114227"/>
          </a:xfrm>
          <a:prstGeom prst="rect">
            <a:avLst/>
          </a:prstGeom>
        </p:spPr>
      </p:pic>
    </p:spTree>
    <p:extLst>
      <p:ext uri="{BB962C8B-B14F-4D97-AF65-F5344CB8AC3E}">
        <p14:creationId xmlns:p14="http://schemas.microsoft.com/office/powerpoint/2010/main" val="3514683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xmlns="" id="{4D6B2F7A-6215-4548-B8BA-BFBFA46660CF}"/>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ru-RU" dirty="0"/>
          </a:p>
        </p:txBody>
      </p:sp>
      <p:sp>
        <p:nvSpPr>
          <p:cNvPr id="5" name="Slide Number Placeholder 4">
            <a:extLst>
              <a:ext uri="{FF2B5EF4-FFF2-40B4-BE49-F238E27FC236}">
                <a16:creationId xmlns:a16="http://schemas.microsoft.com/office/drawing/2014/main" xmlns="" id="{EAC4B419-8728-4000-B6EF-1ECF88F80B8B}"/>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2" name="Title 1">
            <a:extLst>
              <a:ext uri="{FF2B5EF4-FFF2-40B4-BE49-F238E27FC236}">
                <a16:creationId xmlns:a16="http://schemas.microsoft.com/office/drawing/2014/main" xmlns="" id="{A62FC5F7-2AC0-4A53-8E2A-D6A7F4B4D77C}"/>
              </a:ext>
            </a:extLst>
          </p:cNvPr>
          <p:cNvSpPr>
            <a:spLocks noGrp="1"/>
          </p:cNvSpPr>
          <p:nvPr>
            <p:ph type="title" hasCustomPrompt="1"/>
          </p:nvPr>
        </p:nvSpPr>
        <p:spPr>
          <a:xfrm>
            <a:off x="838200" y="652986"/>
            <a:ext cx="10515600" cy="904875"/>
          </a:xfrm>
        </p:spPr>
        <p:txBody>
          <a:bodyPr/>
          <a:lstStyle>
            <a:lvl1pPr algn="ctr">
              <a:defRPr b="0"/>
            </a:lvl1pPr>
          </a:lstStyle>
          <a:p>
            <a:r>
              <a:rPr lang="en-US" dirty="0"/>
              <a:t>Divider Slide</a:t>
            </a:r>
            <a:endParaRPr lang="ru-RU" dirty="0"/>
          </a:p>
        </p:txBody>
      </p:sp>
      <p:sp>
        <p:nvSpPr>
          <p:cNvPr id="3" name="Date Placeholder 2">
            <a:extLst>
              <a:ext uri="{FF2B5EF4-FFF2-40B4-BE49-F238E27FC236}">
                <a16:creationId xmlns:a16="http://schemas.microsoft.com/office/drawing/2014/main" xmlns="" id="{B516B06F-92DB-40BB-B026-E443732F67C8}"/>
              </a:ext>
            </a:extLst>
          </p:cNvPr>
          <p:cNvSpPr>
            <a:spLocks noGrp="1"/>
          </p:cNvSpPr>
          <p:nvPr>
            <p:ph type="dt" sz="half" idx="10"/>
          </p:nvPr>
        </p:nvSpPr>
        <p:spPr/>
        <p:txBody>
          <a:bodyPr/>
          <a:lstStyle/>
          <a:p>
            <a:r>
              <a:rPr lang="ru-RU" dirty="0"/>
              <a:t>MM.DD.20XX</a:t>
            </a:r>
          </a:p>
        </p:txBody>
      </p:sp>
      <p:sp>
        <p:nvSpPr>
          <p:cNvPr id="4" name="Footer Placeholder 3">
            <a:extLst>
              <a:ext uri="{FF2B5EF4-FFF2-40B4-BE49-F238E27FC236}">
                <a16:creationId xmlns:a16="http://schemas.microsoft.com/office/drawing/2014/main" xmlns="" id="{11FF27C1-06BD-4F55-BB58-DC1D0892188F}"/>
              </a:ext>
            </a:extLst>
          </p:cNvPr>
          <p:cNvSpPr>
            <a:spLocks noGrp="1"/>
          </p:cNvSpPr>
          <p:nvPr>
            <p:ph type="ftr" sz="quarter" idx="11"/>
          </p:nvPr>
        </p:nvSpPr>
        <p:spPr/>
        <p:txBody>
          <a:bodyPr/>
          <a:lstStyle/>
          <a:p>
            <a:r>
              <a:rPr lang="en-US" dirty="0"/>
              <a:t>ADD A FOOTER</a:t>
            </a:r>
            <a:endParaRPr lang="ru-RU" dirty="0"/>
          </a:p>
        </p:txBody>
      </p:sp>
      <p:sp>
        <p:nvSpPr>
          <p:cNvPr id="15" name="Graphic 13">
            <a:extLst>
              <a:ext uri="{FF2B5EF4-FFF2-40B4-BE49-F238E27FC236}">
                <a16:creationId xmlns:a16="http://schemas.microsoft.com/office/drawing/2014/main" xmlns="" id="{6B7C1ECA-416B-4ED3-9B96-F05BED98E498}"/>
              </a:ext>
            </a:extLst>
          </p:cNvPr>
          <p:cNvSpPr/>
          <p:nvPr/>
        </p:nvSpPr>
        <p:spPr>
          <a:xfrm>
            <a:off x="4534478" y="1568994"/>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ru-RU" dirty="0"/>
          </a:p>
        </p:txBody>
      </p:sp>
      <p:sp>
        <p:nvSpPr>
          <p:cNvPr id="18" name="Text Placeholder 17">
            <a:extLst>
              <a:ext uri="{FF2B5EF4-FFF2-40B4-BE49-F238E27FC236}">
                <a16:creationId xmlns:a16="http://schemas.microsoft.com/office/drawing/2014/main" xmlns="" id="{4F134C5C-60EE-4E07-8A4F-120C1B5AA0AF}"/>
              </a:ext>
            </a:extLst>
          </p:cNvPr>
          <p:cNvSpPr>
            <a:spLocks noGrp="1"/>
          </p:cNvSpPr>
          <p:nvPr>
            <p:ph type="body" sz="quarter" idx="13" hasCustomPrompt="1"/>
          </p:nvPr>
        </p:nvSpPr>
        <p:spPr>
          <a:xfrm>
            <a:off x="838200" y="1874839"/>
            <a:ext cx="10515600" cy="476476"/>
          </a:xfrm>
        </p:spPr>
        <p:txBody>
          <a:bodyPr>
            <a:normAutofit/>
          </a:bodyPr>
          <a:lstStyle>
            <a:lvl1pPr marL="0" indent="0" algn="ctr">
              <a:buNone/>
              <a:defRPr sz="1800"/>
            </a:lvl1pPr>
            <a:lvl2pPr>
              <a:defRPr sz="1800"/>
            </a:lvl2pPr>
            <a:lvl3pPr>
              <a:defRPr sz="1800"/>
            </a:lvl3pPr>
            <a:lvl4pPr>
              <a:defRPr sz="1800"/>
            </a:lvl4pPr>
            <a:lvl5pPr>
              <a:defRPr sz="1800"/>
            </a:lvl5pPr>
          </a:lstStyle>
          <a:p>
            <a:pPr lvl="0"/>
            <a:r>
              <a:rPr lang="en-US" dirty="0"/>
              <a:t>EDIT MASTER TEXT STYLES</a:t>
            </a:r>
          </a:p>
        </p:txBody>
      </p:sp>
      <p:sp>
        <p:nvSpPr>
          <p:cNvPr id="20" name="Picture Placeholder 19">
            <a:extLst>
              <a:ext uri="{FF2B5EF4-FFF2-40B4-BE49-F238E27FC236}">
                <a16:creationId xmlns:a16="http://schemas.microsoft.com/office/drawing/2014/main" xmlns="" id="{C71C2E69-8C3C-4E87-BC9D-9810F56121BC}"/>
              </a:ext>
            </a:extLst>
          </p:cNvPr>
          <p:cNvSpPr>
            <a:spLocks noGrp="1"/>
          </p:cNvSpPr>
          <p:nvPr>
            <p:ph type="pic" sz="quarter" idx="14"/>
          </p:nvPr>
        </p:nvSpPr>
        <p:spPr>
          <a:xfrm>
            <a:off x="0" y="2483223"/>
            <a:ext cx="12192000" cy="3465576"/>
          </a:xfrm>
        </p:spPr>
        <p:txBody>
          <a:bodyPr anchor="ctr" anchorCtr="0">
            <a:normAutofit/>
          </a:bodyPr>
          <a:lstStyle>
            <a:lvl1pPr marL="0" indent="0" algn="ctr">
              <a:buNone/>
              <a:defRPr sz="1400"/>
            </a:lvl1pPr>
          </a:lstStyle>
          <a:p>
            <a:r>
              <a:rPr lang="en-US" smtClean="0"/>
              <a:t>Click icon to add picture</a:t>
            </a:r>
            <a:endParaRPr lang="ru-RU" dirty="0"/>
          </a:p>
        </p:txBody>
      </p:sp>
    </p:spTree>
    <p:extLst>
      <p:ext uri="{BB962C8B-B14F-4D97-AF65-F5344CB8AC3E}">
        <p14:creationId xmlns:p14="http://schemas.microsoft.com/office/powerpoint/2010/main" val="15977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xmlns="" id="{DFFF6C81-E769-CE4D-B9C0-858E073D198E}"/>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ru-RU" dirty="0"/>
          </a:p>
        </p:txBody>
      </p:sp>
      <p:sp>
        <p:nvSpPr>
          <p:cNvPr id="5" name="Slide Number Placeholder 4">
            <a:extLst>
              <a:ext uri="{FF2B5EF4-FFF2-40B4-BE49-F238E27FC236}">
                <a16:creationId xmlns:a16="http://schemas.microsoft.com/office/drawing/2014/main" xmlns="" id="{371695AE-7720-4633-B467-CD5DD1A9EC27}"/>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2" name="Title 1">
            <a:extLst>
              <a:ext uri="{FF2B5EF4-FFF2-40B4-BE49-F238E27FC236}">
                <a16:creationId xmlns:a16="http://schemas.microsoft.com/office/drawing/2014/main" xmlns="" id="{94940C99-75CB-4A48-894F-EA35F7C9189E}"/>
              </a:ext>
            </a:extLst>
          </p:cNvPr>
          <p:cNvSpPr>
            <a:spLocks noGrp="1"/>
          </p:cNvSpPr>
          <p:nvPr>
            <p:ph type="title" hasCustomPrompt="1"/>
          </p:nvPr>
        </p:nvSpPr>
        <p:spPr>
          <a:xfrm>
            <a:off x="6924536" y="922103"/>
            <a:ext cx="4257905" cy="1325563"/>
          </a:xfrm>
        </p:spPr>
        <p:txBody>
          <a:bodyPr/>
          <a:lstStyle>
            <a:lvl1pPr>
              <a:defRPr b="0"/>
            </a:lvl1pPr>
          </a:lstStyle>
          <a:p>
            <a:r>
              <a:rPr lang="en-US" dirty="0"/>
              <a:t>Text Layout 1</a:t>
            </a:r>
            <a:endParaRPr lang="ru-RU" dirty="0"/>
          </a:p>
        </p:txBody>
      </p:sp>
      <p:sp>
        <p:nvSpPr>
          <p:cNvPr id="4" name="Footer Placeholder 3">
            <a:extLst>
              <a:ext uri="{FF2B5EF4-FFF2-40B4-BE49-F238E27FC236}">
                <a16:creationId xmlns:a16="http://schemas.microsoft.com/office/drawing/2014/main" xmlns="" id="{C97E3AD6-C295-45C8-8FC7-AD342840364A}"/>
              </a:ext>
            </a:extLst>
          </p:cNvPr>
          <p:cNvSpPr>
            <a:spLocks noGrp="1"/>
          </p:cNvSpPr>
          <p:nvPr>
            <p:ph type="ftr" sz="quarter" idx="11"/>
          </p:nvPr>
        </p:nvSpPr>
        <p:spPr/>
        <p:txBody>
          <a:bodyPr/>
          <a:lstStyle/>
          <a:p>
            <a:r>
              <a:rPr lang="en-US" dirty="0"/>
              <a:t>ADD A FOOTER</a:t>
            </a:r>
            <a:endParaRPr lang="ru-RU" dirty="0"/>
          </a:p>
        </p:txBody>
      </p:sp>
      <p:sp>
        <p:nvSpPr>
          <p:cNvPr id="6" name="Text Placeholder 14">
            <a:extLst>
              <a:ext uri="{FF2B5EF4-FFF2-40B4-BE49-F238E27FC236}">
                <a16:creationId xmlns:a16="http://schemas.microsoft.com/office/drawing/2014/main" xmlns="" id="{780797F8-0544-4DFB-8D2C-CC50CB7F4AAD}"/>
              </a:ext>
            </a:extLst>
          </p:cNvPr>
          <p:cNvSpPr>
            <a:spLocks noGrp="1"/>
          </p:cNvSpPr>
          <p:nvPr>
            <p:ph type="body" sz="quarter" idx="13" hasCustomPrompt="1"/>
          </p:nvPr>
        </p:nvSpPr>
        <p:spPr>
          <a:xfrm>
            <a:off x="6663282" y="2384295"/>
            <a:ext cx="4519159" cy="639683"/>
          </a:xfrm>
        </p:spPr>
        <p:txBody>
          <a:bodyPr>
            <a:normAutofit/>
          </a:bodyPr>
          <a:lstStyle>
            <a:lvl1pPr marL="0" indent="0">
              <a:buNone/>
              <a:defRPr sz="1800" b="0" i="0"/>
            </a:lvl1pPr>
          </a:lstStyle>
          <a:p>
            <a:pPr lvl="0"/>
            <a:r>
              <a:rPr lang="en-US" dirty="0"/>
              <a:t>EDIT MASTER TEXT STYLES</a:t>
            </a:r>
          </a:p>
        </p:txBody>
      </p:sp>
      <p:sp>
        <p:nvSpPr>
          <p:cNvPr id="7" name="Text Placeholder 14">
            <a:extLst>
              <a:ext uri="{FF2B5EF4-FFF2-40B4-BE49-F238E27FC236}">
                <a16:creationId xmlns:a16="http://schemas.microsoft.com/office/drawing/2014/main" xmlns="" id="{F7A942D6-FCE6-4DCD-BD15-F6399EC2A21E}"/>
              </a:ext>
            </a:extLst>
          </p:cNvPr>
          <p:cNvSpPr>
            <a:spLocks noGrp="1"/>
          </p:cNvSpPr>
          <p:nvPr>
            <p:ph type="body" sz="quarter" idx="14"/>
          </p:nvPr>
        </p:nvSpPr>
        <p:spPr>
          <a:xfrm>
            <a:off x="6474599" y="3173534"/>
            <a:ext cx="4707842" cy="2588637"/>
          </a:xfrm>
        </p:spPr>
        <p:txBody>
          <a:bodyPr>
            <a:normAutofit/>
          </a:bodyPr>
          <a:lstStyle>
            <a:lvl1pPr marL="180000" indent="-180000">
              <a:spcBef>
                <a:spcPts val="600"/>
              </a:spcBef>
              <a:buClr>
                <a:schemeClr val="bg2"/>
              </a:buClr>
              <a:buFont typeface="Arial" panose="020B0604020202020204" pitchFamily="34" charset="0"/>
              <a:buChar char="•"/>
              <a:defRPr sz="1600" b="0" i="0">
                <a:solidFill>
                  <a:schemeClr val="tx1">
                    <a:lumMod val="75000"/>
                    <a:lumOff val="25000"/>
                  </a:schemeClr>
                </a:solidFill>
              </a:defRPr>
            </a:lvl1pPr>
          </a:lstStyle>
          <a:p>
            <a:pPr lvl="0"/>
            <a:r>
              <a:rPr lang="en-US" smtClean="0"/>
              <a:t>Click to edit Master text styles</a:t>
            </a:r>
          </a:p>
        </p:txBody>
      </p:sp>
      <p:sp>
        <p:nvSpPr>
          <p:cNvPr id="9" name="Graphic 13">
            <a:extLst>
              <a:ext uri="{FF2B5EF4-FFF2-40B4-BE49-F238E27FC236}">
                <a16:creationId xmlns:a16="http://schemas.microsoft.com/office/drawing/2014/main" xmlns="" id="{BE348D43-6DEE-4E32-B9F5-235CB8EC9257}"/>
              </a:ext>
            </a:extLst>
          </p:cNvPr>
          <p:cNvSpPr/>
          <p:nvPr userDrawn="1"/>
        </p:nvSpPr>
        <p:spPr>
          <a:xfrm>
            <a:off x="7059964" y="2076985"/>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ru-RU" dirty="0"/>
          </a:p>
        </p:txBody>
      </p:sp>
      <p:sp>
        <p:nvSpPr>
          <p:cNvPr id="12" name="Picture Placeholder 11">
            <a:extLst>
              <a:ext uri="{FF2B5EF4-FFF2-40B4-BE49-F238E27FC236}">
                <a16:creationId xmlns:a16="http://schemas.microsoft.com/office/drawing/2014/main" xmlns="" id="{32A28410-C401-4876-8DE7-D0EFCDE41D2C}"/>
              </a:ext>
            </a:extLst>
          </p:cNvPr>
          <p:cNvSpPr>
            <a:spLocks noGrp="1"/>
          </p:cNvSpPr>
          <p:nvPr>
            <p:ph type="pic" sz="quarter" idx="15"/>
          </p:nvPr>
        </p:nvSpPr>
        <p:spPr>
          <a:xfrm>
            <a:off x="911224" y="0"/>
            <a:ext cx="4626864" cy="6858000"/>
          </a:xfrm>
        </p:spPr>
        <p:txBody>
          <a:bodyPr anchor="ctr" anchorCtr="0">
            <a:normAutofit/>
          </a:bodyPr>
          <a:lstStyle>
            <a:lvl1pPr marL="0" indent="0" algn="ctr">
              <a:buNone/>
              <a:defRPr sz="1400"/>
            </a:lvl1pPr>
          </a:lstStyle>
          <a:p>
            <a:r>
              <a:rPr lang="en-US" smtClean="0"/>
              <a:t>Click icon to add picture</a:t>
            </a:r>
            <a:endParaRPr lang="ru-RU" dirty="0"/>
          </a:p>
        </p:txBody>
      </p:sp>
    </p:spTree>
    <p:extLst>
      <p:ext uri="{BB962C8B-B14F-4D97-AF65-F5344CB8AC3E}">
        <p14:creationId xmlns:p14="http://schemas.microsoft.com/office/powerpoint/2010/main" val="1755848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xmlns="" id="{275CB319-C744-E641-8907-1470D3DF159D}"/>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ru-RU" dirty="0"/>
          </a:p>
        </p:txBody>
      </p:sp>
      <p:sp>
        <p:nvSpPr>
          <p:cNvPr id="5" name="Slide Number Placeholder 4">
            <a:extLst>
              <a:ext uri="{FF2B5EF4-FFF2-40B4-BE49-F238E27FC236}">
                <a16:creationId xmlns:a16="http://schemas.microsoft.com/office/drawing/2014/main" xmlns="" id="{EAAFC21D-31CF-420D-A654-B62708C71952}"/>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2" name="Title 1">
            <a:extLst>
              <a:ext uri="{FF2B5EF4-FFF2-40B4-BE49-F238E27FC236}">
                <a16:creationId xmlns:a16="http://schemas.microsoft.com/office/drawing/2014/main" xmlns="" id="{F5D078D9-85B9-4D7C-BCDC-31053365B378}"/>
              </a:ext>
            </a:extLst>
          </p:cNvPr>
          <p:cNvSpPr>
            <a:spLocks noGrp="1"/>
          </p:cNvSpPr>
          <p:nvPr>
            <p:ph type="title" hasCustomPrompt="1"/>
          </p:nvPr>
        </p:nvSpPr>
        <p:spPr>
          <a:xfrm>
            <a:off x="1172027" y="3938140"/>
            <a:ext cx="4430485" cy="893080"/>
          </a:xfrm>
        </p:spPr>
        <p:txBody>
          <a:bodyPr/>
          <a:lstStyle>
            <a:lvl1pPr algn="ctr">
              <a:defRPr b="0"/>
            </a:lvl1pPr>
          </a:lstStyle>
          <a:p>
            <a:r>
              <a:rPr lang="en-US" dirty="0"/>
              <a:t>Text Layout 2</a:t>
            </a:r>
            <a:endParaRPr lang="ru-RU" dirty="0"/>
          </a:p>
        </p:txBody>
      </p:sp>
      <p:sp>
        <p:nvSpPr>
          <p:cNvPr id="3" name="Date Placeholder 2">
            <a:extLst>
              <a:ext uri="{FF2B5EF4-FFF2-40B4-BE49-F238E27FC236}">
                <a16:creationId xmlns:a16="http://schemas.microsoft.com/office/drawing/2014/main" xmlns="" id="{5F5253D9-2D52-4F01-9ED9-4E2A3C0E6A1B}"/>
              </a:ext>
            </a:extLst>
          </p:cNvPr>
          <p:cNvSpPr>
            <a:spLocks noGrp="1"/>
          </p:cNvSpPr>
          <p:nvPr>
            <p:ph type="dt" sz="half" idx="10"/>
          </p:nvPr>
        </p:nvSpPr>
        <p:spPr/>
        <p:txBody>
          <a:bodyPr/>
          <a:lstStyle/>
          <a:p>
            <a:r>
              <a:rPr lang="ru-RU" dirty="0"/>
              <a:t>MM.DD.20XX</a:t>
            </a:r>
          </a:p>
        </p:txBody>
      </p:sp>
      <p:sp>
        <p:nvSpPr>
          <p:cNvPr id="4" name="Footer Placeholder 3">
            <a:extLst>
              <a:ext uri="{FF2B5EF4-FFF2-40B4-BE49-F238E27FC236}">
                <a16:creationId xmlns:a16="http://schemas.microsoft.com/office/drawing/2014/main" xmlns="" id="{D3BDB2FC-0867-44DF-98D6-C443802B8C26}"/>
              </a:ext>
            </a:extLst>
          </p:cNvPr>
          <p:cNvSpPr>
            <a:spLocks noGrp="1"/>
          </p:cNvSpPr>
          <p:nvPr>
            <p:ph type="ftr" sz="quarter" idx="11"/>
          </p:nvPr>
        </p:nvSpPr>
        <p:spPr/>
        <p:txBody>
          <a:bodyPr/>
          <a:lstStyle/>
          <a:p>
            <a:r>
              <a:rPr lang="en-US" dirty="0"/>
              <a:t>ADD A FOOTER</a:t>
            </a:r>
            <a:endParaRPr lang="ru-RU" dirty="0"/>
          </a:p>
        </p:txBody>
      </p:sp>
      <p:sp>
        <p:nvSpPr>
          <p:cNvPr id="7" name="Picture Placeholder 6">
            <a:extLst>
              <a:ext uri="{FF2B5EF4-FFF2-40B4-BE49-F238E27FC236}">
                <a16:creationId xmlns:a16="http://schemas.microsoft.com/office/drawing/2014/main" xmlns="" id="{2E25E660-4559-4CC8-852F-94402A454C17}"/>
              </a:ext>
            </a:extLst>
          </p:cNvPr>
          <p:cNvSpPr>
            <a:spLocks noGrp="1"/>
          </p:cNvSpPr>
          <p:nvPr>
            <p:ph type="pic" sz="quarter" idx="13"/>
          </p:nvPr>
        </p:nvSpPr>
        <p:spPr>
          <a:xfrm>
            <a:off x="0" y="797608"/>
            <a:ext cx="12192000" cy="2843784"/>
          </a:xfrm>
        </p:spPr>
        <p:txBody>
          <a:bodyPr anchor="ctr" anchorCtr="0">
            <a:normAutofit/>
          </a:bodyPr>
          <a:lstStyle>
            <a:lvl1pPr marL="0" indent="0" algn="ctr">
              <a:buNone/>
              <a:defRPr sz="1400"/>
            </a:lvl1pPr>
          </a:lstStyle>
          <a:p>
            <a:r>
              <a:rPr lang="en-US" smtClean="0"/>
              <a:t>Click icon to add picture</a:t>
            </a:r>
            <a:endParaRPr lang="ru-RU" dirty="0"/>
          </a:p>
        </p:txBody>
      </p:sp>
      <p:sp>
        <p:nvSpPr>
          <p:cNvPr id="9" name="Graphic 13">
            <a:extLst>
              <a:ext uri="{FF2B5EF4-FFF2-40B4-BE49-F238E27FC236}">
                <a16:creationId xmlns:a16="http://schemas.microsoft.com/office/drawing/2014/main" xmlns="" id="{A4B61220-F8A1-4859-BA99-F5EC0CC36B0F}"/>
              </a:ext>
            </a:extLst>
          </p:cNvPr>
          <p:cNvSpPr/>
          <p:nvPr userDrawn="1"/>
        </p:nvSpPr>
        <p:spPr>
          <a:xfrm>
            <a:off x="1825747" y="4882453"/>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ru-RU" dirty="0"/>
          </a:p>
        </p:txBody>
      </p:sp>
      <p:sp>
        <p:nvSpPr>
          <p:cNvPr id="10" name="Text Placeholder 14">
            <a:extLst>
              <a:ext uri="{FF2B5EF4-FFF2-40B4-BE49-F238E27FC236}">
                <a16:creationId xmlns:a16="http://schemas.microsoft.com/office/drawing/2014/main" xmlns="" id="{1A39E620-8448-42D8-85B7-A6BF45A2FBDD}"/>
              </a:ext>
            </a:extLst>
          </p:cNvPr>
          <p:cNvSpPr>
            <a:spLocks noGrp="1"/>
          </p:cNvSpPr>
          <p:nvPr>
            <p:ph type="body" sz="quarter" idx="14" hasCustomPrompt="1"/>
          </p:nvPr>
        </p:nvSpPr>
        <p:spPr>
          <a:xfrm>
            <a:off x="1172027" y="5192860"/>
            <a:ext cx="4430485" cy="639683"/>
          </a:xfrm>
        </p:spPr>
        <p:txBody>
          <a:bodyPr>
            <a:normAutofit/>
          </a:bodyPr>
          <a:lstStyle>
            <a:lvl1pPr marL="0" indent="0" algn="ctr">
              <a:buNone/>
              <a:defRPr sz="1800" b="0" i="0"/>
            </a:lvl1pPr>
          </a:lstStyle>
          <a:p>
            <a:pPr lvl="0"/>
            <a:r>
              <a:rPr lang="en-US" dirty="0"/>
              <a:t>EDIT MASTER TEXT STYLES</a:t>
            </a:r>
          </a:p>
        </p:txBody>
      </p:sp>
      <p:sp>
        <p:nvSpPr>
          <p:cNvPr id="12" name="Text Placeholder 14">
            <a:extLst>
              <a:ext uri="{FF2B5EF4-FFF2-40B4-BE49-F238E27FC236}">
                <a16:creationId xmlns:a16="http://schemas.microsoft.com/office/drawing/2014/main" xmlns="" id="{F2FF44AF-6A6B-4742-B58D-DF26808AFD83}"/>
              </a:ext>
            </a:extLst>
          </p:cNvPr>
          <p:cNvSpPr>
            <a:spLocks noGrp="1"/>
          </p:cNvSpPr>
          <p:nvPr>
            <p:ph type="body" sz="quarter" idx="15"/>
          </p:nvPr>
        </p:nvSpPr>
        <p:spPr>
          <a:xfrm>
            <a:off x="6474599" y="4064000"/>
            <a:ext cx="4545374" cy="1698171"/>
          </a:xfrm>
        </p:spPr>
        <p:txBody>
          <a:bodyPr>
            <a:normAutofit/>
          </a:bodyPr>
          <a:lstStyle>
            <a:lvl1pPr marL="180000" indent="-180000">
              <a:spcBef>
                <a:spcPts val="600"/>
              </a:spcBef>
              <a:buClr>
                <a:schemeClr val="bg2"/>
              </a:buClr>
              <a:buFont typeface="Arial" panose="020B0604020202020204" pitchFamily="34" charset="0"/>
              <a:buChar char="•"/>
              <a:defRPr sz="1600" b="0" i="0">
                <a:solidFill>
                  <a:schemeClr val="tx1">
                    <a:lumMod val="75000"/>
                    <a:lumOff val="25000"/>
                  </a:schemeClr>
                </a:solidFill>
              </a:defRPr>
            </a:lvl1pPr>
          </a:lstStyle>
          <a:p>
            <a:pPr lvl="0"/>
            <a:r>
              <a:rPr lang="en-US" smtClean="0"/>
              <a:t>Click to edit Master text styles</a:t>
            </a:r>
          </a:p>
        </p:txBody>
      </p:sp>
    </p:spTree>
    <p:extLst>
      <p:ext uri="{BB962C8B-B14F-4D97-AF65-F5344CB8AC3E}">
        <p14:creationId xmlns:p14="http://schemas.microsoft.com/office/powerpoint/2010/main" val="4249325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xmlns="" id="{213AAFFC-6E5A-D44A-ADBF-E9D307CE6349}"/>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ru-RU" dirty="0"/>
          </a:p>
        </p:txBody>
      </p:sp>
      <p:sp>
        <p:nvSpPr>
          <p:cNvPr id="5" name="Slide Number Placeholder 4">
            <a:extLst>
              <a:ext uri="{FF2B5EF4-FFF2-40B4-BE49-F238E27FC236}">
                <a16:creationId xmlns:a16="http://schemas.microsoft.com/office/drawing/2014/main" xmlns="" id="{72DABAFE-C077-44F7-8606-FCEAD364C173}"/>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3" name="Date Placeholder 2">
            <a:extLst>
              <a:ext uri="{FF2B5EF4-FFF2-40B4-BE49-F238E27FC236}">
                <a16:creationId xmlns:a16="http://schemas.microsoft.com/office/drawing/2014/main" xmlns="" id="{F8D0EF65-ABFF-4900-A2AD-12A8C47ECC15}"/>
              </a:ext>
            </a:extLst>
          </p:cNvPr>
          <p:cNvSpPr>
            <a:spLocks noGrp="1"/>
          </p:cNvSpPr>
          <p:nvPr>
            <p:ph type="dt" sz="half" idx="10"/>
          </p:nvPr>
        </p:nvSpPr>
        <p:spPr/>
        <p:txBody>
          <a:bodyPr/>
          <a:lstStyle/>
          <a:p>
            <a:r>
              <a:rPr lang="ru-RU"/>
              <a:t>MM.DD.20XX</a:t>
            </a:r>
            <a:endParaRPr lang="ru-RU" dirty="0"/>
          </a:p>
        </p:txBody>
      </p:sp>
      <p:sp>
        <p:nvSpPr>
          <p:cNvPr id="4" name="Footer Placeholder 3">
            <a:extLst>
              <a:ext uri="{FF2B5EF4-FFF2-40B4-BE49-F238E27FC236}">
                <a16:creationId xmlns:a16="http://schemas.microsoft.com/office/drawing/2014/main" xmlns="" id="{D1E8D827-86E9-4228-B43C-616FE3F73BC2}"/>
              </a:ext>
            </a:extLst>
          </p:cNvPr>
          <p:cNvSpPr>
            <a:spLocks noGrp="1"/>
          </p:cNvSpPr>
          <p:nvPr>
            <p:ph type="ftr" sz="quarter" idx="11"/>
          </p:nvPr>
        </p:nvSpPr>
        <p:spPr/>
        <p:txBody>
          <a:bodyPr/>
          <a:lstStyle/>
          <a:p>
            <a:r>
              <a:rPr lang="en-US" dirty="0"/>
              <a:t>ADD A FOOTER</a:t>
            </a:r>
            <a:endParaRPr lang="ru-RU" dirty="0"/>
          </a:p>
        </p:txBody>
      </p:sp>
      <p:sp>
        <p:nvSpPr>
          <p:cNvPr id="7" name="Text Placeholder 2">
            <a:extLst>
              <a:ext uri="{FF2B5EF4-FFF2-40B4-BE49-F238E27FC236}">
                <a16:creationId xmlns:a16="http://schemas.microsoft.com/office/drawing/2014/main" xmlns="" id="{D2BEBEF9-0DCC-4DA2-9828-D5A83238CD9F}"/>
              </a:ext>
            </a:extLst>
          </p:cNvPr>
          <p:cNvSpPr>
            <a:spLocks noGrp="1"/>
          </p:cNvSpPr>
          <p:nvPr>
            <p:ph type="body" idx="1" hasCustomPrompt="1"/>
          </p:nvPr>
        </p:nvSpPr>
        <p:spPr>
          <a:xfrm>
            <a:off x="2067340" y="2738211"/>
            <a:ext cx="4183650" cy="454353"/>
          </a:xfrm>
        </p:spPr>
        <p:txBody>
          <a:bodyPr>
            <a:noAutofit/>
          </a:bodyPr>
          <a:lstStyle>
            <a:lvl1pPr marL="0" indent="0">
              <a:buNone/>
              <a:defRPr sz="40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8" name="Text Placeholder 26">
            <a:extLst>
              <a:ext uri="{FF2B5EF4-FFF2-40B4-BE49-F238E27FC236}">
                <a16:creationId xmlns:a16="http://schemas.microsoft.com/office/drawing/2014/main" xmlns="" id="{CE9C552F-C732-4E4C-8B62-DE62A58BADF0}"/>
              </a:ext>
            </a:extLst>
          </p:cNvPr>
          <p:cNvSpPr>
            <a:spLocks noGrp="1"/>
          </p:cNvSpPr>
          <p:nvPr>
            <p:ph type="body" sz="quarter" idx="16" hasCustomPrompt="1"/>
          </p:nvPr>
        </p:nvSpPr>
        <p:spPr>
          <a:xfrm>
            <a:off x="838201" y="2043790"/>
            <a:ext cx="10515599" cy="629105"/>
          </a:xfrm>
        </p:spPr>
        <p:txBody>
          <a:bodyPr>
            <a:noAutofit/>
          </a:bodyPr>
          <a:lstStyle>
            <a:lvl1pPr marL="0" indent="0" algn="ctr">
              <a:buNone/>
              <a:defRPr sz="1800" b="0"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EDIT MASTER TEXT STYLES</a:t>
            </a:r>
          </a:p>
        </p:txBody>
      </p:sp>
      <p:sp>
        <p:nvSpPr>
          <p:cNvPr id="9" name="Text Placeholder 2">
            <a:extLst>
              <a:ext uri="{FF2B5EF4-FFF2-40B4-BE49-F238E27FC236}">
                <a16:creationId xmlns:a16="http://schemas.microsoft.com/office/drawing/2014/main" xmlns="" id="{100DDA39-3A33-4AF8-BB2F-B80A8696D428}"/>
              </a:ext>
            </a:extLst>
          </p:cNvPr>
          <p:cNvSpPr>
            <a:spLocks noGrp="1"/>
          </p:cNvSpPr>
          <p:nvPr>
            <p:ph type="body" idx="18" hasCustomPrompt="1"/>
          </p:nvPr>
        </p:nvSpPr>
        <p:spPr>
          <a:xfrm>
            <a:off x="7534813" y="2738211"/>
            <a:ext cx="4183650" cy="454353"/>
          </a:xfrm>
        </p:spPr>
        <p:txBody>
          <a:bodyPr>
            <a:noAutofit/>
          </a:bodyPr>
          <a:lstStyle>
            <a:lvl1pPr marL="0" indent="0">
              <a:buNone/>
              <a:defRPr sz="40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0" name="Text Placeholder 26">
            <a:extLst>
              <a:ext uri="{FF2B5EF4-FFF2-40B4-BE49-F238E27FC236}">
                <a16:creationId xmlns:a16="http://schemas.microsoft.com/office/drawing/2014/main" xmlns="" id="{D01D7372-B596-424A-8437-BCA847E03CF1}"/>
              </a:ext>
            </a:extLst>
          </p:cNvPr>
          <p:cNvSpPr>
            <a:spLocks noGrp="1"/>
          </p:cNvSpPr>
          <p:nvPr>
            <p:ph type="body" sz="quarter" idx="20"/>
          </p:nvPr>
        </p:nvSpPr>
        <p:spPr>
          <a:xfrm>
            <a:off x="1159649" y="3428501"/>
            <a:ext cx="4365625" cy="2333625"/>
          </a:xfrm>
        </p:spPr>
        <p:txBody>
          <a:bodyPr>
            <a:normAutofit/>
          </a:bodyPr>
          <a:lstStyle>
            <a:lvl1pPr marL="180000" indent="-180000">
              <a:spcBef>
                <a:spcPts val="600"/>
              </a:spcBef>
              <a:buClr>
                <a:schemeClr val="bg2"/>
              </a:buClr>
              <a:defRPr sz="160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sp>
        <p:nvSpPr>
          <p:cNvPr id="11" name="Text Placeholder 26">
            <a:extLst>
              <a:ext uri="{FF2B5EF4-FFF2-40B4-BE49-F238E27FC236}">
                <a16:creationId xmlns:a16="http://schemas.microsoft.com/office/drawing/2014/main" xmlns="" id="{F78DB58E-1DC8-42B6-8950-A39F9249D51D}"/>
              </a:ext>
            </a:extLst>
          </p:cNvPr>
          <p:cNvSpPr>
            <a:spLocks noGrp="1"/>
          </p:cNvSpPr>
          <p:nvPr>
            <p:ph type="body" sz="quarter" idx="21"/>
          </p:nvPr>
        </p:nvSpPr>
        <p:spPr>
          <a:xfrm>
            <a:off x="6627121" y="3428501"/>
            <a:ext cx="4365625" cy="2333625"/>
          </a:xfrm>
        </p:spPr>
        <p:txBody>
          <a:bodyPr>
            <a:normAutofit/>
          </a:bodyPr>
          <a:lstStyle>
            <a:lvl1pPr marL="180000" indent="-180000">
              <a:spcBef>
                <a:spcPts val="600"/>
              </a:spcBef>
              <a:buClr>
                <a:schemeClr val="bg2"/>
              </a:buClr>
              <a:defRPr sz="160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sp>
        <p:nvSpPr>
          <p:cNvPr id="12" name="Graphic 13">
            <a:extLst>
              <a:ext uri="{FF2B5EF4-FFF2-40B4-BE49-F238E27FC236}">
                <a16:creationId xmlns:a16="http://schemas.microsoft.com/office/drawing/2014/main" xmlns="" id="{6E7BE306-50F4-4966-B172-8808A97D9FF4}"/>
              </a:ext>
            </a:extLst>
          </p:cNvPr>
          <p:cNvSpPr/>
          <p:nvPr userDrawn="1"/>
        </p:nvSpPr>
        <p:spPr>
          <a:xfrm>
            <a:off x="4534478" y="1718435"/>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ru-RU" dirty="0"/>
          </a:p>
        </p:txBody>
      </p:sp>
      <p:sp>
        <p:nvSpPr>
          <p:cNvPr id="13" name="Title 1">
            <a:extLst>
              <a:ext uri="{FF2B5EF4-FFF2-40B4-BE49-F238E27FC236}">
                <a16:creationId xmlns:a16="http://schemas.microsoft.com/office/drawing/2014/main" xmlns="" id="{17DEC651-98F0-44EE-BAB8-8B3FE702A36A}"/>
              </a:ext>
            </a:extLst>
          </p:cNvPr>
          <p:cNvSpPr>
            <a:spLocks noGrp="1"/>
          </p:cNvSpPr>
          <p:nvPr>
            <p:ph type="title" hasCustomPrompt="1"/>
          </p:nvPr>
        </p:nvSpPr>
        <p:spPr>
          <a:xfrm>
            <a:off x="838200" y="562882"/>
            <a:ext cx="10515600" cy="1325563"/>
          </a:xfrm>
        </p:spPr>
        <p:txBody>
          <a:bodyPr/>
          <a:lstStyle>
            <a:lvl1pPr algn="ctr">
              <a:defRPr b="0"/>
            </a:lvl1pPr>
          </a:lstStyle>
          <a:p>
            <a:r>
              <a:rPr lang="en-US" dirty="0"/>
              <a:t>Comparison</a:t>
            </a:r>
            <a:endParaRPr lang="ru-RU" dirty="0"/>
          </a:p>
        </p:txBody>
      </p:sp>
    </p:spTree>
    <p:extLst>
      <p:ext uri="{BB962C8B-B14F-4D97-AF65-F5344CB8AC3E}">
        <p14:creationId xmlns:p14="http://schemas.microsoft.com/office/powerpoint/2010/main" val="114585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xmlns="" id="{99E16AA7-5075-3449-AB21-5E8037339A90}"/>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ru-RU" dirty="0"/>
          </a:p>
        </p:txBody>
      </p:sp>
      <p:sp>
        <p:nvSpPr>
          <p:cNvPr id="5" name="Slide Number Placeholder 4">
            <a:extLst>
              <a:ext uri="{FF2B5EF4-FFF2-40B4-BE49-F238E27FC236}">
                <a16:creationId xmlns:a16="http://schemas.microsoft.com/office/drawing/2014/main" xmlns="" id="{E523D6FB-BDF5-462B-9DFB-6A2531254435}"/>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3" name="Date Placeholder 2">
            <a:extLst>
              <a:ext uri="{FF2B5EF4-FFF2-40B4-BE49-F238E27FC236}">
                <a16:creationId xmlns:a16="http://schemas.microsoft.com/office/drawing/2014/main" xmlns="" id="{3CAFBD2F-FD90-4C8F-BEA1-91BB2D242EED}"/>
              </a:ext>
            </a:extLst>
          </p:cNvPr>
          <p:cNvSpPr>
            <a:spLocks noGrp="1"/>
          </p:cNvSpPr>
          <p:nvPr>
            <p:ph type="dt" sz="half" idx="10"/>
          </p:nvPr>
        </p:nvSpPr>
        <p:spPr/>
        <p:txBody>
          <a:bodyPr/>
          <a:lstStyle/>
          <a:p>
            <a:r>
              <a:rPr lang="ru-RU"/>
              <a:t>MM.DD.20XX</a:t>
            </a:r>
            <a:endParaRPr lang="ru-RU" dirty="0"/>
          </a:p>
        </p:txBody>
      </p:sp>
      <p:sp>
        <p:nvSpPr>
          <p:cNvPr id="4" name="Footer Placeholder 3">
            <a:extLst>
              <a:ext uri="{FF2B5EF4-FFF2-40B4-BE49-F238E27FC236}">
                <a16:creationId xmlns:a16="http://schemas.microsoft.com/office/drawing/2014/main" xmlns="" id="{5F47FDA8-53F5-4098-B6D5-32456ABFAE67}"/>
              </a:ext>
            </a:extLst>
          </p:cNvPr>
          <p:cNvSpPr>
            <a:spLocks noGrp="1"/>
          </p:cNvSpPr>
          <p:nvPr>
            <p:ph type="ftr" sz="quarter" idx="11"/>
          </p:nvPr>
        </p:nvSpPr>
        <p:spPr/>
        <p:txBody>
          <a:bodyPr/>
          <a:lstStyle/>
          <a:p>
            <a:r>
              <a:rPr lang="en-US" dirty="0"/>
              <a:t>ADD A FOOTER</a:t>
            </a:r>
            <a:endParaRPr lang="ru-RU" dirty="0"/>
          </a:p>
        </p:txBody>
      </p:sp>
      <p:sp>
        <p:nvSpPr>
          <p:cNvPr id="6" name="Chart Placeholder 18">
            <a:extLst>
              <a:ext uri="{FF2B5EF4-FFF2-40B4-BE49-F238E27FC236}">
                <a16:creationId xmlns:a16="http://schemas.microsoft.com/office/drawing/2014/main" xmlns="" id="{270B440B-C39E-47E6-9CBA-0BA4EB1EF522}"/>
              </a:ext>
            </a:extLst>
          </p:cNvPr>
          <p:cNvSpPr>
            <a:spLocks noGrp="1"/>
          </p:cNvSpPr>
          <p:nvPr>
            <p:ph type="chart" sz="quarter" idx="32"/>
          </p:nvPr>
        </p:nvSpPr>
        <p:spPr>
          <a:xfrm>
            <a:off x="6981371" y="1246188"/>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chart</a:t>
            </a:r>
            <a:endParaRPr lang="ru-RU" dirty="0"/>
          </a:p>
        </p:txBody>
      </p:sp>
      <p:sp>
        <p:nvSpPr>
          <p:cNvPr id="8" name="Graphic 13">
            <a:extLst>
              <a:ext uri="{FF2B5EF4-FFF2-40B4-BE49-F238E27FC236}">
                <a16:creationId xmlns:a16="http://schemas.microsoft.com/office/drawing/2014/main" xmlns="" id="{1ED66CD9-A275-41A6-92EA-B32A8F51F472}"/>
              </a:ext>
            </a:extLst>
          </p:cNvPr>
          <p:cNvSpPr/>
          <p:nvPr userDrawn="1"/>
        </p:nvSpPr>
        <p:spPr>
          <a:xfrm>
            <a:off x="1949460" y="2168288"/>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ru-RU" dirty="0"/>
          </a:p>
        </p:txBody>
      </p:sp>
      <p:sp>
        <p:nvSpPr>
          <p:cNvPr id="9" name="Text Placeholder 14">
            <a:extLst>
              <a:ext uri="{FF2B5EF4-FFF2-40B4-BE49-F238E27FC236}">
                <a16:creationId xmlns:a16="http://schemas.microsoft.com/office/drawing/2014/main" xmlns="" id="{B1A41807-9D03-4167-89E4-C5D1E8143661}"/>
              </a:ext>
            </a:extLst>
          </p:cNvPr>
          <p:cNvSpPr>
            <a:spLocks noGrp="1"/>
          </p:cNvSpPr>
          <p:nvPr>
            <p:ph type="body" sz="quarter" idx="14" hasCustomPrompt="1"/>
          </p:nvPr>
        </p:nvSpPr>
        <p:spPr>
          <a:xfrm>
            <a:off x="925966" y="2478695"/>
            <a:ext cx="5170033" cy="758536"/>
          </a:xfrm>
        </p:spPr>
        <p:txBody>
          <a:bodyPr>
            <a:normAutofit/>
          </a:bodyPr>
          <a:lstStyle>
            <a:lvl1pPr marL="0" indent="0" algn="ctr">
              <a:buNone/>
              <a:defRPr sz="1800" b="0" i="0"/>
            </a:lvl1pPr>
          </a:lstStyle>
          <a:p>
            <a:pPr lvl="0"/>
            <a:r>
              <a:rPr lang="en-US" dirty="0"/>
              <a:t>EDIT MASTER TEXT STYLES</a:t>
            </a:r>
          </a:p>
        </p:txBody>
      </p:sp>
      <p:sp>
        <p:nvSpPr>
          <p:cNvPr id="10" name="Title 1">
            <a:extLst>
              <a:ext uri="{FF2B5EF4-FFF2-40B4-BE49-F238E27FC236}">
                <a16:creationId xmlns:a16="http://schemas.microsoft.com/office/drawing/2014/main" xmlns="" id="{CBDF72AB-A1AE-464E-A9E1-C5CDA8D5CCFE}"/>
              </a:ext>
            </a:extLst>
          </p:cNvPr>
          <p:cNvSpPr>
            <a:spLocks noGrp="1"/>
          </p:cNvSpPr>
          <p:nvPr>
            <p:ph type="title" hasCustomPrompt="1"/>
          </p:nvPr>
        </p:nvSpPr>
        <p:spPr>
          <a:xfrm>
            <a:off x="1957858" y="1289573"/>
            <a:ext cx="3106248" cy="758536"/>
          </a:xfrm>
        </p:spPr>
        <p:txBody>
          <a:bodyPr lIns="0" tIns="0" rIns="0" bIns="0">
            <a:noAutofit/>
          </a:bodyPr>
          <a:lstStyle>
            <a:lvl1pPr algn="ctr">
              <a:defRPr/>
            </a:lvl1pPr>
          </a:lstStyle>
          <a:p>
            <a:r>
              <a:rPr lang="en-US" dirty="0"/>
              <a:t>Chart Slide</a:t>
            </a:r>
            <a:endParaRPr lang="ru-RU" dirty="0"/>
          </a:p>
        </p:txBody>
      </p:sp>
      <p:sp>
        <p:nvSpPr>
          <p:cNvPr id="12" name="Text Placeholder 2">
            <a:extLst>
              <a:ext uri="{FF2B5EF4-FFF2-40B4-BE49-F238E27FC236}">
                <a16:creationId xmlns:a16="http://schemas.microsoft.com/office/drawing/2014/main" xmlns="" id="{B83C9A6F-A614-4B31-91D5-3B5CB932149C}"/>
              </a:ext>
            </a:extLst>
          </p:cNvPr>
          <p:cNvSpPr>
            <a:spLocks noGrp="1"/>
          </p:cNvSpPr>
          <p:nvPr>
            <p:ph type="body" idx="18" hasCustomPrompt="1"/>
          </p:nvPr>
        </p:nvSpPr>
        <p:spPr>
          <a:xfrm>
            <a:off x="2030497" y="3408555"/>
            <a:ext cx="1597889" cy="482453"/>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13" name="Text Placeholder 26">
            <a:extLst>
              <a:ext uri="{FF2B5EF4-FFF2-40B4-BE49-F238E27FC236}">
                <a16:creationId xmlns:a16="http://schemas.microsoft.com/office/drawing/2014/main" xmlns="" id="{A985BA82-9C97-475F-8775-0F16D2FB4047}"/>
              </a:ext>
            </a:extLst>
          </p:cNvPr>
          <p:cNvSpPr>
            <a:spLocks noGrp="1"/>
          </p:cNvSpPr>
          <p:nvPr>
            <p:ph type="body" sz="quarter" idx="21" hasCustomPrompt="1"/>
          </p:nvPr>
        </p:nvSpPr>
        <p:spPr>
          <a:xfrm>
            <a:off x="2030498" y="3739108"/>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5" name="Text Placeholder 2">
            <a:extLst>
              <a:ext uri="{FF2B5EF4-FFF2-40B4-BE49-F238E27FC236}">
                <a16:creationId xmlns:a16="http://schemas.microsoft.com/office/drawing/2014/main" xmlns="" id="{E5376509-D29C-46DE-948E-15D430CE432A}"/>
              </a:ext>
            </a:extLst>
          </p:cNvPr>
          <p:cNvSpPr>
            <a:spLocks noGrp="1"/>
          </p:cNvSpPr>
          <p:nvPr>
            <p:ph type="body" idx="22" hasCustomPrompt="1"/>
          </p:nvPr>
        </p:nvSpPr>
        <p:spPr>
          <a:xfrm>
            <a:off x="2030522" y="4142228"/>
            <a:ext cx="1597889" cy="482452"/>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16" name="Text Placeholder 26">
            <a:extLst>
              <a:ext uri="{FF2B5EF4-FFF2-40B4-BE49-F238E27FC236}">
                <a16:creationId xmlns:a16="http://schemas.microsoft.com/office/drawing/2014/main" xmlns="" id="{A581FA6A-566D-4068-A898-F86FB96D4A93}"/>
              </a:ext>
            </a:extLst>
          </p:cNvPr>
          <p:cNvSpPr>
            <a:spLocks noGrp="1"/>
          </p:cNvSpPr>
          <p:nvPr>
            <p:ph type="body" sz="quarter" idx="23" hasCustomPrompt="1"/>
          </p:nvPr>
        </p:nvSpPr>
        <p:spPr>
          <a:xfrm>
            <a:off x="2030523" y="4472778"/>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8" name="Text Placeholder 2">
            <a:extLst>
              <a:ext uri="{FF2B5EF4-FFF2-40B4-BE49-F238E27FC236}">
                <a16:creationId xmlns:a16="http://schemas.microsoft.com/office/drawing/2014/main" xmlns="" id="{503636CF-AD49-411E-BE27-63C28BDE068C}"/>
              </a:ext>
            </a:extLst>
          </p:cNvPr>
          <p:cNvSpPr>
            <a:spLocks noGrp="1"/>
          </p:cNvSpPr>
          <p:nvPr>
            <p:ph type="body" idx="24" hasCustomPrompt="1"/>
          </p:nvPr>
        </p:nvSpPr>
        <p:spPr>
          <a:xfrm>
            <a:off x="3970011" y="3408555"/>
            <a:ext cx="1597889" cy="482453"/>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19" name="Text Placeholder 26">
            <a:extLst>
              <a:ext uri="{FF2B5EF4-FFF2-40B4-BE49-F238E27FC236}">
                <a16:creationId xmlns:a16="http://schemas.microsoft.com/office/drawing/2014/main" xmlns="" id="{F2C67681-C89E-4F74-A7C1-BD0812A9422A}"/>
              </a:ext>
            </a:extLst>
          </p:cNvPr>
          <p:cNvSpPr>
            <a:spLocks noGrp="1"/>
          </p:cNvSpPr>
          <p:nvPr>
            <p:ph type="body" sz="quarter" idx="25" hasCustomPrompt="1"/>
          </p:nvPr>
        </p:nvSpPr>
        <p:spPr>
          <a:xfrm>
            <a:off x="3970012" y="3739108"/>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1" name="Text Placeholder 2">
            <a:extLst>
              <a:ext uri="{FF2B5EF4-FFF2-40B4-BE49-F238E27FC236}">
                <a16:creationId xmlns:a16="http://schemas.microsoft.com/office/drawing/2014/main" xmlns="" id="{5742559E-6662-49A7-A091-9472A31ED26B}"/>
              </a:ext>
            </a:extLst>
          </p:cNvPr>
          <p:cNvSpPr>
            <a:spLocks noGrp="1"/>
          </p:cNvSpPr>
          <p:nvPr>
            <p:ph type="body" idx="26" hasCustomPrompt="1"/>
          </p:nvPr>
        </p:nvSpPr>
        <p:spPr>
          <a:xfrm>
            <a:off x="3970036" y="4142228"/>
            <a:ext cx="1597889" cy="482452"/>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2" name="Text Placeholder 26">
            <a:extLst>
              <a:ext uri="{FF2B5EF4-FFF2-40B4-BE49-F238E27FC236}">
                <a16:creationId xmlns:a16="http://schemas.microsoft.com/office/drawing/2014/main" xmlns="" id="{E514B383-1886-4E45-9DB3-6DF4FFCA6FCD}"/>
              </a:ext>
            </a:extLst>
          </p:cNvPr>
          <p:cNvSpPr>
            <a:spLocks noGrp="1"/>
          </p:cNvSpPr>
          <p:nvPr>
            <p:ph type="body" sz="quarter" idx="27" hasCustomPrompt="1"/>
          </p:nvPr>
        </p:nvSpPr>
        <p:spPr>
          <a:xfrm>
            <a:off x="3970037" y="4472779"/>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4" name="Text Placeholder 2">
            <a:extLst>
              <a:ext uri="{FF2B5EF4-FFF2-40B4-BE49-F238E27FC236}">
                <a16:creationId xmlns:a16="http://schemas.microsoft.com/office/drawing/2014/main" xmlns="" id="{2734F2A5-6B16-40E3-8EBB-0E1A0984BAB7}"/>
              </a:ext>
            </a:extLst>
          </p:cNvPr>
          <p:cNvSpPr>
            <a:spLocks noGrp="1"/>
          </p:cNvSpPr>
          <p:nvPr>
            <p:ph type="body" idx="28" hasCustomPrompt="1"/>
          </p:nvPr>
        </p:nvSpPr>
        <p:spPr>
          <a:xfrm>
            <a:off x="2030497" y="4875898"/>
            <a:ext cx="1597889" cy="482452"/>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25" name="Text Placeholder 26">
            <a:extLst>
              <a:ext uri="{FF2B5EF4-FFF2-40B4-BE49-F238E27FC236}">
                <a16:creationId xmlns:a16="http://schemas.microsoft.com/office/drawing/2014/main" xmlns="" id="{01D6AF2B-2CA0-4F6A-9C29-4AE73FCAB4E2}"/>
              </a:ext>
            </a:extLst>
          </p:cNvPr>
          <p:cNvSpPr>
            <a:spLocks noGrp="1"/>
          </p:cNvSpPr>
          <p:nvPr>
            <p:ph type="body" sz="quarter" idx="29" hasCustomPrompt="1"/>
          </p:nvPr>
        </p:nvSpPr>
        <p:spPr>
          <a:xfrm>
            <a:off x="2030498" y="5206449"/>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xmlns="" id="{C3E000C2-49D4-4D64-860A-0DB29B389387}"/>
              </a:ext>
            </a:extLst>
          </p:cNvPr>
          <p:cNvSpPr>
            <a:spLocks noGrp="1"/>
          </p:cNvSpPr>
          <p:nvPr>
            <p:ph type="body" idx="30" hasCustomPrompt="1"/>
          </p:nvPr>
        </p:nvSpPr>
        <p:spPr>
          <a:xfrm>
            <a:off x="3970037" y="4875898"/>
            <a:ext cx="1597889" cy="482452"/>
          </a:xfrm>
        </p:spPr>
        <p:txBody>
          <a:bodyPr anchor="b" anchorCtr="0">
            <a:no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28" name="Text Placeholder 26">
            <a:extLst>
              <a:ext uri="{FF2B5EF4-FFF2-40B4-BE49-F238E27FC236}">
                <a16:creationId xmlns:a16="http://schemas.microsoft.com/office/drawing/2014/main" xmlns="" id="{4A6CF106-F60C-46A1-BD17-8EC35A637A7C}"/>
              </a:ext>
            </a:extLst>
          </p:cNvPr>
          <p:cNvSpPr>
            <a:spLocks noGrp="1"/>
          </p:cNvSpPr>
          <p:nvPr>
            <p:ph type="body" sz="quarter" idx="31" hasCustomPrompt="1"/>
          </p:nvPr>
        </p:nvSpPr>
        <p:spPr>
          <a:xfrm>
            <a:off x="3970037" y="5206449"/>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Tree>
    <p:extLst>
      <p:ext uri="{BB962C8B-B14F-4D97-AF65-F5344CB8AC3E}">
        <p14:creationId xmlns:p14="http://schemas.microsoft.com/office/powerpoint/2010/main" val="2847251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xmlns="" id="{FB049D0D-CE60-8E46-896A-1F4E3E51AABC}"/>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ru-RU" dirty="0"/>
          </a:p>
        </p:txBody>
      </p:sp>
      <p:sp>
        <p:nvSpPr>
          <p:cNvPr id="5" name="Slide Number Placeholder 4">
            <a:extLst>
              <a:ext uri="{FF2B5EF4-FFF2-40B4-BE49-F238E27FC236}">
                <a16:creationId xmlns:a16="http://schemas.microsoft.com/office/drawing/2014/main" xmlns="" id="{DE288F71-122C-49D4-9750-104A0F9BA30E}"/>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3" name="Date Placeholder 2">
            <a:extLst>
              <a:ext uri="{FF2B5EF4-FFF2-40B4-BE49-F238E27FC236}">
                <a16:creationId xmlns:a16="http://schemas.microsoft.com/office/drawing/2014/main" xmlns="" id="{67A81471-D048-496A-9DA4-EDB335843A90}"/>
              </a:ext>
            </a:extLst>
          </p:cNvPr>
          <p:cNvSpPr>
            <a:spLocks noGrp="1"/>
          </p:cNvSpPr>
          <p:nvPr>
            <p:ph type="dt" sz="half" idx="10"/>
          </p:nvPr>
        </p:nvSpPr>
        <p:spPr/>
        <p:txBody>
          <a:bodyPr/>
          <a:lstStyle/>
          <a:p>
            <a:r>
              <a:rPr lang="ru-RU"/>
              <a:t>MM.DD.20XX</a:t>
            </a:r>
            <a:endParaRPr lang="ru-RU" dirty="0"/>
          </a:p>
        </p:txBody>
      </p:sp>
      <p:sp>
        <p:nvSpPr>
          <p:cNvPr id="4" name="Footer Placeholder 3">
            <a:extLst>
              <a:ext uri="{FF2B5EF4-FFF2-40B4-BE49-F238E27FC236}">
                <a16:creationId xmlns:a16="http://schemas.microsoft.com/office/drawing/2014/main" xmlns="" id="{ABADBAE1-8416-4A24-B332-BA35F9D581F0}"/>
              </a:ext>
            </a:extLst>
          </p:cNvPr>
          <p:cNvSpPr>
            <a:spLocks noGrp="1"/>
          </p:cNvSpPr>
          <p:nvPr>
            <p:ph type="ftr" sz="quarter" idx="11"/>
          </p:nvPr>
        </p:nvSpPr>
        <p:spPr/>
        <p:txBody>
          <a:bodyPr/>
          <a:lstStyle/>
          <a:p>
            <a:r>
              <a:rPr lang="en-US" dirty="0"/>
              <a:t>ADD A FOOTER</a:t>
            </a:r>
            <a:endParaRPr lang="ru-RU" dirty="0"/>
          </a:p>
        </p:txBody>
      </p:sp>
      <p:sp>
        <p:nvSpPr>
          <p:cNvPr id="7" name="Text Placeholder 14">
            <a:extLst>
              <a:ext uri="{FF2B5EF4-FFF2-40B4-BE49-F238E27FC236}">
                <a16:creationId xmlns:a16="http://schemas.microsoft.com/office/drawing/2014/main" xmlns="" id="{B9AF1F95-7091-4B50-892C-55F8B5B9AC86}"/>
              </a:ext>
            </a:extLst>
          </p:cNvPr>
          <p:cNvSpPr>
            <a:spLocks noGrp="1"/>
          </p:cNvSpPr>
          <p:nvPr>
            <p:ph type="body" sz="quarter" idx="13" hasCustomPrompt="1"/>
          </p:nvPr>
        </p:nvSpPr>
        <p:spPr>
          <a:xfrm>
            <a:off x="8291145" y="3029751"/>
            <a:ext cx="2825496" cy="2144162"/>
          </a:xfrm>
        </p:spPr>
        <p:txBody>
          <a:bodyPr>
            <a:normAutofit/>
          </a:bodyPr>
          <a:lstStyle>
            <a:lvl1pPr marL="0" indent="0" algn="ctr">
              <a:buNone/>
              <a:defRPr sz="1800" b="0" i="0"/>
            </a:lvl1pPr>
          </a:lstStyle>
          <a:p>
            <a:pPr lvl="0"/>
            <a:r>
              <a:rPr lang="en-US" dirty="0"/>
              <a:t>EDIT MASTER TEXT STYLES</a:t>
            </a:r>
          </a:p>
        </p:txBody>
      </p:sp>
      <p:sp>
        <p:nvSpPr>
          <p:cNvPr id="9" name="Title 1">
            <a:extLst>
              <a:ext uri="{FF2B5EF4-FFF2-40B4-BE49-F238E27FC236}">
                <a16:creationId xmlns:a16="http://schemas.microsoft.com/office/drawing/2014/main" xmlns="" id="{77DE3589-2C45-437A-BDA9-55A9B8859FF7}"/>
              </a:ext>
            </a:extLst>
          </p:cNvPr>
          <p:cNvSpPr>
            <a:spLocks noGrp="1"/>
          </p:cNvSpPr>
          <p:nvPr>
            <p:ph type="title" hasCustomPrompt="1"/>
          </p:nvPr>
        </p:nvSpPr>
        <p:spPr>
          <a:xfrm>
            <a:off x="8291145" y="1868285"/>
            <a:ext cx="2825496" cy="718222"/>
          </a:xfrm>
        </p:spPr>
        <p:txBody>
          <a:bodyPr/>
          <a:lstStyle>
            <a:lvl1pPr algn="ctr">
              <a:defRPr/>
            </a:lvl1pPr>
          </a:lstStyle>
          <a:p>
            <a:r>
              <a:rPr lang="en-US" dirty="0"/>
              <a:t>Table Slide</a:t>
            </a:r>
            <a:endParaRPr lang="ru-RU" dirty="0"/>
          </a:p>
        </p:txBody>
      </p:sp>
      <p:sp>
        <p:nvSpPr>
          <p:cNvPr id="15" name="Graphic 12">
            <a:extLst>
              <a:ext uri="{FF2B5EF4-FFF2-40B4-BE49-F238E27FC236}">
                <a16:creationId xmlns:a16="http://schemas.microsoft.com/office/drawing/2014/main" xmlns="" id="{6161C347-CD23-4D4F-981D-1C8457111EA8}"/>
              </a:ext>
            </a:extLst>
          </p:cNvPr>
          <p:cNvSpPr/>
          <p:nvPr userDrawn="1"/>
        </p:nvSpPr>
        <p:spPr>
          <a:xfrm>
            <a:off x="8340351" y="2726976"/>
            <a:ext cx="2727084" cy="139525"/>
          </a:xfrm>
          <a:custGeom>
            <a:avLst/>
            <a:gdLst>
              <a:gd name="connsiteX0" fmla="*/ 67167 w 2727084"/>
              <a:gd name="connsiteY0" fmla="*/ 78582 h 139525"/>
              <a:gd name="connsiteX1" fmla="*/ 12625 w 2727084"/>
              <a:gd name="connsiteY1" fmla="*/ 78582 h 139525"/>
              <a:gd name="connsiteX2" fmla="*/ 12625 w 2727084"/>
              <a:gd name="connsiteY2" fmla="*/ 65898 h 139525"/>
              <a:gd name="connsiteX3" fmla="*/ 956323 w 2727084"/>
              <a:gd name="connsiteY3" fmla="*/ 65898 h 139525"/>
              <a:gd name="connsiteX4" fmla="*/ 1151658 w 2727084"/>
              <a:gd name="connsiteY4" fmla="*/ 12625 h 139525"/>
              <a:gd name="connsiteX5" fmla="*/ 1268352 w 2727084"/>
              <a:gd name="connsiteY5" fmla="*/ 65898 h 139525"/>
              <a:gd name="connsiteX6" fmla="*/ 1297526 w 2727084"/>
              <a:gd name="connsiteY6" fmla="*/ 65898 h 139525"/>
              <a:gd name="connsiteX7" fmla="*/ 1353336 w 2727084"/>
              <a:gd name="connsiteY7" fmla="*/ 15162 h 139525"/>
              <a:gd name="connsiteX8" fmla="*/ 1409146 w 2727084"/>
              <a:gd name="connsiteY8" fmla="*/ 65898 h 139525"/>
              <a:gd name="connsiteX9" fmla="*/ 1438319 w 2727084"/>
              <a:gd name="connsiteY9" fmla="*/ 65898 h 139525"/>
              <a:gd name="connsiteX10" fmla="*/ 1555013 w 2727084"/>
              <a:gd name="connsiteY10" fmla="*/ 12625 h 139525"/>
              <a:gd name="connsiteX11" fmla="*/ 1750348 w 2727084"/>
              <a:gd name="connsiteY11" fmla="*/ 65898 h 139525"/>
              <a:gd name="connsiteX12" fmla="*/ 2723220 w 2727084"/>
              <a:gd name="connsiteY12" fmla="*/ 65898 h 139525"/>
              <a:gd name="connsiteX13" fmla="*/ 2723220 w 2727084"/>
              <a:gd name="connsiteY13" fmla="*/ 78582 h 139525"/>
              <a:gd name="connsiteX14" fmla="*/ 2630626 w 2727084"/>
              <a:gd name="connsiteY14" fmla="*/ 78582 h 139525"/>
              <a:gd name="connsiteX15" fmla="*/ 2630626 w 2727084"/>
              <a:gd name="connsiteY15" fmla="*/ 79851 h 139525"/>
              <a:gd name="connsiteX16" fmla="*/ 1901289 w 2727084"/>
              <a:gd name="connsiteY16" fmla="*/ 78582 h 139525"/>
              <a:gd name="connsiteX17" fmla="*/ 1790937 w 2727084"/>
              <a:gd name="connsiteY17" fmla="*/ 78582 h 139525"/>
              <a:gd name="connsiteX18" fmla="*/ 1553745 w 2727084"/>
              <a:gd name="connsiteY18" fmla="*/ 131855 h 139525"/>
              <a:gd name="connsiteX19" fmla="*/ 1437051 w 2727084"/>
              <a:gd name="connsiteY19" fmla="*/ 78582 h 139525"/>
              <a:gd name="connsiteX20" fmla="*/ 1407877 w 2727084"/>
              <a:gd name="connsiteY20" fmla="*/ 78582 h 139525"/>
              <a:gd name="connsiteX21" fmla="*/ 1353336 w 2727084"/>
              <a:gd name="connsiteY21" fmla="*/ 129319 h 139525"/>
              <a:gd name="connsiteX22" fmla="*/ 1297526 w 2727084"/>
              <a:gd name="connsiteY22" fmla="*/ 78582 h 139525"/>
              <a:gd name="connsiteX23" fmla="*/ 1268352 w 2727084"/>
              <a:gd name="connsiteY23" fmla="*/ 78582 h 139525"/>
              <a:gd name="connsiteX24" fmla="*/ 1151658 w 2727084"/>
              <a:gd name="connsiteY24" fmla="*/ 131855 h 139525"/>
              <a:gd name="connsiteX25" fmla="*/ 914465 w 2727084"/>
              <a:gd name="connsiteY25" fmla="*/ 78582 h 139525"/>
              <a:gd name="connsiteX26" fmla="*/ 805382 w 2727084"/>
              <a:gd name="connsiteY26" fmla="*/ 78582 h 139525"/>
              <a:gd name="connsiteX27" fmla="*/ 67167 w 2727084"/>
              <a:gd name="connsiteY27" fmla="*/ 78582 h 139525"/>
              <a:gd name="connsiteX28" fmla="*/ 67167 w 2727084"/>
              <a:gd name="connsiteY28" fmla="*/ 78582 h 13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27084" h="139525">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bg2"/>
          </a:solidFill>
          <a:ln w="12641" cap="flat">
            <a:noFill/>
            <a:prstDash val="solid"/>
            <a:miter/>
          </a:ln>
        </p:spPr>
        <p:txBody>
          <a:bodyPr rtlCol="0" anchor="ctr"/>
          <a:lstStyle/>
          <a:p>
            <a:endParaRPr lang="ru-RU"/>
          </a:p>
        </p:txBody>
      </p:sp>
      <p:sp>
        <p:nvSpPr>
          <p:cNvPr id="16" name="Table Placeholder 17">
            <a:extLst>
              <a:ext uri="{FF2B5EF4-FFF2-40B4-BE49-F238E27FC236}">
                <a16:creationId xmlns:a16="http://schemas.microsoft.com/office/drawing/2014/main" xmlns="" id="{263A1EA1-1C4F-4F47-9C24-928669CE38DE}"/>
              </a:ext>
            </a:extLst>
          </p:cNvPr>
          <p:cNvSpPr>
            <a:spLocks noGrp="1"/>
          </p:cNvSpPr>
          <p:nvPr>
            <p:ph type="tbl" sz="quarter" idx="17"/>
          </p:nvPr>
        </p:nvSpPr>
        <p:spPr>
          <a:xfrm>
            <a:off x="911225" y="1505433"/>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table</a:t>
            </a:r>
            <a:endParaRPr lang="ru-RU" dirty="0"/>
          </a:p>
        </p:txBody>
      </p:sp>
    </p:spTree>
    <p:extLst>
      <p:ext uri="{BB962C8B-B14F-4D97-AF65-F5344CB8AC3E}">
        <p14:creationId xmlns:p14="http://schemas.microsoft.com/office/powerpoint/2010/main" val="4034108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11" name="Picture Placeholder 6">
            <a:extLst>
              <a:ext uri="{FF2B5EF4-FFF2-40B4-BE49-F238E27FC236}">
                <a16:creationId xmlns:a16="http://schemas.microsoft.com/office/drawing/2014/main" xmlns="" id="{5D65245D-DE69-4098-94DD-C36B76E4C3A9}"/>
              </a:ext>
            </a:extLst>
          </p:cNvPr>
          <p:cNvSpPr>
            <a:spLocks noGrp="1"/>
          </p:cNvSpPr>
          <p:nvPr>
            <p:ph type="pic" sz="quarter" idx="18"/>
          </p:nvPr>
        </p:nvSpPr>
        <p:spPr>
          <a:xfrm>
            <a:off x="0" y="793750"/>
            <a:ext cx="12192000" cy="4900613"/>
          </a:xfrm>
        </p:spPr>
        <p:txBody>
          <a:bodyPr anchor="ctr" anchorCtr="0">
            <a:normAutofit/>
          </a:bodyPr>
          <a:lstStyle>
            <a:lvl1pPr marL="0" indent="0" algn="ctr">
              <a:buFont typeface="Arial" panose="020B0604020202020204" pitchFamily="34" charset="0"/>
              <a:buNone/>
              <a:defRPr sz="1400"/>
            </a:lvl1pPr>
          </a:lstStyle>
          <a:p>
            <a:r>
              <a:rPr lang="en-US" smtClean="0"/>
              <a:t>Click icon to add picture</a:t>
            </a:r>
            <a:endParaRPr lang="ru-RU"/>
          </a:p>
        </p:txBody>
      </p:sp>
      <p:sp>
        <p:nvSpPr>
          <p:cNvPr id="2" name="Title 1">
            <a:extLst>
              <a:ext uri="{FF2B5EF4-FFF2-40B4-BE49-F238E27FC236}">
                <a16:creationId xmlns:a16="http://schemas.microsoft.com/office/drawing/2014/main" xmlns="" id="{316FD1D3-F7DC-4F8A-8E05-6DC25FB66CD5}"/>
              </a:ext>
            </a:extLst>
          </p:cNvPr>
          <p:cNvSpPr>
            <a:spLocks noGrp="1"/>
          </p:cNvSpPr>
          <p:nvPr>
            <p:ph type="title" hasCustomPrompt="1"/>
          </p:nvPr>
        </p:nvSpPr>
        <p:spPr>
          <a:xfrm>
            <a:off x="838200" y="4514150"/>
            <a:ext cx="10515600" cy="1325563"/>
          </a:xfrm>
        </p:spPr>
        <p:txBody>
          <a:bodyPr/>
          <a:lstStyle>
            <a:lvl1pPr algn="ctr">
              <a:defRPr>
                <a:solidFill>
                  <a:schemeClr val="bg1"/>
                </a:solidFill>
              </a:defRPr>
            </a:lvl1pPr>
          </a:lstStyle>
          <a:p>
            <a:r>
              <a:rPr lang="en-US" dirty="0"/>
              <a:t>Big Image Slide</a:t>
            </a:r>
            <a:endParaRPr lang="ru-RU" dirty="0"/>
          </a:p>
        </p:txBody>
      </p:sp>
      <p:sp>
        <p:nvSpPr>
          <p:cNvPr id="3" name="Date Placeholder 2">
            <a:extLst>
              <a:ext uri="{FF2B5EF4-FFF2-40B4-BE49-F238E27FC236}">
                <a16:creationId xmlns:a16="http://schemas.microsoft.com/office/drawing/2014/main" xmlns="" id="{0A250713-11E6-4FEF-877D-92967D24588A}"/>
              </a:ext>
            </a:extLst>
          </p:cNvPr>
          <p:cNvSpPr>
            <a:spLocks noGrp="1"/>
          </p:cNvSpPr>
          <p:nvPr>
            <p:ph type="dt" sz="half" idx="10"/>
          </p:nvPr>
        </p:nvSpPr>
        <p:spPr/>
        <p:txBody>
          <a:bodyPr/>
          <a:lstStyle/>
          <a:p>
            <a:r>
              <a:rPr lang="ru-RU"/>
              <a:t>MM.DD.20XX</a:t>
            </a:r>
            <a:endParaRPr lang="ru-RU" dirty="0"/>
          </a:p>
        </p:txBody>
      </p:sp>
      <p:sp>
        <p:nvSpPr>
          <p:cNvPr id="4" name="Footer Placeholder 3">
            <a:extLst>
              <a:ext uri="{FF2B5EF4-FFF2-40B4-BE49-F238E27FC236}">
                <a16:creationId xmlns:a16="http://schemas.microsoft.com/office/drawing/2014/main" xmlns="" id="{445D3C9A-DEE5-4BD4-8961-80E018A4C27D}"/>
              </a:ext>
            </a:extLst>
          </p:cNvPr>
          <p:cNvSpPr>
            <a:spLocks noGrp="1"/>
          </p:cNvSpPr>
          <p:nvPr>
            <p:ph type="ftr" sz="quarter" idx="11"/>
          </p:nvPr>
        </p:nvSpPr>
        <p:spPr/>
        <p:txBody>
          <a:bodyPr/>
          <a:lstStyle/>
          <a:p>
            <a:r>
              <a:rPr lang="en-US" dirty="0"/>
              <a:t>ADD A FOOTER</a:t>
            </a:r>
            <a:endParaRPr lang="ru-RU" dirty="0"/>
          </a:p>
        </p:txBody>
      </p:sp>
      <p:sp>
        <p:nvSpPr>
          <p:cNvPr id="9" name="Oval 8">
            <a:extLst>
              <a:ext uri="{FF2B5EF4-FFF2-40B4-BE49-F238E27FC236}">
                <a16:creationId xmlns:a16="http://schemas.microsoft.com/office/drawing/2014/main" xmlns="" id="{7B63585A-DF5C-1B43-BDC1-9CB545382A8E}"/>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ru-RU" dirty="0"/>
          </a:p>
        </p:txBody>
      </p:sp>
      <p:sp>
        <p:nvSpPr>
          <p:cNvPr id="5" name="Slide Number Placeholder 4">
            <a:extLst>
              <a:ext uri="{FF2B5EF4-FFF2-40B4-BE49-F238E27FC236}">
                <a16:creationId xmlns:a16="http://schemas.microsoft.com/office/drawing/2014/main" xmlns="" id="{1623800E-00CA-43ED-953B-1A09DD428433}"/>
              </a:ext>
            </a:extLst>
          </p:cNvPr>
          <p:cNvSpPr>
            <a:spLocks noGrp="1"/>
          </p:cNvSpPr>
          <p:nvPr>
            <p:ph type="sldNum" sz="quarter" idx="12"/>
          </p:nvPr>
        </p:nvSpPr>
        <p:spPr/>
        <p:txBody>
          <a:bodyPr/>
          <a:lstStyle/>
          <a:p>
            <a:fld id="{D495E168-DA5E-4888-8D8A-92B118324C14}" type="slidenum">
              <a:rPr lang="ru-RU" smtClean="0"/>
              <a:pPr/>
              <a:t>‹#›</a:t>
            </a:fld>
            <a:endParaRPr lang="ru-RU" dirty="0"/>
          </a:p>
        </p:txBody>
      </p:sp>
      <p:sp>
        <p:nvSpPr>
          <p:cNvPr id="12" name="Text Placeholder 26">
            <a:extLst>
              <a:ext uri="{FF2B5EF4-FFF2-40B4-BE49-F238E27FC236}">
                <a16:creationId xmlns:a16="http://schemas.microsoft.com/office/drawing/2014/main" xmlns="" id="{A7C55A90-4969-4308-AD56-633E3831D572}"/>
              </a:ext>
            </a:extLst>
          </p:cNvPr>
          <p:cNvSpPr>
            <a:spLocks noGrp="1"/>
          </p:cNvSpPr>
          <p:nvPr>
            <p:ph type="body" sz="quarter" idx="16" hasCustomPrompt="1"/>
          </p:nvPr>
        </p:nvSpPr>
        <p:spPr>
          <a:xfrm>
            <a:off x="2013284" y="5878369"/>
            <a:ext cx="8165432" cy="365125"/>
          </a:xfrm>
        </p:spPr>
        <p:txBody>
          <a:bodyPr>
            <a:noAutofit/>
          </a:bodyPr>
          <a:lstStyle>
            <a:lvl1pPr marL="0" indent="0" algn="ctr">
              <a:buNone/>
              <a:defRPr sz="1800" b="0"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EDIT MASTER TEXT STYLES</a:t>
            </a:r>
          </a:p>
        </p:txBody>
      </p:sp>
      <p:sp>
        <p:nvSpPr>
          <p:cNvPr id="16" name="Graphic 13">
            <a:extLst>
              <a:ext uri="{FF2B5EF4-FFF2-40B4-BE49-F238E27FC236}">
                <a16:creationId xmlns:a16="http://schemas.microsoft.com/office/drawing/2014/main" xmlns="" id="{15031A21-FED3-4C51-BE76-5A2918F223AD}"/>
              </a:ext>
            </a:extLst>
          </p:cNvPr>
          <p:cNvSpPr/>
          <p:nvPr userDrawn="1"/>
        </p:nvSpPr>
        <p:spPr>
          <a:xfrm>
            <a:off x="4534478" y="5342223"/>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ru-RU" dirty="0"/>
          </a:p>
        </p:txBody>
      </p:sp>
    </p:spTree>
    <p:extLst>
      <p:ext uri="{BB962C8B-B14F-4D97-AF65-F5344CB8AC3E}">
        <p14:creationId xmlns:p14="http://schemas.microsoft.com/office/powerpoint/2010/main" val="234262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04C9FBA-BD24-42E1-BABE-0EE5C20738FC}"/>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ru-RU" dirty="0"/>
          </a:p>
        </p:txBody>
      </p:sp>
      <p:sp>
        <p:nvSpPr>
          <p:cNvPr id="8" name="Rectangle 7">
            <a:extLst>
              <a:ext uri="{FF2B5EF4-FFF2-40B4-BE49-F238E27FC236}">
                <a16:creationId xmlns:a16="http://schemas.microsoft.com/office/drawing/2014/main" xmlns="" id="{2D2715CE-EA2A-4137-8BA3-1FEEF2E40A3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ru-RU" dirty="0"/>
          </a:p>
        </p:txBody>
      </p:sp>
      <p:sp>
        <p:nvSpPr>
          <p:cNvPr id="2" name="Title Placeholder 1">
            <a:extLst>
              <a:ext uri="{FF2B5EF4-FFF2-40B4-BE49-F238E27FC236}">
                <a16:creationId xmlns:a16="http://schemas.microsoft.com/office/drawing/2014/main" xmlns=""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dirty="0"/>
          </a:p>
        </p:txBody>
      </p:sp>
      <p:sp>
        <p:nvSpPr>
          <p:cNvPr id="3" name="Text Placeholder 2">
            <a:extLst>
              <a:ext uri="{FF2B5EF4-FFF2-40B4-BE49-F238E27FC236}">
                <a16:creationId xmlns:a16="http://schemas.microsoft.com/office/drawing/2014/main" xmlns=""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xmlns="" id="{BB1C2DC0-7E13-4A66-9F9B-371BA9C6E4F1}"/>
              </a:ext>
            </a:extLst>
          </p:cNvPr>
          <p:cNvSpPr>
            <a:spLocks noGrp="1"/>
          </p:cNvSpPr>
          <p:nvPr>
            <p:ph type="dt" sz="half" idx="2"/>
          </p:nvPr>
        </p:nvSpPr>
        <p:spPr>
          <a:xfrm>
            <a:off x="838200" y="6016889"/>
            <a:ext cx="2743200" cy="365125"/>
          </a:xfrm>
          <a:prstGeom prst="rect">
            <a:avLst/>
          </a:prstGeom>
        </p:spPr>
        <p:txBody>
          <a:bodyPr vert="horz" lIns="91440" tIns="45720" rIns="91440" bIns="45720" rtlCol="0" anchor="ctr"/>
          <a:lstStyle>
            <a:lvl1pPr algn="l">
              <a:defRPr sz="1100">
                <a:solidFill>
                  <a:schemeClr val="bg2"/>
                </a:solidFill>
              </a:defRPr>
            </a:lvl1pPr>
          </a:lstStyle>
          <a:p>
            <a:r>
              <a:rPr lang="ru-RU" dirty="0"/>
              <a:t>MM.DD.20XX</a:t>
            </a:r>
          </a:p>
        </p:txBody>
      </p:sp>
      <p:sp>
        <p:nvSpPr>
          <p:cNvPr id="11" name="Footer Placeholder 4">
            <a:extLst>
              <a:ext uri="{FF2B5EF4-FFF2-40B4-BE49-F238E27FC236}">
                <a16:creationId xmlns:a16="http://schemas.microsoft.com/office/drawing/2014/main" xmlns="" id="{1F296578-6D40-435B-861E-0904DDC10B7C}"/>
              </a:ext>
            </a:extLst>
          </p:cNvPr>
          <p:cNvSpPr>
            <a:spLocks noGrp="1"/>
          </p:cNvSpPr>
          <p:nvPr>
            <p:ph type="ftr" sz="quarter" idx="3"/>
          </p:nvPr>
        </p:nvSpPr>
        <p:spPr>
          <a:xfrm>
            <a:off x="8203234" y="6016890"/>
            <a:ext cx="3398763" cy="365125"/>
          </a:xfrm>
          <a:prstGeom prst="rect">
            <a:avLst/>
          </a:prstGeom>
        </p:spPr>
        <p:txBody>
          <a:bodyPr vert="horz" lIns="91440" tIns="45720" rIns="91440" bIns="45720" rtlCol="0" anchor="ctr"/>
          <a:lstStyle>
            <a:lvl1pPr algn="r">
              <a:defRPr sz="1200">
                <a:solidFill>
                  <a:schemeClr val="bg2"/>
                </a:solidFill>
              </a:defRPr>
            </a:lvl1p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9475097E-EB08-4475-9112-275B8402794C}"/>
              </a:ext>
            </a:extLst>
          </p:cNvPr>
          <p:cNvSpPr>
            <a:spLocks noGrp="1"/>
          </p:cNvSpPr>
          <p:nvPr>
            <p:ph type="sldNum" sz="quarter" idx="4"/>
          </p:nvPr>
        </p:nvSpPr>
        <p:spPr>
          <a:xfrm>
            <a:off x="5821279" y="6273660"/>
            <a:ext cx="549442" cy="365125"/>
          </a:xfrm>
          <a:prstGeom prst="rect">
            <a:avLst/>
          </a:prstGeom>
        </p:spPr>
        <p:txBody>
          <a:bodyPr vert="horz" lIns="91440" tIns="45720" rIns="91440" bIns="45720" rtlCol="0" anchor="ctr"/>
          <a:lstStyle>
            <a:lvl1pPr algn="ctr">
              <a:defRPr sz="1200">
                <a:solidFill>
                  <a:schemeClr val="tx2"/>
                </a:solidFill>
              </a:defRPr>
            </a:lvl1p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79"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5" r:id="rId11"/>
    <p:sldLayoutId id="2147483678" r:id="rId12"/>
    <p:sldLayoutId id="2147483674" r:id="rId13"/>
    <p:sldLayoutId id="2147483680" r:id="rId14"/>
    <p:sldLayoutId id="2147483681" r:id="rId15"/>
    <p:sldLayoutId id="2147483682" r:id="rId16"/>
    <p:sldLayoutId id="2147483683" r:id="rId17"/>
    <p:sldLayoutId id="2147483684" r:id="rId18"/>
    <p:sldLayoutId id="2147483685" r:id="rId19"/>
    <p:sldLayoutId id="2147483688" r:id="rId20"/>
    <p:sldLayoutId id="2147483689" r:id="rId21"/>
    <p:sldLayoutId id="2147483686" r:id="rId22"/>
    <p:sldLayoutId id="2147483687" r:id="rId23"/>
    <p:sldLayoutId id="2147483676" r:id="rId24"/>
  </p:sldLayoutIdLst>
  <p:hf hdr="0" dt="0"/>
  <p:txStyles>
    <p:titleStyle>
      <a:lvl1pPr algn="l" defTabSz="914400" rtl="0" eaLnBrk="1" latinLnBrk="0" hangingPunct="1">
        <a:lnSpc>
          <a:spcPct val="90000"/>
        </a:lnSpc>
        <a:spcBef>
          <a:spcPct val="0"/>
        </a:spcBef>
        <a:buNone/>
        <a:defRPr sz="6000" b="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guide id="9" pos="302" userDrawn="1">
          <p15:clr>
            <a:srgbClr val="F26B43"/>
          </p15:clr>
        </p15:guide>
        <p15:guide id="10" pos="737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13A672-E2C9-49A3-B8D1-665F05ADB8BC}"/>
              </a:ext>
            </a:extLst>
          </p:cNvPr>
          <p:cNvSpPr>
            <a:spLocks noGrp="1"/>
          </p:cNvSpPr>
          <p:nvPr>
            <p:ph type="title"/>
          </p:nvPr>
        </p:nvSpPr>
        <p:spPr bwMode="grayWhite"/>
        <p:txBody>
          <a:bodyPr/>
          <a:lstStyle/>
          <a:p>
            <a:r>
              <a:rPr lang="en-US" dirty="0" smtClean="0"/>
              <a:t>Online Quiz</a:t>
            </a:r>
            <a:endParaRPr lang="ru-RU" dirty="0"/>
          </a:p>
        </p:txBody>
      </p:sp>
      <p:sp>
        <p:nvSpPr>
          <p:cNvPr id="4" name="Text Placeholder 3">
            <a:extLst>
              <a:ext uri="{FF2B5EF4-FFF2-40B4-BE49-F238E27FC236}">
                <a16:creationId xmlns:a16="http://schemas.microsoft.com/office/drawing/2014/main" xmlns="" id="{8565D450-CF0E-4B12-945F-D0057946DD7C}"/>
              </a:ext>
            </a:extLst>
          </p:cNvPr>
          <p:cNvSpPr>
            <a:spLocks noGrp="1"/>
          </p:cNvSpPr>
          <p:nvPr>
            <p:ph type="body" sz="quarter" idx="13"/>
          </p:nvPr>
        </p:nvSpPr>
        <p:spPr bwMode="grayWhite">
          <a:xfrm>
            <a:off x="1524193" y="3828515"/>
            <a:ext cx="10090287" cy="606659"/>
          </a:xfrm>
        </p:spPr>
        <p:txBody>
          <a:bodyPr/>
          <a:lstStyle/>
          <a:p>
            <a:r>
              <a:rPr lang="en-US" dirty="0" smtClean="0"/>
              <a:t>Close Book Open Mind</a:t>
            </a:r>
            <a:endParaRPr lang="ru-RU" dirty="0"/>
          </a:p>
        </p:txBody>
      </p:sp>
      <p:sp>
        <p:nvSpPr>
          <p:cNvPr id="8" name="Text Placeholder 7">
            <a:extLst>
              <a:ext uri="{FF2B5EF4-FFF2-40B4-BE49-F238E27FC236}">
                <a16:creationId xmlns:a16="http://schemas.microsoft.com/office/drawing/2014/main" xmlns="" id="{63743191-2C84-41E1-BD1D-4C35155B99CD}"/>
              </a:ext>
            </a:extLst>
          </p:cNvPr>
          <p:cNvSpPr>
            <a:spLocks noGrp="1"/>
          </p:cNvSpPr>
          <p:nvPr>
            <p:ph type="body" sz="quarter" idx="21"/>
          </p:nvPr>
        </p:nvSpPr>
        <p:spPr bwMode="grayWhite">
          <a:xfrm>
            <a:off x="5432612" y="4797911"/>
            <a:ext cx="4830183" cy="1258644"/>
          </a:xfrm>
        </p:spPr>
        <p:txBody>
          <a:bodyPr/>
          <a:lstStyle/>
          <a:p>
            <a:r>
              <a:rPr lang="en-US" dirty="0" smtClean="0"/>
              <a:t>Created By :</a:t>
            </a:r>
          </a:p>
          <a:p>
            <a:r>
              <a:rPr lang="en-US" dirty="0" err="1" smtClean="0"/>
              <a:t>Sandip</a:t>
            </a:r>
            <a:r>
              <a:rPr lang="en-US" dirty="0" smtClean="0"/>
              <a:t>  </a:t>
            </a:r>
            <a:r>
              <a:rPr lang="en-US" dirty="0" err="1"/>
              <a:t>Z</a:t>
            </a:r>
            <a:r>
              <a:rPr lang="en-US" dirty="0" err="1" smtClean="0"/>
              <a:t>anjad</a:t>
            </a:r>
            <a:endParaRPr lang="en-US" dirty="0" smtClean="0"/>
          </a:p>
          <a:p>
            <a:r>
              <a:rPr lang="en-US" dirty="0" err="1" smtClean="0"/>
              <a:t>Rupesh</a:t>
            </a:r>
            <a:r>
              <a:rPr lang="en-US" dirty="0" smtClean="0"/>
              <a:t> </a:t>
            </a:r>
            <a:r>
              <a:rPr lang="en-US" dirty="0" err="1" smtClean="0"/>
              <a:t>Chaudhari</a:t>
            </a:r>
            <a:endParaRPr lang="ru-RU" dirty="0"/>
          </a:p>
        </p:txBody>
      </p:sp>
    </p:spTree>
    <p:extLst>
      <p:ext uri="{BB962C8B-B14F-4D97-AF65-F5344CB8AC3E}">
        <p14:creationId xmlns:p14="http://schemas.microsoft.com/office/powerpoint/2010/main" val="2971595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96AC49-B785-4E0A-9283-239366FE4E4D}"/>
              </a:ext>
            </a:extLst>
          </p:cNvPr>
          <p:cNvSpPr>
            <a:spLocks noGrp="1"/>
          </p:cNvSpPr>
          <p:nvPr>
            <p:ph type="title"/>
          </p:nvPr>
        </p:nvSpPr>
        <p:spPr/>
        <p:txBody>
          <a:bodyPr>
            <a:normAutofit fontScale="90000"/>
          </a:bodyPr>
          <a:lstStyle/>
          <a:p>
            <a:r>
              <a:rPr lang="en-US" dirty="0" smtClean="0"/>
              <a:t>Introduction</a:t>
            </a:r>
            <a:endParaRPr lang="ru-RU" dirty="0"/>
          </a:p>
        </p:txBody>
      </p:sp>
      <p:sp>
        <p:nvSpPr>
          <p:cNvPr id="5" name="Text Placeholder 4">
            <a:extLst>
              <a:ext uri="{FF2B5EF4-FFF2-40B4-BE49-F238E27FC236}">
                <a16:creationId xmlns:a16="http://schemas.microsoft.com/office/drawing/2014/main" xmlns="" id="{8A421151-99A0-4A84-9EF4-7DB305033C95}"/>
              </a:ext>
            </a:extLst>
          </p:cNvPr>
          <p:cNvSpPr>
            <a:spLocks noGrp="1"/>
          </p:cNvSpPr>
          <p:nvPr>
            <p:ph type="body" sz="quarter" idx="13"/>
          </p:nvPr>
        </p:nvSpPr>
        <p:spPr/>
        <p:txBody>
          <a:bodyPr>
            <a:normAutofit fontScale="92500" lnSpcReduction="10000"/>
          </a:bodyPr>
          <a:lstStyle/>
          <a:p>
            <a:pPr lvl="1"/>
            <a:r>
              <a:rPr lang="en-US" dirty="0"/>
              <a:t>  </a:t>
            </a:r>
            <a:r>
              <a:rPr lang="en-US" dirty="0" smtClean="0"/>
              <a:t>In existing system we have to carry pen , paper as well as Files for giving examination.  There are many problems while using existing system ,the </a:t>
            </a:r>
            <a:r>
              <a:rPr lang="en-US" dirty="0"/>
              <a:t>first problem is that there are loads of hard copied documents being generated. </a:t>
            </a:r>
            <a:r>
              <a:rPr lang="en-US" dirty="0"/>
              <a:t>This brings us to the age-old discussion of keeping information in the form databases versus keeping the same on sheets of paper. </a:t>
            </a:r>
            <a:r>
              <a:rPr lang="en-US" dirty="0"/>
              <a:t>Keeping the information in the form of hard-copied documents leads to the </a:t>
            </a:r>
            <a:r>
              <a:rPr lang="en-US" dirty="0" smtClean="0"/>
              <a:t> problems.  Second problem is that Result Processing </a:t>
            </a:r>
            <a:r>
              <a:rPr lang="en-US" dirty="0"/>
              <a:t> is slow due to paper work and requirement of </a:t>
            </a:r>
            <a:r>
              <a:rPr lang="en-US" dirty="0" smtClean="0"/>
              <a:t>staff. So that We invented this Online Quiz.</a:t>
            </a:r>
          </a:p>
          <a:p>
            <a:pPr lvl="1"/>
            <a:r>
              <a:rPr lang="en-US" dirty="0"/>
              <a:t>Now a day’s students and teachers wants </a:t>
            </a:r>
            <a:r>
              <a:rPr lang="en-US" dirty="0" smtClean="0"/>
              <a:t>to give </a:t>
            </a:r>
            <a:r>
              <a:rPr lang="en-US" dirty="0"/>
              <a:t>exams quickly </a:t>
            </a:r>
            <a:r>
              <a:rPr lang="en-US" dirty="0" smtClean="0"/>
              <a:t>.</a:t>
            </a:r>
          </a:p>
          <a:p>
            <a:pPr lvl="1"/>
            <a:r>
              <a:rPr lang="en-US" dirty="0" smtClean="0"/>
              <a:t>Teachers as </a:t>
            </a:r>
            <a:r>
              <a:rPr lang="en-US" dirty="0"/>
              <a:t>well as student needs  error free, multitasking ,automated system .This system is designed online examination quickly and this system provide easy way for teachers to generate result and report of all the students .</a:t>
            </a:r>
          </a:p>
          <a:p>
            <a:pPr lvl="1"/>
            <a:r>
              <a:rPr lang="en-US" dirty="0"/>
              <a:t>This system provide fast, free, reliable, comprehensive test to students. </a:t>
            </a:r>
            <a:r>
              <a:rPr lang="en-US" dirty="0"/>
              <a:t>Also this system provides fast report of the </a:t>
            </a:r>
            <a:r>
              <a:rPr lang="en-US" dirty="0" smtClean="0"/>
              <a:t>examination </a:t>
            </a:r>
            <a:r>
              <a:rPr lang="en-US" dirty="0"/>
              <a:t>to the teachers.</a:t>
            </a:r>
          </a:p>
          <a:p>
            <a:pPr lvl="1"/>
            <a:r>
              <a:rPr lang="en-US" dirty="0"/>
              <a:t>It may help collecting perfect managing details in a very short time .The collection will be obvious, simple and sensible .It helps in current all works relative to MCQ quiz application. </a:t>
            </a:r>
            <a:r>
              <a:rPr lang="en-US" dirty="0"/>
              <a:t>It will also reduce the cost of collecting the management and collection procedure will go on </a:t>
            </a:r>
            <a:r>
              <a:rPr lang="en-US" dirty="0" smtClean="0"/>
              <a:t>smoothly.</a:t>
            </a:r>
            <a:endParaRPr lang="ru-RU" dirty="0"/>
          </a:p>
        </p:txBody>
      </p:sp>
      <p:sp>
        <p:nvSpPr>
          <p:cNvPr id="3" name="Footer Placeholder 2">
            <a:extLst>
              <a:ext uri="{FF2B5EF4-FFF2-40B4-BE49-F238E27FC236}">
                <a16:creationId xmlns:a16="http://schemas.microsoft.com/office/drawing/2014/main" xmlns="" id="{C0369258-37D4-4ECA-AFFD-EC64809E91CC}"/>
              </a:ext>
            </a:extLst>
          </p:cNvPr>
          <p:cNvSpPr>
            <a:spLocks noGrp="1"/>
          </p:cNvSpPr>
          <p:nvPr>
            <p:ph type="ftr" sz="quarter" idx="11"/>
          </p:nvPr>
        </p:nvSpPr>
        <p:spPr/>
        <p:txBody>
          <a:bodyPr/>
          <a:lstStyle/>
          <a:p>
            <a:r>
              <a:rPr lang="en-US" dirty="0"/>
              <a:t>ADD A FOOTER</a:t>
            </a:r>
            <a:endParaRPr lang="ru-RU" dirty="0"/>
          </a:p>
        </p:txBody>
      </p:sp>
      <p:sp>
        <p:nvSpPr>
          <p:cNvPr id="4" name="Slide Number Placeholder 3">
            <a:extLst>
              <a:ext uri="{FF2B5EF4-FFF2-40B4-BE49-F238E27FC236}">
                <a16:creationId xmlns:a16="http://schemas.microsoft.com/office/drawing/2014/main" xmlns="" id="{AC6ADABE-2B5E-4788-8D34-1D479C0C18D5}"/>
              </a:ext>
            </a:extLst>
          </p:cNvPr>
          <p:cNvSpPr>
            <a:spLocks noGrp="1"/>
          </p:cNvSpPr>
          <p:nvPr>
            <p:ph type="sldNum" sz="quarter" idx="12"/>
          </p:nvPr>
        </p:nvSpPr>
        <p:spPr/>
        <p:txBody>
          <a:bodyPr/>
          <a:lstStyle/>
          <a:p>
            <a:fld id="{D495E168-DA5E-4888-8D8A-92B118324C14}" type="slidenum">
              <a:rPr lang="ru-RU" smtClean="0"/>
              <a:pPr/>
              <a:t>2</a:t>
            </a:fld>
            <a:endParaRPr lang="ru-RU" dirty="0"/>
          </a:p>
        </p:txBody>
      </p:sp>
    </p:spTree>
    <p:extLst>
      <p:ext uri="{BB962C8B-B14F-4D97-AF65-F5344CB8AC3E}">
        <p14:creationId xmlns:p14="http://schemas.microsoft.com/office/powerpoint/2010/main" val="4195020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95E168-DA5E-4888-8D8A-92B118324C14}" type="slidenum">
              <a:rPr lang="ru-RU" smtClean="0"/>
              <a:pPr/>
              <a:t>3</a:t>
            </a:fld>
            <a:endParaRPr lang="ru-RU" dirty="0"/>
          </a:p>
        </p:txBody>
      </p:sp>
      <p:sp>
        <p:nvSpPr>
          <p:cNvPr id="3" name="Footer Placeholder 2"/>
          <p:cNvSpPr>
            <a:spLocks noGrp="1"/>
          </p:cNvSpPr>
          <p:nvPr>
            <p:ph type="ftr" sz="quarter" idx="11"/>
          </p:nvPr>
        </p:nvSpPr>
        <p:spPr/>
        <p:txBody>
          <a:bodyPr/>
          <a:lstStyle/>
          <a:p>
            <a:r>
              <a:rPr lang="en-US" smtClean="0"/>
              <a:t>ADD A FOOTER</a:t>
            </a:r>
            <a:endParaRPr lang="ru-RU" dirty="0"/>
          </a:p>
        </p:txBody>
      </p:sp>
      <p:sp>
        <p:nvSpPr>
          <p:cNvPr id="4" name="Text Placeholder 3"/>
          <p:cNvSpPr>
            <a:spLocks noGrp="1"/>
          </p:cNvSpPr>
          <p:nvPr>
            <p:ph type="body" idx="1"/>
          </p:nvPr>
        </p:nvSpPr>
        <p:spPr/>
        <p:txBody>
          <a:bodyPr/>
          <a:lstStyle/>
          <a:p>
            <a:r>
              <a:rPr lang="en-US" dirty="0" smtClean="0"/>
              <a:t>Hardware Requirement</a:t>
            </a:r>
            <a:endParaRPr lang="en-US" dirty="0"/>
          </a:p>
        </p:txBody>
      </p:sp>
      <p:sp>
        <p:nvSpPr>
          <p:cNvPr id="6" name="Text Placeholder 5"/>
          <p:cNvSpPr>
            <a:spLocks noGrp="1"/>
          </p:cNvSpPr>
          <p:nvPr>
            <p:ph type="body" idx="18"/>
          </p:nvPr>
        </p:nvSpPr>
        <p:spPr/>
        <p:txBody>
          <a:bodyPr/>
          <a:lstStyle/>
          <a:p>
            <a:r>
              <a:rPr lang="en-US" dirty="0" smtClean="0"/>
              <a:t>Software Requirement</a:t>
            </a:r>
            <a:endParaRPr lang="en-US" dirty="0"/>
          </a:p>
        </p:txBody>
      </p:sp>
      <p:sp>
        <p:nvSpPr>
          <p:cNvPr id="7" name="Text Placeholder 6"/>
          <p:cNvSpPr>
            <a:spLocks noGrp="1"/>
          </p:cNvSpPr>
          <p:nvPr>
            <p:ph type="body" sz="quarter" idx="20"/>
          </p:nvPr>
        </p:nvSpPr>
        <p:spPr/>
        <p:txBody>
          <a:bodyPr/>
          <a:lstStyle/>
          <a:p>
            <a:pPr marL="0" indent="0">
              <a:buNone/>
            </a:pPr>
            <a:endParaRPr lang="en-US" dirty="0" smtClean="0"/>
          </a:p>
          <a:p>
            <a:r>
              <a:rPr lang="en-US" dirty="0" smtClean="0"/>
              <a:t>      INTEL </a:t>
            </a:r>
            <a:r>
              <a:rPr lang="en-US" dirty="0"/>
              <a:t>CORE 2 </a:t>
            </a:r>
            <a:r>
              <a:rPr lang="en-US" dirty="0" smtClean="0"/>
              <a:t>DUO  </a:t>
            </a:r>
            <a:r>
              <a:rPr lang="en-US" dirty="0"/>
              <a:t>2.0 GHz</a:t>
            </a:r>
          </a:p>
          <a:p>
            <a:r>
              <a:rPr lang="en-US" dirty="0"/>
              <a:t> </a:t>
            </a:r>
            <a:r>
              <a:rPr lang="en-US" dirty="0" smtClean="0"/>
              <a:t>     </a:t>
            </a:r>
            <a:r>
              <a:rPr lang="en-US" dirty="0"/>
              <a:t>2 GB RAM</a:t>
            </a:r>
          </a:p>
          <a:p>
            <a:r>
              <a:rPr lang="en-US" dirty="0"/>
              <a:t>  </a:t>
            </a:r>
            <a:r>
              <a:rPr lang="en-US" dirty="0" smtClean="0"/>
              <a:t>    </a:t>
            </a:r>
            <a:r>
              <a:rPr lang="en-US" dirty="0"/>
              <a:t>160 GB HDD</a:t>
            </a:r>
            <a:endParaRPr lang="en-US" dirty="0" smtClean="0"/>
          </a:p>
        </p:txBody>
      </p:sp>
      <p:sp>
        <p:nvSpPr>
          <p:cNvPr id="8" name="Text Placeholder 7"/>
          <p:cNvSpPr>
            <a:spLocks noGrp="1"/>
          </p:cNvSpPr>
          <p:nvPr>
            <p:ph type="body" sz="quarter" idx="21"/>
          </p:nvPr>
        </p:nvSpPr>
        <p:spPr>
          <a:xfrm>
            <a:off x="6627121" y="3428501"/>
            <a:ext cx="4173557" cy="2333625"/>
          </a:xfrm>
        </p:spPr>
        <p:txBody>
          <a:bodyPr/>
          <a:lstStyle/>
          <a:p>
            <a:endParaRPr lang="en-US" i="1" dirty="0" smtClean="0"/>
          </a:p>
          <a:p>
            <a:r>
              <a:rPr lang="en-US" i="1" dirty="0" smtClean="0"/>
              <a:t>OPERATING </a:t>
            </a:r>
            <a:r>
              <a:rPr lang="en-US" i="1" dirty="0"/>
              <a:t>SYSTEM </a:t>
            </a:r>
            <a:r>
              <a:rPr lang="en-US" i="1" dirty="0" smtClean="0"/>
              <a:t>:</a:t>
            </a:r>
          </a:p>
          <a:p>
            <a:pPr marL="0" indent="0">
              <a:buNone/>
            </a:pPr>
            <a:r>
              <a:rPr lang="en-US" i="1" dirty="0" smtClean="0"/>
              <a:t>	 WINDOWS10/WINDOWS </a:t>
            </a:r>
            <a:r>
              <a:rPr lang="en-US" i="1" dirty="0"/>
              <a:t>7 </a:t>
            </a:r>
            <a:endParaRPr lang="en-US" dirty="0"/>
          </a:p>
          <a:p>
            <a:r>
              <a:rPr lang="en-US" i="1" dirty="0"/>
              <a:t>               FRONT-END : ASP .NET</a:t>
            </a:r>
            <a:endParaRPr lang="en-US" dirty="0"/>
          </a:p>
          <a:p>
            <a:r>
              <a:rPr lang="en-US" i="1" dirty="0" smtClean="0"/>
              <a:t>	 BACK-END</a:t>
            </a:r>
            <a:r>
              <a:rPr lang="en-US" i="1" dirty="0"/>
              <a:t>: C#</a:t>
            </a:r>
            <a:endParaRPr lang="en-US" dirty="0"/>
          </a:p>
          <a:p>
            <a:r>
              <a:rPr lang="en-US" i="1" dirty="0"/>
              <a:t>               DATABASE : SQL Server2010</a:t>
            </a:r>
            <a:endParaRPr lang="en-US" dirty="0"/>
          </a:p>
        </p:txBody>
      </p:sp>
      <p:sp>
        <p:nvSpPr>
          <p:cNvPr id="9" name="Title 8"/>
          <p:cNvSpPr>
            <a:spLocks noGrp="1"/>
          </p:cNvSpPr>
          <p:nvPr>
            <p:ph type="title"/>
          </p:nvPr>
        </p:nvSpPr>
        <p:spPr/>
        <p:txBody>
          <a:bodyPr/>
          <a:lstStyle/>
          <a:p>
            <a:r>
              <a:rPr lang="en-US" dirty="0" smtClean="0"/>
              <a:t>Operating Environment</a:t>
            </a:r>
            <a:endParaRPr lang="en-US" dirty="0"/>
          </a:p>
        </p:txBody>
      </p:sp>
    </p:spTree>
    <p:extLst>
      <p:ext uri="{BB962C8B-B14F-4D97-AF65-F5344CB8AC3E}">
        <p14:creationId xmlns:p14="http://schemas.microsoft.com/office/powerpoint/2010/main" val="2791969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95E168-DA5E-4888-8D8A-92B118324C14}" type="slidenum">
              <a:rPr lang="ru-RU" smtClean="0"/>
              <a:pPr/>
              <a:t>4</a:t>
            </a:fld>
            <a:endParaRPr lang="ru-RU" dirty="0"/>
          </a:p>
        </p:txBody>
      </p:sp>
      <p:sp>
        <p:nvSpPr>
          <p:cNvPr id="3" name="Title 2"/>
          <p:cNvSpPr>
            <a:spLocks noGrp="1"/>
          </p:cNvSpPr>
          <p:nvPr>
            <p:ph type="title"/>
          </p:nvPr>
        </p:nvSpPr>
        <p:spPr/>
        <p:txBody>
          <a:bodyPr>
            <a:normAutofit fontScale="90000"/>
          </a:bodyPr>
          <a:lstStyle/>
          <a:p>
            <a:r>
              <a:rPr lang="en-US" dirty="0" smtClean="0"/>
              <a:t>Modules</a:t>
            </a:r>
            <a:endParaRPr lang="en-US" dirty="0"/>
          </a:p>
        </p:txBody>
      </p:sp>
      <p:sp>
        <p:nvSpPr>
          <p:cNvPr id="4" name="Footer Placeholder 3"/>
          <p:cNvSpPr>
            <a:spLocks noGrp="1"/>
          </p:cNvSpPr>
          <p:nvPr>
            <p:ph type="ftr" sz="quarter" idx="11"/>
          </p:nvPr>
        </p:nvSpPr>
        <p:spPr/>
        <p:txBody>
          <a:bodyPr/>
          <a:lstStyle/>
          <a:p>
            <a:r>
              <a:rPr lang="en-US" smtClean="0"/>
              <a:t>ADD A FOOTER</a:t>
            </a:r>
            <a:endParaRPr lang="ru-RU" dirty="0"/>
          </a:p>
        </p:txBody>
      </p:sp>
      <p:sp>
        <p:nvSpPr>
          <p:cNvPr id="5" name="Text Placeholder 4"/>
          <p:cNvSpPr>
            <a:spLocks noGrp="1"/>
          </p:cNvSpPr>
          <p:nvPr>
            <p:ph type="body" sz="quarter" idx="13"/>
          </p:nvPr>
        </p:nvSpPr>
        <p:spPr>
          <a:xfrm>
            <a:off x="913504" y="1557861"/>
            <a:ext cx="10515600" cy="3742191"/>
          </a:xfrm>
        </p:spPr>
        <p:txBody>
          <a:bodyPr/>
          <a:lstStyle/>
          <a:p>
            <a:endParaRPr lang="en-US" dirty="0" smtClean="0"/>
          </a:p>
          <a:p>
            <a:endParaRPr lang="en-US" dirty="0"/>
          </a:p>
          <a:p>
            <a:pPr lvl="1"/>
            <a:r>
              <a:rPr lang="en-US" dirty="0"/>
              <a:t>Admin - administrate the whole operation.</a:t>
            </a:r>
          </a:p>
          <a:p>
            <a:pPr lvl="1"/>
            <a:r>
              <a:rPr lang="en-US" dirty="0"/>
              <a:t>User - used for managing the users of the system</a:t>
            </a:r>
            <a:r>
              <a:rPr lang="en-US" dirty="0" smtClean="0"/>
              <a:t>.</a:t>
            </a:r>
          </a:p>
          <a:p>
            <a:pPr lvl="1"/>
            <a:r>
              <a:rPr lang="en-US" dirty="0" smtClean="0"/>
              <a:t>Exam-Admin set the exam and student can give it easily.</a:t>
            </a:r>
          </a:p>
          <a:p>
            <a:pPr lvl="1"/>
            <a:r>
              <a:rPr lang="en-US" dirty="0" smtClean="0"/>
              <a:t>Subject- Admin can add subject and student select subject according to their needs.</a:t>
            </a:r>
          </a:p>
          <a:p>
            <a:pPr lvl="1"/>
            <a:r>
              <a:rPr lang="en-US" dirty="0" smtClean="0"/>
              <a:t>Result – Admin generate the result and he is able to see the result of all the students.</a:t>
            </a:r>
          </a:p>
          <a:p>
            <a:pPr marL="457200" lvl="1" indent="0">
              <a:buNone/>
            </a:pPr>
            <a:r>
              <a:rPr lang="en-US" dirty="0"/>
              <a:t>  </a:t>
            </a:r>
            <a:r>
              <a:rPr lang="en-US" dirty="0" smtClean="0"/>
              <a:t>              Whoever are login he can able to see only its own result.  </a:t>
            </a:r>
            <a:endParaRPr lang="en-US" dirty="0"/>
          </a:p>
        </p:txBody>
      </p:sp>
    </p:spTree>
    <p:extLst>
      <p:ext uri="{BB962C8B-B14F-4D97-AF65-F5344CB8AC3E}">
        <p14:creationId xmlns:p14="http://schemas.microsoft.com/office/powerpoint/2010/main" val="343308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ADD A FOOTER</a:t>
            </a:r>
            <a:endParaRPr lang="ru-RU" dirty="0"/>
          </a:p>
        </p:txBody>
      </p:sp>
      <p:sp>
        <p:nvSpPr>
          <p:cNvPr id="3" name="Slide Number Placeholder 2"/>
          <p:cNvSpPr>
            <a:spLocks noGrp="1"/>
          </p:cNvSpPr>
          <p:nvPr>
            <p:ph type="sldNum" sz="quarter" idx="12"/>
          </p:nvPr>
        </p:nvSpPr>
        <p:spPr/>
        <p:txBody>
          <a:bodyPr/>
          <a:lstStyle/>
          <a:p>
            <a:fld id="{D495E168-DA5E-4888-8D8A-92B118324C14}" type="slidenum">
              <a:rPr lang="ru-RU" smtClean="0"/>
              <a:pPr/>
              <a:t>5</a:t>
            </a:fld>
            <a:endParaRPr lang="ru-RU" dirty="0"/>
          </a:p>
        </p:txBody>
      </p:sp>
      <p:sp>
        <p:nvSpPr>
          <p:cNvPr id="4" name="Title 3"/>
          <p:cNvSpPr>
            <a:spLocks noGrp="1"/>
          </p:cNvSpPr>
          <p:nvPr>
            <p:ph type="title"/>
          </p:nvPr>
        </p:nvSpPr>
        <p:spPr/>
        <p:txBody>
          <a:bodyPr/>
          <a:lstStyle/>
          <a:p>
            <a:r>
              <a:rPr lang="en-US" dirty="0" smtClean="0"/>
              <a:t>Video Demo</a:t>
            </a:r>
            <a:endParaRPr lang="en-US" dirty="0"/>
          </a:p>
        </p:txBody>
      </p:sp>
      <p:sp>
        <p:nvSpPr>
          <p:cNvPr id="5" name="Media Placeholder 4"/>
          <p:cNvSpPr>
            <a:spLocks noGrp="1"/>
          </p:cNvSpPr>
          <p:nvPr>
            <p:ph type="media" sz="quarter" idx="17"/>
          </p:nvPr>
        </p:nvSpPr>
        <p:spPr/>
      </p:sp>
    </p:spTree>
    <p:extLst>
      <p:ext uri="{BB962C8B-B14F-4D97-AF65-F5344CB8AC3E}">
        <p14:creationId xmlns:p14="http://schemas.microsoft.com/office/powerpoint/2010/main" val="2346165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95E168-DA5E-4888-8D8A-92B118324C14}" type="slidenum">
              <a:rPr lang="ru-RU" smtClean="0"/>
              <a:pPr/>
              <a:t>6</a:t>
            </a:fld>
            <a:endParaRPr lang="ru-RU" dirty="0"/>
          </a:p>
        </p:txBody>
      </p:sp>
      <p:sp>
        <p:nvSpPr>
          <p:cNvPr id="3" name="Title 2"/>
          <p:cNvSpPr>
            <a:spLocks noGrp="1"/>
          </p:cNvSpPr>
          <p:nvPr>
            <p:ph type="title"/>
          </p:nvPr>
        </p:nvSpPr>
        <p:spPr/>
        <p:txBody>
          <a:bodyPr>
            <a:normAutofit fontScale="90000"/>
          </a:bodyPr>
          <a:lstStyle/>
          <a:p>
            <a:r>
              <a:rPr lang="en-US" dirty="0" smtClean="0"/>
              <a:t>Advantages</a:t>
            </a:r>
            <a:endParaRPr lang="en-US" dirty="0"/>
          </a:p>
        </p:txBody>
      </p:sp>
      <p:sp>
        <p:nvSpPr>
          <p:cNvPr id="4" name="Footer Placeholder 3"/>
          <p:cNvSpPr>
            <a:spLocks noGrp="1"/>
          </p:cNvSpPr>
          <p:nvPr>
            <p:ph type="ftr" sz="quarter" idx="11"/>
          </p:nvPr>
        </p:nvSpPr>
        <p:spPr/>
        <p:txBody>
          <a:bodyPr/>
          <a:lstStyle/>
          <a:p>
            <a:r>
              <a:rPr lang="en-US" smtClean="0"/>
              <a:t>ADD A FOOTER</a:t>
            </a:r>
            <a:endParaRPr lang="ru-RU" dirty="0"/>
          </a:p>
        </p:txBody>
      </p:sp>
      <p:sp>
        <p:nvSpPr>
          <p:cNvPr id="5" name="Text Placeholder 4"/>
          <p:cNvSpPr>
            <a:spLocks noGrp="1"/>
          </p:cNvSpPr>
          <p:nvPr>
            <p:ph type="body" sz="quarter" idx="13"/>
          </p:nvPr>
        </p:nvSpPr>
        <p:spPr/>
        <p:txBody>
          <a:bodyPr>
            <a:normAutofit fontScale="85000" lnSpcReduction="20000"/>
          </a:bodyPr>
          <a:lstStyle/>
          <a:p>
            <a:pPr lvl="1"/>
            <a:r>
              <a:rPr lang="en-US" b="1" dirty="0"/>
              <a:t>It saves paper. </a:t>
            </a:r>
            <a:r>
              <a:rPr lang="en-US" dirty="0"/>
              <a:t/>
            </a:r>
            <a:br>
              <a:rPr lang="en-US" dirty="0"/>
            </a:br>
            <a:r>
              <a:rPr lang="en-US" dirty="0"/>
              <a:t>You never have to print an exam for your students and hand them out. Saves paper. Saves trees. Everybody happy. </a:t>
            </a:r>
          </a:p>
          <a:p>
            <a:pPr lvl="1"/>
            <a:r>
              <a:rPr lang="en-US" b="1" dirty="0"/>
              <a:t>It saves time.</a:t>
            </a:r>
            <a:r>
              <a:rPr lang="en-US" dirty="0"/>
              <a:t> </a:t>
            </a:r>
            <a:br>
              <a:rPr lang="en-US" dirty="0"/>
            </a:br>
            <a:r>
              <a:rPr lang="en-US" dirty="0"/>
              <a:t>You can setup an exam in such a way that it will auto-grade itself. If you only use multiple choice questions you never have to check an exam again. The online exam system will take care of that hassle. Completely automated. </a:t>
            </a:r>
          </a:p>
          <a:p>
            <a:pPr lvl="1"/>
            <a:r>
              <a:rPr lang="en-US" b="1" dirty="0"/>
              <a:t>It saves more time.</a:t>
            </a:r>
            <a:br>
              <a:rPr lang="en-US" b="1" dirty="0"/>
            </a:br>
            <a:r>
              <a:rPr lang="en-US" dirty="0"/>
              <a:t>The distribution of the exam does not take you any time. Just upload the email addresses of your students and send them an invite. And after the exam they get their result instantly. </a:t>
            </a:r>
          </a:p>
          <a:p>
            <a:pPr lvl="1"/>
            <a:r>
              <a:rPr lang="en-US" b="1" dirty="0"/>
              <a:t>It saves you money.</a:t>
            </a:r>
            <a:r>
              <a:rPr lang="en-US" dirty="0"/>
              <a:t/>
            </a:r>
            <a:br>
              <a:rPr lang="en-US" dirty="0"/>
            </a:br>
            <a:r>
              <a:rPr lang="en-US" dirty="0"/>
              <a:t>You don't need to buy any paper. Sending an email is free. On top of that you save on the logistics: your students don't have to assemble in classroom to take the exam. They can do it within a given time frame from their own device. You don't have to rent a classroom. You don't have to hire someone to check the students taking the exam. </a:t>
            </a:r>
          </a:p>
          <a:p>
            <a:pPr lvl="1"/>
            <a:r>
              <a:rPr lang="en-US" b="1" dirty="0"/>
              <a:t>It saves the student money. </a:t>
            </a:r>
            <a:r>
              <a:rPr lang="en-US" dirty="0"/>
              <a:t/>
            </a:r>
            <a:br>
              <a:rPr lang="en-US" dirty="0"/>
            </a:br>
            <a:r>
              <a:rPr lang="en-US" dirty="0"/>
              <a:t>Students don't have to travel to a specific location to conduct the exam. So even for students from remote area's it's possible to take the exam. </a:t>
            </a:r>
          </a:p>
          <a:p>
            <a:pPr lvl="1"/>
            <a:r>
              <a:rPr lang="en-US" b="1" dirty="0"/>
              <a:t>It's more secure.</a:t>
            </a:r>
            <a:br>
              <a:rPr lang="en-US" b="1" dirty="0"/>
            </a:br>
            <a:r>
              <a:rPr lang="en-US" dirty="0"/>
              <a:t>You can make a big </a:t>
            </a:r>
            <a:r>
              <a:rPr lang="en-US" dirty="0" smtClean="0"/>
              <a:t>question bank</a:t>
            </a:r>
            <a:r>
              <a:rPr lang="en-US" dirty="0"/>
              <a:t> with a lot of questions. </a:t>
            </a:r>
            <a:br>
              <a:rPr lang="en-US" dirty="0"/>
            </a:br>
            <a:endParaRPr lang="en-US" dirty="0"/>
          </a:p>
          <a:p>
            <a:endParaRPr lang="en-US" dirty="0"/>
          </a:p>
        </p:txBody>
      </p:sp>
    </p:spTree>
    <p:extLst>
      <p:ext uri="{BB962C8B-B14F-4D97-AF65-F5344CB8AC3E}">
        <p14:creationId xmlns:p14="http://schemas.microsoft.com/office/powerpoint/2010/main" val="2266779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95E168-DA5E-4888-8D8A-92B118324C14}" type="slidenum">
              <a:rPr lang="ru-RU" smtClean="0"/>
              <a:pPr/>
              <a:t>7</a:t>
            </a:fld>
            <a:endParaRPr lang="ru-RU" dirty="0"/>
          </a:p>
        </p:txBody>
      </p:sp>
      <p:sp>
        <p:nvSpPr>
          <p:cNvPr id="3" name="Title 2"/>
          <p:cNvSpPr>
            <a:spLocks noGrp="1"/>
          </p:cNvSpPr>
          <p:nvPr>
            <p:ph type="title"/>
          </p:nvPr>
        </p:nvSpPr>
        <p:spPr/>
        <p:txBody>
          <a:bodyPr>
            <a:normAutofit fontScale="90000"/>
          </a:bodyPr>
          <a:lstStyle/>
          <a:p>
            <a:r>
              <a:rPr lang="en-US" dirty="0" smtClean="0"/>
              <a:t>Limitations</a:t>
            </a:r>
            <a:endParaRPr lang="en-US" dirty="0"/>
          </a:p>
        </p:txBody>
      </p:sp>
      <p:sp>
        <p:nvSpPr>
          <p:cNvPr id="4" name="Footer Placeholder 3"/>
          <p:cNvSpPr>
            <a:spLocks noGrp="1"/>
          </p:cNvSpPr>
          <p:nvPr>
            <p:ph type="ftr" sz="quarter" idx="11"/>
          </p:nvPr>
        </p:nvSpPr>
        <p:spPr/>
        <p:txBody>
          <a:bodyPr/>
          <a:lstStyle/>
          <a:p>
            <a:r>
              <a:rPr lang="en-US" smtClean="0"/>
              <a:t>ADD A FOOTER</a:t>
            </a:r>
            <a:endParaRPr lang="ru-RU" dirty="0"/>
          </a:p>
        </p:txBody>
      </p:sp>
      <p:sp>
        <p:nvSpPr>
          <p:cNvPr id="5" name="Text Placeholder 4"/>
          <p:cNvSpPr>
            <a:spLocks noGrp="1"/>
          </p:cNvSpPr>
          <p:nvPr>
            <p:ph type="body" sz="quarter" idx="13"/>
          </p:nvPr>
        </p:nvSpPr>
        <p:spPr/>
        <p:txBody>
          <a:bodyPr/>
          <a:lstStyle/>
          <a:p>
            <a:pPr lvl="1"/>
            <a:endParaRPr lang="en-US" dirty="0" smtClean="0"/>
          </a:p>
          <a:p>
            <a:pPr lvl="1"/>
            <a:endParaRPr lang="en-US" dirty="0"/>
          </a:p>
          <a:p>
            <a:pPr lvl="1"/>
            <a:endParaRPr lang="en-US" dirty="0" smtClean="0"/>
          </a:p>
          <a:p>
            <a:pPr lvl="1"/>
            <a:r>
              <a:rPr lang="en-US" dirty="0" smtClean="0"/>
              <a:t>Once </a:t>
            </a:r>
            <a:r>
              <a:rPr lang="en-US" dirty="0"/>
              <a:t>a Student has taken a Quiz, you can no longer edit that Quiz.</a:t>
            </a:r>
            <a:endParaRPr lang="en-US" b="1" dirty="0"/>
          </a:p>
          <a:p>
            <a:pPr lvl="1"/>
            <a:r>
              <a:rPr lang="en-US" dirty="0"/>
              <a:t>Once a Student starts a Quiz, it cannot be paused, when the allotted time runs out, the Quiz will no longer be accessible to the Student. </a:t>
            </a:r>
            <a:r>
              <a:rPr lang="en-US" dirty="0"/>
              <a:t>Read the instructions on allowing students to </a:t>
            </a:r>
            <a:r>
              <a:rPr lang="en-US" dirty="0" smtClean="0"/>
              <a:t>retake a Quiz.</a:t>
            </a:r>
            <a:endParaRPr lang="en-US" b="1" dirty="0"/>
          </a:p>
          <a:p>
            <a:pPr lvl="1"/>
            <a:r>
              <a:rPr lang="en-US" dirty="0"/>
              <a:t>It is not currently possible to import Quiz questions from an external program all Quizzes and Quiz questions must be created within application</a:t>
            </a:r>
            <a:r>
              <a:rPr lang="en-US" b="1" dirty="0"/>
              <a:t>.</a:t>
            </a:r>
          </a:p>
          <a:p>
            <a:endParaRPr lang="en-US" dirty="0"/>
          </a:p>
        </p:txBody>
      </p:sp>
    </p:spTree>
    <p:extLst>
      <p:ext uri="{BB962C8B-B14F-4D97-AF65-F5344CB8AC3E}">
        <p14:creationId xmlns:p14="http://schemas.microsoft.com/office/powerpoint/2010/main" val="1381871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7EE6F97-F932-4CE0-81CF-8B3DDFADBF11}"/>
              </a:ext>
            </a:extLst>
          </p:cNvPr>
          <p:cNvSpPr>
            <a:spLocks noGrp="1"/>
          </p:cNvSpPr>
          <p:nvPr>
            <p:ph type="title"/>
          </p:nvPr>
        </p:nvSpPr>
        <p:spPr bwMode="grayWhite">
          <a:xfrm>
            <a:off x="1155355" y="3255821"/>
            <a:ext cx="10117959" cy="1517356"/>
          </a:xfrm>
        </p:spPr>
        <p:txBody>
          <a:bodyPr/>
          <a:lstStyle/>
          <a:p>
            <a:r>
              <a:rPr lang="en-US" dirty="0"/>
              <a:t>Thank You!</a:t>
            </a:r>
            <a:endParaRPr lang="ru-RU" dirty="0"/>
          </a:p>
        </p:txBody>
      </p:sp>
    </p:spTree>
    <p:extLst>
      <p:ext uri="{BB962C8B-B14F-4D97-AF65-F5344CB8AC3E}">
        <p14:creationId xmlns:p14="http://schemas.microsoft.com/office/powerpoint/2010/main" val="1563226812"/>
      </p:ext>
    </p:extLst>
  </p:cSld>
  <p:clrMapOvr>
    <a:masterClrMapping/>
  </p:clrMapOvr>
</p:sld>
</file>

<file path=ppt/theme/theme1.xml><?xml version="1.0" encoding="utf-8"?>
<a:theme xmlns:a="http://schemas.openxmlformats.org/drawingml/2006/main" name="Office Theme">
  <a:themeElements>
    <a:clrScheme name="Custom 23">
      <a:dk1>
        <a:sysClr val="windowText" lastClr="000000"/>
      </a:dk1>
      <a:lt1>
        <a:sysClr val="window" lastClr="FFFFFF"/>
      </a:lt1>
      <a:dk2>
        <a:srgbClr val="6D3200"/>
      </a:dk2>
      <a:lt2>
        <a:srgbClr val="D8B97A"/>
      </a:lt2>
      <a:accent1>
        <a:srgbClr val="306994"/>
      </a:accent1>
      <a:accent2>
        <a:srgbClr val="39577A"/>
      </a:accent2>
      <a:accent3>
        <a:srgbClr val="7E5E34"/>
      </a:accent3>
      <a:accent4>
        <a:srgbClr val="B7B374"/>
      </a:accent4>
      <a:accent5>
        <a:srgbClr val="2C1600"/>
      </a:accent5>
      <a:accent6>
        <a:srgbClr val="864A3F"/>
      </a:accent6>
      <a:hlink>
        <a:srgbClr val="D8B97A"/>
      </a:hlink>
      <a:folHlink>
        <a:srgbClr val="D8B97A"/>
      </a:folHlink>
    </a:clrScheme>
    <a:fontScheme name="Custom 20">
      <a:majorFont>
        <a:latin typeface="Edwardian Script ITC"/>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History_MO - v7.potx" id="{1903B1E3-D70B-47A9-BF8F-ADC1FCF7FD3C}" vid="{D3B59EB7-849F-459E-A7B7-6086F91398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Vintage presentation</Template>
  <TotalTime>0</TotalTime>
  <Words>203</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Book Antiqua</vt:lpstr>
      <vt:lpstr>Calibri</vt:lpstr>
      <vt:lpstr>Edwardian Script ITC</vt:lpstr>
      <vt:lpstr>Office Theme</vt:lpstr>
      <vt:lpstr>Online Quiz</vt:lpstr>
      <vt:lpstr>Introduction</vt:lpstr>
      <vt:lpstr>Operating Environment</vt:lpstr>
      <vt:lpstr>Modules</vt:lpstr>
      <vt:lpstr>Video Demo</vt:lpstr>
      <vt:lpstr>Advantages</vt:lpstr>
      <vt:lpstr>Limitations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2019-04-09T13:32:35Z</dcterms:created>
  <dcterms:modified xsi:type="dcterms:W3CDTF">2019-04-09T14:21:32Z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2018-08-01T18:49:12.3702636Z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