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2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5E8-E9CA-4BBF-A7B5-1B5162C5973C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C3CB-926A-4A86-A416-113F5FED6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40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5E8-E9CA-4BBF-A7B5-1B5162C5973C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C3CB-926A-4A86-A416-113F5FED6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12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5E8-E9CA-4BBF-A7B5-1B5162C5973C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C3CB-926A-4A86-A416-113F5FED6B3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7557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5E8-E9CA-4BBF-A7B5-1B5162C5973C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C3CB-926A-4A86-A416-113F5FED6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466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5E8-E9CA-4BBF-A7B5-1B5162C5973C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C3CB-926A-4A86-A416-113F5FED6B3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2181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5E8-E9CA-4BBF-A7B5-1B5162C5973C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C3CB-926A-4A86-A416-113F5FED6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625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5E8-E9CA-4BBF-A7B5-1B5162C5973C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C3CB-926A-4A86-A416-113F5FED6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168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5E8-E9CA-4BBF-A7B5-1B5162C5973C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C3CB-926A-4A86-A416-113F5FED6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47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5E8-E9CA-4BBF-A7B5-1B5162C5973C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C3CB-926A-4A86-A416-113F5FED6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1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5E8-E9CA-4BBF-A7B5-1B5162C5973C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C3CB-926A-4A86-A416-113F5FED6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4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5E8-E9CA-4BBF-A7B5-1B5162C5973C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C3CB-926A-4A86-A416-113F5FED6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62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5E8-E9CA-4BBF-A7B5-1B5162C5973C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C3CB-926A-4A86-A416-113F5FED6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9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5E8-E9CA-4BBF-A7B5-1B5162C5973C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C3CB-926A-4A86-A416-113F5FED6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6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5E8-E9CA-4BBF-A7B5-1B5162C5973C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C3CB-926A-4A86-A416-113F5FED6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9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5E8-E9CA-4BBF-A7B5-1B5162C5973C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C3CB-926A-4A86-A416-113F5FED6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66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5E8-E9CA-4BBF-A7B5-1B5162C5973C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C3CB-926A-4A86-A416-113F5FED6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92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D5E8-E9CA-4BBF-A7B5-1B5162C5973C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C5C3CB-926A-4A86-A416-113F5FED6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69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20640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                   </a:t>
            </a:r>
            <a:r>
              <a:rPr lang="en-IN" sz="4400" dirty="0" smtClean="0">
                <a:latin typeface="Brush Script MT" panose="03060802040406070304" pitchFamily="66" charset="0"/>
              </a:rPr>
              <a:t>Invitation</a:t>
            </a:r>
            <a:br>
              <a:rPr lang="en-IN" sz="4400" dirty="0" smtClean="0">
                <a:latin typeface="Brush Script MT" panose="03060802040406070304" pitchFamily="66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5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                              </a:t>
            </a:r>
            <a:r>
              <a:rPr lang="en-IN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rush Script MT" panose="03060802040406070304" pitchFamily="66" charset="0"/>
              </a:rPr>
              <a:t>Fun</a:t>
            </a:r>
            <a:r>
              <a:rPr lang="en-IN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rush Script MT" panose="03060802040406070304" pitchFamily="66" charset="0"/>
              </a:rPr>
              <a:t> </a:t>
            </a:r>
            <a:r>
              <a:rPr lang="en-IN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rush Script MT" panose="03060802040406070304" pitchFamily="66" charset="0"/>
              </a:rPr>
              <a:t>Day</a:t>
            </a:r>
            <a:r>
              <a:rPr lang="en-IN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br>
              <a:rPr lang="en-IN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</a:br>
            <a:r>
              <a:rPr lang="en-IN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IN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                    </a:t>
            </a:r>
            <a:r>
              <a:rPr lang="en-IN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have fun with no tension</a:t>
            </a:r>
            <a:r>
              <a:rPr lang="en-IN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br>
              <a:rPr lang="en-IN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IN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</a:t>
            </a:r>
            <a:br>
              <a:rPr lang="en-IN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IN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IN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 </a:t>
            </a:r>
            <a:r>
              <a:rPr lang="en-IN" sz="3200" dirty="0" smtClean="0">
                <a:ln w="0"/>
                <a:latin typeface="Brush Script MT" panose="03060802040406070304" pitchFamily="66" charset="0"/>
              </a:rPr>
              <a:t>Dear all the apartment people,</a:t>
            </a:r>
            <a:br>
              <a:rPr lang="en-IN" sz="3200" dirty="0" smtClean="0">
                <a:ln w="0"/>
                <a:latin typeface="Brush Script MT" panose="03060802040406070304" pitchFamily="66" charset="0"/>
              </a:rPr>
            </a:br>
            <a:r>
              <a:rPr lang="en-IN" sz="3200" dirty="0">
                <a:ln w="0"/>
                <a:latin typeface="Brush Script MT" panose="03060802040406070304" pitchFamily="66" charset="0"/>
              </a:rPr>
              <a:t> </a:t>
            </a:r>
            <a:r>
              <a:rPr lang="en-IN" sz="3200" dirty="0" smtClean="0">
                <a:ln w="0"/>
                <a:latin typeface="Brush Script MT" panose="03060802040406070304" pitchFamily="66" charset="0"/>
              </a:rPr>
              <a:t>                 We are the fun day association. We have decided to have fun for a day with no tension. We request you all</a:t>
            </a:r>
            <a:r>
              <a:rPr lang="en-IN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IN" sz="3200" dirty="0" smtClean="0">
                <a:ln w="0"/>
                <a:latin typeface="Brush Script MT" panose="03060802040406070304" pitchFamily="66" charset="0"/>
              </a:rPr>
              <a:t>to come and enjoy with us. There will be games and lunch </a:t>
            </a:r>
            <a:r>
              <a:rPr lang="en-IN" sz="3200" dirty="0" smtClean="0">
                <a:ln w="0"/>
                <a:latin typeface="Brush Script MT" panose="03060802040406070304" pitchFamily="66" charset="0"/>
              </a:rPr>
              <a:t>too</a:t>
            </a:r>
            <a:r>
              <a:rPr lang="en-IN" sz="3200" dirty="0" smtClean="0">
                <a:ln w="0"/>
                <a:latin typeface="Brush Script MT" panose="03060802040406070304" pitchFamily="66" charset="0"/>
              </a:rPr>
              <a:t> </a:t>
            </a:r>
            <a:r>
              <a:rPr lang="en-IN" sz="3200" dirty="0" smtClean="0">
                <a:ln w="0"/>
                <a:latin typeface="Brush Script MT" panose="03060802040406070304" pitchFamily="66" charset="0"/>
              </a:rPr>
              <a:t>. So we hope that you all will be enjoying with us.</a:t>
            </a:r>
            <a:br>
              <a:rPr lang="en-IN" sz="3200" dirty="0" smtClean="0">
                <a:ln w="0"/>
                <a:latin typeface="Brush Script MT" panose="03060802040406070304" pitchFamily="66" charset="0"/>
              </a:rPr>
            </a:br>
            <a:r>
              <a:rPr lang="en-IN" sz="3200" dirty="0">
                <a:ln w="0"/>
                <a:latin typeface="Brush Script MT" panose="03060802040406070304" pitchFamily="66" charset="0"/>
              </a:rPr>
              <a:t> </a:t>
            </a:r>
            <a:r>
              <a:rPr lang="en-IN" sz="3200" dirty="0" smtClean="0">
                <a:ln w="0"/>
                <a:latin typeface="Brush Script MT" panose="03060802040406070304" pitchFamily="66" charset="0"/>
              </a:rPr>
              <a:t>                  Timings: morning 9:00 am to evening 7:00 pm</a:t>
            </a:r>
            <a:br>
              <a:rPr lang="en-IN" sz="3200" dirty="0" smtClean="0">
                <a:ln w="0"/>
                <a:latin typeface="Brush Script MT" panose="03060802040406070304" pitchFamily="66" charset="0"/>
              </a:rPr>
            </a:br>
            <a:r>
              <a:rPr lang="en-IN" sz="3200" dirty="0" smtClean="0">
                <a:ln w="0"/>
                <a:latin typeface="Brush Script MT" panose="03060802040406070304" pitchFamily="66" charset="0"/>
              </a:rPr>
              <a:t>                   Residency: Siva </a:t>
            </a:r>
            <a:r>
              <a:rPr lang="en-IN" sz="3200" dirty="0" err="1">
                <a:ln w="0"/>
                <a:latin typeface="Brush Script MT" panose="03060802040406070304" pitchFamily="66" charset="0"/>
              </a:rPr>
              <a:t>B</a:t>
            </a:r>
            <a:r>
              <a:rPr lang="en-IN" sz="3200" dirty="0" err="1" smtClean="0">
                <a:ln w="0"/>
                <a:latin typeface="Brush Script MT" panose="03060802040406070304" pitchFamily="66" charset="0"/>
              </a:rPr>
              <a:t>havana</a:t>
            </a:r>
            <a:r>
              <a:rPr lang="en-IN" sz="3200" dirty="0" smtClean="0">
                <a:ln w="0"/>
                <a:latin typeface="Brush Script MT" panose="03060802040406070304" pitchFamily="66" charset="0"/>
              </a:rPr>
              <a:t> Enclave,</a:t>
            </a:r>
            <a:br>
              <a:rPr lang="en-IN" sz="3200" dirty="0" smtClean="0">
                <a:ln w="0"/>
                <a:latin typeface="Brush Script MT" panose="03060802040406070304" pitchFamily="66" charset="0"/>
              </a:rPr>
            </a:br>
            <a:r>
              <a:rPr lang="en-IN" sz="3200" dirty="0">
                <a:ln w="0"/>
                <a:latin typeface="Brush Script MT" panose="03060802040406070304" pitchFamily="66" charset="0"/>
              </a:rPr>
              <a:t> </a:t>
            </a:r>
            <a:r>
              <a:rPr lang="en-IN" sz="3200" dirty="0" smtClean="0">
                <a:ln w="0"/>
                <a:latin typeface="Brush Script MT" panose="03060802040406070304" pitchFamily="66" charset="0"/>
              </a:rPr>
              <a:t>                                   3</a:t>
            </a:r>
            <a:r>
              <a:rPr lang="en-IN" sz="3200" baseline="30000" dirty="0" smtClean="0">
                <a:ln w="0"/>
                <a:latin typeface="Brush Script MT" panose="03060802040406070304" pitchFamily="66" charset="0"/>
              </a:rPr>
              <a:t>rd</a:t>
            </a:r>
            <a:r>
              <a:rPr lang="en-IN" sz="3200" dirty="0" smtClean="0">
                <a:ln w="0"/>
                <a:latin typeface="Brush Script MT" panose="03060802040406070304" pitchFamily="66" charset="0"/>
              </a:rPr>
              <a:t> floor.</a:t>
            </a:r>
            <a:br>
              <a:rPr lang="en-IN" sz="3200" dirty="0" smtClean="0">
                <a:ln w="0"/>
                <a:latin typeface="Brush Script MT" panose="03060802040406070304" pitchFamily="66" charset="0"/>
              </a:rPr>
            </a:br>
            <a:r>
              <a:rPr lang="en-IN" sz="3200" dirty="0" smtClean="0">
                <a:ln w="0"/>
                <a:latin typeface="Brush Script MT" panose="03060802040406070304" pitchFamily="66" charset="0"/>
              </a:rPr>
              <a:t>                       Date: </a:t>
            </a:r>
            <a:br>
              <a:rPr lang="en-IN" sz="3200" dirty="0" smtClean="0">
                <a:ln w="0"/>
                <a:latin typeface="Brush Script MT" panose="03060802040406070304" pitchFamily="66" charset="0"/>
              </a:rPr>
            </a:br>
            <a:r>
              <a:rPr lang="en-IN" sz="3200" dirty="0" smtClean="0">
                <a:ln w="0"/>
                <a:latin typeface="Brush Script MT" panose="03060802040406070304" pitchFamily="66" charset="0"/>
              </a:rPr>
              <a:t>                                   Thanking you all</a:t>
            </a:r>
            <a:br>
              <a:rPr lang="en-IN" sz="3200" dirty="0" smtClean="0">
                <a:ln w="0"/>
                <a:latin typeface="Brush Script MT" panose="03060802040406070304" pitchFamily="66" charset="0"/>
              </a:rPr>
            </a:br>
            <a:r>
              <a:rPr lang="en-IN" sz="3200" dirty="0" smtClean="0">
                <a:ln w="0"/>
                <a:latin typeface="Brush Script MT" panose="03060802040406070304" pitchFamily="66" charset="0"/>
              </a:rPr>
              <a:t>                                                              The fun day </a:t>
            </a:r>
            <a:br>
              <a:rPr lang="en-IN" sz="3200" dirty="0" smtClean="0">
                <a:ln w="0"/>
                <a:latin typeface="Brush Script MT" panose="03060802040406070304" pitchFamily="66" charset="0"/>
              </a:rPr>
            </a:br>
            <a:r>
              <a:rPr lang="en-IN" sz="3200" dirty="0">
                <a:ln w="0"/>
                <a:latin typeface="Brush Script MT" panose="03060802040406070304" pitchFamily="66" charset="0"/>
              </a:rPr>
              <a:t> </a:t>
            </a:r>
            <a:r>
              <a:rPr lang="en-IN" sz="3200" dirty="0" smtClean="0">
                <a:ln w="0"/>
                <a:latin typeface="Brush Script MT" panose="03060802040406070304" pitchFamily="66" charset="0"/>
              </a:rPr>
              <a:t>                                                                     association…                           </a:t>
            </a:r>
            <a:r>
              <a:rPr lang="en-IN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   </a:t>
            </a:r>
            <a:r>
              <a:rPr lang="en-IN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eestyle Script" panose="030804020302050B0404" pitchFamily="66" charset="0"/>
              </a:rPr>
              <a:t>       </a:t>
            </a:r>
            <a:endParaRPr lang="en-IN" sz="3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3" name="Picture 2" descr="New Clear Vision | ‘I Want to Be a Farmer’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339" y="265299"/>
            <a:ext cx="944732" cy="775238"/>
          </a:xfrm>
          <a:prstGeom prst="ellipse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0252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Brush Script MT</vt:lpstr>
      <vt:lpstr>Freestyle Script</vt:lpstr>
      <vt:lpstr>Trebuchet MS</vt:lpstr>
      <vt:lpstr>Wingdings 3</vt:lpstr>
      <vt:lpstr>Facet</vt:lpstr>
      <vt:lpstr>                            Invitation </vt:lpstr>
      <vt:lpstr>                              Fun Day                        have fun with no tension                         Dear all the apartment people,                   We are the fun day association. We have decided to have fun for a day with no tension. We request you all to come and enjoy with us. There will be games and lunch too . So we hope that you all will be enjoying with us.                    Timings: morning 9:00 am to evening 7:00 pm                    Residency: Siva Bhavana Enclave,                                     3rd floor.                        Date:                                     Thanking you all                                                               The fun day                                                                        association…                   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Funday</dc:title>
  <dc:creator>Sagar Adepu</dc:creator>
  <cp:lastModifiedBy>Sagar Adepu</cp:lastModifiedBy>
  <cp:revision>10</cp:revision>
  <dcterms:created xsi:type="dcterms:W3CDTF">2021-09-20T14:20:11Z</dcterms:created>
  <dcterms:modified xsi:type="dcterms:W3CDTF">2021-10-20T06:54:06Z</dcterms:modified>
</cp:coreProperties>
</file>