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83" r:id="rId2"/>
    <p:sldMasterId id="2147483813" r:id="rId3"/>
    <p:sldMasterId id="2147484045" r:id="rId4"/>
    <p:sldMasterId id="2147484086" r:id="rId5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A38"/>
    <a:srgbClr val="F0DB40"/>
    <a:srgbClr val="1EDC14"/>
    <a:srgbClr val="66FF66"/>
    <a:srgbClr val="66FF99"/>
    <a:srgbClr val="66FFCC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6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45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26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19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88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01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61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48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85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21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7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43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51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220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57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094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98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98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9487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235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12987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6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79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69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37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466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293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3375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438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8102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721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1687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9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9655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673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022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7288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6711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364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5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6619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663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4309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015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131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5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075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243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187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1164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9389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9978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6703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8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9128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82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9180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918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361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49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7234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717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161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5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0653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8406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8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6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91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138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20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0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21467C8-F2D9-4367-B710-D3BFEB8BF05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9B42E52-327B-4464-99A6-12FC98EA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7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3005"/>
            <a:ext cx="10515600" cy="3013165"/>
          </a:xfrm>
        </p:spPr>
        <p:txBody>
          <a:bodyPr/>
          <a:lstStyle/>
          <a:p>
            <a:r>
              <a:rPr lang="en-IN" dirty="0" smtClean="0">
                <a:solidFill>
                  <a:srgbClr val="66FF66"/>
                </a:solidFill>
                <a:latin typeface="Arial Rounded MT Bold" panose="020F0704030504030204" pitchFamily="34" charset="0"/>
              </a:rPr>
              <a:t>                     Afforestation</a:t>
            </a:r>
            <a:br>
              <a:rPr lang="en-IN" dirty="0" smtClean="0">
                <a:solidFill>
                  <a:srgbClr val="66FF66"/>
                </a:solidFill>
                <a:latin typeface="Arial Rounded MT Bold" panose="020F0704030504030204" pitchFamily="34" charset="0"/>
              </a:rPr>
            </a:br>
            <a:r>
              <a:rPr lang="en-IN" dirty="0">
                <a:solidFill>
                  <a:srgbClr val="66FF66"/>
                </a:solidFill>
                <a:latin typeface="Arial Rounded MT Bold" panose="020F0704030504030204" pitchFamily="34" charset="0"/>
              </a:rPr>
              <a:t> </a:t>
            </a:r>
            <a:r>
              <a:rPr lang="en-IN" dirty="0" smtClean="0">
                <a:solidFill>
                  <a:srgbClr val="66FF66"/>
                </a:solidFill>
                <a:latin typeface="Arial Rounded MT Bold" panose="020F0704030504030204" pitchFamily="34" charset="0"/>
              </a:rPr>
              <a:t>            save trees , save lives</a:t>
            </a:r>
            <a:endParaRPr lang="en-IN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7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le:&lt;strong&gt;Afforestation&lt;/strong&gt; in Nepal.jp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4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0491"/>
            <a:ext cx="10515600" cy="3666309"/>
          </a:xfrm>
        </p:spPr>
        <p:txBody>
          <a:bodyPr/>
          <a:lstStyle/>
          <a:p>
            <a:r>
              <a:rPr lang="en-IN" dirty="0" smtClean="0"/>
              <a:t>                   </a:t>
            </a:r>
            <a:r>
              <a:rPr lang="en-IN" dirty="0" smtClean="0">
                <a:solidFill>
                  <a:srgbClr val="808000"/>
                </a:solidFill>
                <a:latin typeface="Arial Rounded MT Bold" panose="020F0704030504030204" pitchFamily="34" charset="0"/>
              </a:rPr>
              <a:t>Deforestation</a:t>
            </a:r>
            <a:br>
              <a:rPr lang="en-IN" dirty="0" smtClean="0">
                <a:solidFill>
                  <a:srgbClr val="808000"/>
                </a:solidFill>
                <a:latin typeface="Arial Rounded MT Bold" panose="020F0704030504030204" pitchFamily="34" charset="0"/>
              </a:rPr>
            </a:br>
            <a:r>
              <a:rPr lang="en-IN" dirty="0">
                <a:solidFill>
                  <a:srgbClr val="808000"/>
                </a:solidFill>
                <a:latin typeface="Arial Rounded MT Bold" panose="020F0704030504030204" pitchFamily="34" charset="0"/>
              </a:rPr>
              <a:t/>
            </a:r>
            <a:br>
              <a:rPr lang="en-IN" dirty="0">
                <a:solidFill>
                  <a:srgbClr val="808000"/>
                </a:solidFill>
                <a:latin typeface="Arial Rounded MT Bold" panose="020F0704030504030204" pitchFamily="34" charset="0"/>
              </a:rPr>
            </a:br>
            <a:r>
              <a:rPr lang="en-IN" dirty="0" smtClean="0">
                <a:solidFill>
                  <a:srgbClr val="808000"/>
                </a:solidFill>
                <a:latin typeface="Arial Rounded MT Bold" panose="020F0704030504030204" pitchFamily="34" charset="0"/>
              </a:rPr>
              <a:t>       don’t  keep your life in risk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63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out &lt;strong&gt;Deforestation&lt;/strong&gt; – Lazuardyas Zhafran-Ligardi – Mediu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" y="583910"/>
            <a:ext cx="10058400" cy="56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9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r>
              <a:rPr lang="en-IN" dirty="0" smtClean="0">
                <a:solidFill>
                  <a:srgbClr val="66FFCC"/>
                </a:solidFill>
              </a:rPr>
              <a:t>               </a:t>
            </a:r>
            <a:r>
              <a:rPr lang="en-IN" dirty="0" smtClean="0">
                <a:solidFill>
                  <a:srgbClr val="66FF99"/>
                </a:solidFill>
                <a:latin typeface="Blackadder ITC" panose="04020505051007020D02" pitchFamily="82" charset="0"/>
              </a:rPr>
              <a:t>Done </a:t>
            </a:r>
            <a:r>
              <a:rPr lang="en-IN" dirty="0">
                <a:solidFill>
                  <a:srgbClr val="66FF99"/>
                </a:solidFill>
                <a:latin typeface="Blackadder ITC" panose="04020505051007020D02" pitchFamily="82" charset="0"/>
              </a:rPr>
              <a:t> </a:t>
            </a:r>
            <a:r>
              <a:rPr lang="en-IN" dirty="0" smtClean="0">
                <a:solidFill>
                  <a:srgbClr val="66FF99"/>
                </a:solidFill>
                <a:latin typeface="Blackadder ITC" panose="04020505051007020D02" pitchFamily="82" charset="0"/>
              </a:rPr>
              <a:t> </a:t>
            </a:r>
            <a:br>
              <a:rPr lang="en-IN" dirty="0" smtClean="0">
                <a:solidFill>
                  <a:srgbClr val="66FF99"/>
                </a:solidFill>
                <a:latin typeface="Blackadder ITC" panose="04020505051007020D02" pitchFamily="82" charset="0"/>
              </a:rPr>
            </a:br>
            <a:r>
              <a:rPr lang="en-IN" dirty="0">
                <a:solidFill>
                  <a:srgbClr val="66FF99"/>
                </a:solidFill>
                <a:latin typeface="Blackadder ITC" panose="04020505051007020D02" pitchFamily="82" charset="0"/>
              </a:rPr>
              <a:t/>
            </a:r>
            <a:br>
              <a:rPr lang="en-IN" dirty="0">
                <a:solidFill>
                  <a:srgbClr val="66FF99"/>
                </a:solidFill>
                <a:latin typeface="Blackadder ITC" panose="04020505051007020D02" pitchFamily="82" charset="0"/>
              </a:rPr>
            </a:br>
            <a:r>
              <a:rPr lang="en-IN" dirty="0" smtClean="0">
                <a:solidFill>
                  <a:srgbClr val="66FF99"/>
                </a:solidFill>
                <a:latin typeface="Blackadder ITC" panose="04020505051007020D02" pitchFamily="82" charset="0"/>
              </a:rPr>
              <a:t>                              </a:t>
            </a:r>
            <a:r>
              <a:rPr lang="en-IN" dirty="0" smtClean="0">
                <a:solidFill>
                  <a:srgbClr val="FF0000"/>
                </a:solidFill>
                <a:latin typeface="Blackadder ITC" panose="04020505051007020D02" pitchFamily="82" charset="0"/>
              </a:rPr>
              <a:t>by</a:t>
            </a:r>
            <a:br>
              <a:rPr lang="en-IN" dirty="0" smtClean="0">
                <a:solidFill>
                  <a:srgbClr val="FF0000"/>
                </a:solidFill>
                <a:latin typeface="Blackadder ITC" panose="04020505051007020D02" pitchFamily="82" charset="0"/>
              </a:rPr>
            </a:br>
            <a:r>
              <a:rPr lang="en-IN" dirty="0">
                <a:solidFill>
                  <a:srgbClr val="FF0000"/>
                </a:solidFill>
                <a:latin typeface="Blackadder ITC" panose="04020505051007020D02" pitchFamily="82" charset="0"/>
              </a:rPr>
              <a:t/>
            </a:r>
            <a:br>
              <a:rPr lang="en-IN" dirty="0">
                <a:solidFill>
                  <a:srgbClr val="FF0000"/>
                </a:solidFill>
                <a:latin typeface="Blackadder ITC" panose="04020505051007020D02" pitchFamily="82" charset="0"/>
              </a:rPr>
            </a:br>
            <a:r>
              <a:rPr lang="en-IN" dirty="0" smtClean="0">
                <a:solidFill>
                  <a:srgbClr val="FF0000"/>
                </a:solidFill>
                <a:latin typeface="Blackadder ITC" panose="04020505051007020D02" pitchFamily="82" charset="0"/>
              </a:rPr>
              <a:t>                                        </a:t>
            </a:r>
            <a:r>
              <a:rPr lang="en-IN" dirty="0" smtClean="0">
                <a:solidFill>
                  <a:srgbClr val="66FF66"/>
                </a:solidFill>
                <a:latin typeface="Brush Script MT" panose="03060802040406070304" pitchFamily="66" charset="0"/>
              </a:rPr>
              <a:t>A</a:t>
            </a:r>
            <a:r>
              <a:rPr lang="en-IN" dirty="0" smtClean="0">
                <a:solidFill>
                  <a:srgbClr val="7030A0"/>
                </a:solidFill>
                <a:latin typeface="Brush Script MT" panose="03060802040406070304" pitchFamily="66" charset="0"/>
              </a:rPr>
              <a:t>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ush Script MT" panose="03060802040406070304" pitchFamily="66" charset="0"/>
              </a:rPr>
              <a:t>. </a:t>
            </a:r>
            <a:r>
              <a:rPr lang="en-IN" dirty="0" err="1" smtClean="0">
                <a:solidFill>
                  <a:srgbClr val="7030A0"/>
                </a:solidFill>
                <a:latin typeface="Brush Script MT" panose="03060802040406070304" pitchFamily="66" charset="0"/>
              </a:rPr>
              <a:t>P</a:t>
            </a:r>
            <a:r>
              <a:rPr lang="en-IN" dirty="0" err="1" smtClean="0">
                <a:solidFill>
                  <a:srgbClr val="0070C0"/>
                </a:solidFill>
                <a:latin typeface="Brush Script MT" panose="03060802040406070304" pitchFamily="66" charset="0"/>
              </a:rPr>
              <a:t>r</a:t>
            </a:r>
            <a:r>
              <a:rPr lang="en-IN" dirty="0" err="1" smtClean="0">
                <a:solidFill>
                  <a:srgbClr val="00B0F0"/>
                </a:solidFill>
                <a:latin typeface="Brush Script MT" panose="03060802040406070304" pitchFamily="66" charset="0"/>
              </a:rPr>
              <a:t>e</a:t>
            </a:r>
            <a:r>
              <a:rPr lang="en-IN" dirty="0" err="1" smtClean="0">
                <a:solidFill>
                  <a:srgbClr val="1EDC14"/>
                </a:solidFill>
                <a:latin typeface="Brush Script MT" panose="03060802040406070304" pitchFamily="66" charset="0"/>
              </a:rPr>
              <a:t>r</a:t>
            </a:r>
            <a:r>
              <a:rPr lang="en-IN" dirty="0" err="1" smtClean="0">
                <a:solidFill>
                  <a:srgbClr val="FFFF00"/>
                </a:solidFill>
                <a:latin typeface="Brush Script MT" panose="03060802040406070304" pitchFamily="66" charset="0"/>
              </a:rPr>
              <a:t>a</a:t>
            </a:r>
            <a:r>
              <a:rPr lang="en-IN" dirty="0" err="1" smtClean="0">
                <a:solidFill>
                  <a:srgbClr val="FFC000"/>
                </a:solidFill>
                <a:latin typeface="Brush Script MT" panose="03060802040406070304" pitchFamily="66" charset="0"/>
              </a:rPr>
              <a:t>n</a:t>
            </a:r>
            <a:r>
              <a:rPr lang="en-IN" dirty="0" err="1" smtClean="0">
                <a:solidFill>
                  <a:srgbClr val="FF0000"/>
                </a:solidFill>
                <a:latin typeface="Brush Script MT" panose="03060802040406070304" pitchFamily="66" charset="0"/>
              </a:rPr>
              <a:t>a</a:t>
            </a:r>
            <a:endParaRPr lang="en-IN" dirty="0">
              <a:solidFill>
                <a:srgbClr val="66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97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3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5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6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Arial</vt:lpstr>
      <vt:lpstr>Arial Rounded MT Bold</vt:lpstr>
      <vt:lpstr>Blackadder ITC</vt:lpstr>
      <vt:lpstr>Brush Script MT</vt:lpstr>
      <vt:lpstr>Century Gothic</vt:lpstr>
      <vt:lpstr>Corbel</vt:lpstr>
      <vt:lpstr>Gill Sans MT</vt:lpstr>
      <vt:lpstr>Trebuchet MS</vt:lpstr>
      <vt:lpstr>Tw Cen MT</vt:lpstr>
      <vt:lpstr>Wingdings 3</vt:lpstr>
      <vt:lpstr>1_Facet</vt:lpstr>
      <vt:lpstr>1_Circuit</vt:lpstr>
      <vt:lpstr>1_Gallery</vt:lpstr>
      <vt:lpstr>1_Wisp</vt:lpstr>
      <vt:lpstr>Basis</vt:lpstr>
      <vt:lpstr>                     Afforestation              save trees , save lives</vt:lpstr>
      <vt:lpstr>PowerPoint Presentation</vt:lpstr>
      <vt:lpstr>                   Deforestation         don’t  keep your life in risk</vt:lpstr>
      <vt:lpstr>PowerPoint Presentation</vt:lpstr>
      <vt:lpstr>               Done                                   by                                          A . Prerana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Afforestation                                 save trees,save lives</dc:title>
  <dc:creator>Sagar Adepu</dc:creator>
  <cp:lastModifiedBy>Sagar Adepu</cp:lastModifiedBy>
  <cp:revision>6</cp:revision>
  <dcterms:created xsi:type="dcterms:W3CDTF">2020-02-29T07:20:19Z</dcterms:created>
  <dcterms:modified xsi:type="dcterms:W3CDTF">2021-09-20T14:10:50Z</dcterms:modified>
</cp:coreProperties>
</file>