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57" r:id="rId5"/>
    <p:sldId id="259" r:id="rId6"/>
    <p:sldId id="273" r:id="rId7"/>
    <p:sldId id="260" r:id="rId8"/>
    <p:sldId id="269" r:id="rId9"/>
    <p:sldId id="270" r:id="rId10"/>
    <p:sldId id="271"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58A5F-C019-422E-8D13-2D592006E91A}" v="4" dt="2024-07-17T13:36:15.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83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va, Ntshuxeko, (Ms) (s225393816)" userId="b4ce6d80-3d1d-4b5e-80c3-f852773147f3" providerId="ADAL" clId="{AE358A5F-C019-422E-8D13-2D592006E91A}"/>
    <pc:docChg chg="undo custSel addSld delSld modSld">
      <pc:chgData name="Mashava, Ntshuxeko, (Ms) (s225393816)" userId="b4ce6d80-3d1d-4b5e-80c3-f852773147f3" providerId="ADAL" clId="{AE358A5F-C019-422E-8D13-2D592006E91A}" dt="2024-07-18T20:26:26.419" v="35" actId="14100"/>
      <pc:docMkLst>
        <pc:docMk/>
      </pc:docMkLst>
      <pc:sldChg chg="modSp mod">
        <pc:chgData name="Mashava, Ntshuxeko, (Ms) (s225393816)" userId="b4ce6d80-3d1d-4b5e-80c3-f852773147f3" providerId="ADAL" clId="{AE358A5F-C019-422E-8D13-2D592006E91A}" dt="2024-07-12T23:26:50.286" v="0" actId="1076"/>
        <pc:sldMkLst>
          <pc:docMk/>
          <pc:sldMk cId="3369787977" sldId="259"/>
        </pc:sldMkLst>
        <pc:spChg chg="mod">
          <ac:chgData name="Mashava, Ntshuxeko, (Ms) (s225393816)" userId="b4ce6d80-3d1d-4b5e-80c3-f852773147f3" providerId="ADAL" clId="{AE358A5F-C019-422E-8D13-2D592006E91A}" dt="2024-07-12T23:26:50.286" v="0" actId="1076"/>
          <ac:spMkLst>
            <pc:docMk/>
            <pc:sldMk cId="3369787977" sldId="259"/>
            <ac:spMk id="6" creationId="{BF676CCA-A2D4-BF00-9D2D-4F5A3B174C63}"/>
          </ac:spMkLst>
        </pc:spChg>
      </pc:sldChg>
      <pc:sldChg chg="modSp mod">
        <pc:chgData name="Mashava, Ntshuxeko, (Ms) (s225393816)" userId="b4ce6d80-3d1d-4b5e-80c3-f852773147f3" providerId="ADAL" clId="{AE358A5F-C019-422E-8D13-2D592006E91A}" dt="2024-07-13T00:00:27.622" v="6" actId="1036"/>
        <pc:sldMkLst>
          <pc:docMk/>
          <pc:sldMk cId="122900266" sldId="260"/>
        </pc:sldMkLst>
        <pc:spChg chg="mod">
          <ac:chgData name="Mashava, Ntshuxeko, (Ms) (s225393816)" userId="b4ce6d80-3d1d-4b5e-80c3-f852773147f3" providerId="ADAL" clId="{AE358A5F-C019-422E-8D13-2D592006E91A}" dt="2024-07-13T00:00:27.622" v="6" actId="1036"/>
          <ac:spMkLst>
            <pc:docMk/>
            <pc:sldMk cId="122900266" sldId="260"/>
            <ac:spMk id="2" creationId="{8BB2A4C4-CED8-8713-0FFD-BC1EEB0E1C4F}"/>
          </ac:spMkLst>
        </pc:spChg>
        <pc:spChg chg="mod">
          <ac:chgData name="Mashava, Ntshuxeko, (Ms) (s225393816)" userId="b4ce6d80-3d1d-4b5e-80c3-f852773147f3" providerId="ADAL" clId="{AE358A5F-C019-422E-8D13-2D592006E91A}" dt="2024-07-12T23:58:30.085" v="4" actId="20577"/>
          <ac:spMkLst>
            <pc:docMk/>
            <pc:sldMk cId="122900266" sldId="260"/>
            <ac:spMk id="31" creationId="{70E2AF08-E07C-4ABF-BD36-149B86B0FCD6}"/>
          </ac:spMkLst>
        </pc:spChg>
      </pc:sldChg>
      <pc:sldChg chg="addSp modSp">
        <pc:chgData name="Mashava, Ntshuxeko, (Ms) (s225393816)" userId="b4ce6d80-3d1d-4b5e-80c3-f852773147f3" providerId="ADAL" clId="{AE358A5F-C019-422E-8D13-2D592006E91A}" dt="2024-07-17T13:36:13.595" v="7"/>
        <pc:sldMkLst>
          <pc:docMk/>
          <pc:sldMk cId="192047020" sldId="272"/>
        </pc:sldMkLst>
        <pc:picChg chg="add mod">
          <ac:chgData name="Mashava, Ntshuxeko, (Ms) (s225393816)" userId="b4ce6d80-3d1d-4b5e-80c3-f852773147f3" providerId="ADAL" clId="{AE358A5F-C019-422E-8D13-2D592006E91A}" dt="2024-07-17T13:36:13.595" v="7"/>
          <ac:picMkLst>
            <pc:docMk/>
            <pc:sldMk cId="192047020" sldId="272"/>
            <ac:picMk id="8" creationId="{0540B8F0-0444-5F01-BCAC-DD0C227E136F}"/>
          </ac:picMkLst>
        </pc:picChg>
      </pc:sldChg>
      <pc:sldChg chg="addSp delSp modSp add mod delAnim">
        <pc:chgData name="Mashava, Ntshuxeko, (Ms) (s225393816)" userId="b4ce6d80-3d1d-4b5e-80c3-f852773147f3" providerId="ADAL" clId="{AE358A5F-C019-422E-8D13-2D592006E91A}" dt="2024-07-18T20:26:26.419" v="35" actId="14100"/>
        <pc:sldMkLst>
          <pc:docMk/>
          <pc:sldMk cId="1476356982" sldId="273"/>
        </pc:sldMkLst>
        <pc:spChg chg="del">
          <ac:chgData name="Mashava, Ntshuxeko, (Ms) (s225393816)" userId="b4ce6d80-3d1d-4b5e-80c3-f852773147f3" providerId="ADAL" clId="{AE358A5F-C019-422E-8D13-2D592006E91A}" dt="2024-07-18T20:21:32.114" v="32" actId="21"/>
          <ac:spMkLst>
            <pc:docMk/>
            <pc:sldMk cId="1476356982" sldId="273"/>
            <ac:spMk id="6" creationId="{BF676CCA-A2D4-BF00-9D2D-4F5A3B174C63}"/>
          </ac:spMkLst>
        </pc:spChg>
        <pc:spChg chg="del">
          <ac:chgData name="Mashava, Ntshuxeko, (Ms) (s225393816)" userId="b4ce6d80-3d1d-4b5e-80c3-f852773147f3" providerId="ADAL" clId="{AE358A5F-C019-422E-8D13-2D592006E91A}" dt="2024-07-18T20:19:07.743" v="20" actId="21"/>
          <ac:spMkLst>
            <pc:docMk/>
            <pc:sldMk cId="1476356982" sldId="273"/>
            <ac:spMk id="81" creationId="{7C5735DD-7F59-C2F6-B1F6-3C84801F9E1C}"/>
          </ac:spMkLst>
        </pc:spChg>
        <pc:spChg chg="del">
          <ac:chgData name="Mashava, Ntshuxeko, (Ms) (s225393816)" userId="b4ce6d80-3d1d-4b5e-80c3-f852773147f3" providerId="ADAL" clId="{AE358A5F-C019-422E-8D13-2D592006E91A}" dt="2024-07-18T20:19:20.709" v="21" actId="21"/>
          <ac:spMkLst>
            <pc:docMk/>
            <pc:sldMk cId="1476356982" sldId="273"/>
            <ac:spMk id="84" creationId="{60FBDF3E-CB00-DF16-2298-77DD307FC87C}"/>
          </ac:spMkLst>
        </pc:spChg>
        <pc:spChg chg="del">
          <ac:chgData name="Mashava, Ntshuxeko, (Ms) (s225393816)" userId="b4ce6d80-3d1d-4b5e-80c3-f852773147f3" providerId="ADAL" clId="{AE358A5F-C019-422E-8D13-2D592006E91A}" dt="2024-07-18T20:20:47.564" v="22" actId="21"/>
          <ac:spMkLst>
            <pc:docMk/>
            <pc:sldMk cId="1476356982" sldId="273"/>
            <ac:spMk id="85" creationId="{342425CD-D605-D082-1DF4-F78D312D81AE}"/>
          </ac:spMkLst>
        </pc:spChg>
        <pc:spChg chg="del">
          <ac:chgData name="Mashava, Ntshuxeko, (Ms) (s225393816)" userId="b4ce6d80-3d1d-4b5e-80c3-f852773147f3" providerId="ADAL" clId="{AE358A5F-C019-422E-8D13-2D592006E91A}" dt="2024-07-18T20:21:08.608" v="27" actId="21"/>
          <ac:spMkLst>
            <pc:docMk/>
            <pc:sldMk cId="1476356982" sldId="273"/>
            <ac:spMk id="86" creationId="{DB44A0E6-279F-0CA3-A39A-32CC035BE4C7}"/>
          </ac:spMkLst>
        </pc:spChg>
        <pc:picChg chg="add del mod">
          <ac:chgData name="Mashava, Ntshuxeko, (Ms) (s225393816)" userId="b4ce6d80-3d1d-4b5e-80c3-f852773147f3" providerId="ADAL" clId="{AE358A5F-C019-422E-8D13-2D592006E91A}" dt="2024-07-18T20:26:26.419" v="35" actId="14100"/>
          <ac:picMkLst>
            <pc:docMk/>
            <pc:sldMk cId="1476356982" sldId="273"/>
            <ac:picMk id="11" creationId="{FFF708C9-DB7C-2427-55EB-EBB1FF762E3A}"/>
          </ac:picMkLst>
        </pc:picChg>
        <pc:picChg chg="del mod">
          <ac:chgData name="Mashava, Ntshuxeko, (Ms) (s225393816)" userId="b4ce6d80-3d1d-4b5e-80c3-f852773147f3" providerId="ADAL" clId="{AE358A5F-C019-422E-8D13-2D592006E91A}" dt="2024-07-18T20:21:24.912" v="31" actId="21"/>
          <ac:picMkLst>
            <pc:docMk/>
            <pc:sldMk cId="1476356982" sldId="273"/>
            <ac:picMk id="88" creationId="{FD1E3052-9CD9-467A-FCAC-1F8CFB76590A}"/>
          </ac:picMkLst>
        </pc:picChg>
        <pc:picChg chg="del mod">
          <ac:chgData name="Mashava, Ntshuxeko, (Ms) (s225393816)" userId="b4ce6d80-3d1d-4b5e-80c3-f852773147f3" providerId="ADAL" clId="{AE358A5F-C019-422E-8D13-2D592006E91A}" dt="2024-07-18T20:21:16.526" v="29" actId="21"/>
          <ac:picMkLst>
            <pc:docMk/>
            <pc:sldMk cId="1476356982" sldId="273"/>
            <ac:picMk id="90" creationId="{3BB5B38C-7B88-32C8-D5C9-0C095902517B}"/>
          </ac:picMkLst>
        </pc:picChg>
      </pc:sldChg>
      <pc:sldChg chg="delSp add del mod">
        <pc:chgData name="Mashava, Ntshuxeko, (Ms) (s225393816)" userId="b4ce6d80-3d1d-4b5e-80c3-f852773147f3" providerId="ADAL" clId="{AE358A5F-C019-422E-8D13-2D592006E91A}" dt="2024-07-17T18:13:29.133" v="18" actId="2696"/>
        <pc:sldMkLst>
          <pc:docMk/>
          <pc:sldMk cId="2238995071" sldId="273"/>
        </pc:sldMkLst>
        <pc:spChg chg="del">
          <ac:chgData name="Mashava, Ntshuxeko, (Ms) (s225393816)" userId="b4ce6d80-3d1d-4b5e-80c3-f852773147f3" providerId="ADAL" clId="{AE358A5F-C019-422E-8D13-2D592006E91A}" dt="2024-07-17T17:17:43.522" v="13" actId="21"/>
          <ac:spMkLst>
            <pc:docMk/>
            <pc:sldMk cId="2238995071" sldId="273"/>
            <ac:spMk id="3" creationId="{14F56B93-380A-96FD-2F1F-2846DB500FE4}"/>
          </ac:spMkLst>
        </pc:spChg>
        <pc:spChg chg="del">
          <ac:chgData name="Mashava, Ntshuxeko, (Ms) (s225393816)" userId="b4ce6d80-3d1d-4b5e-80c3-f852773147f3" providerId="ADAL" clId="{AE358A5F-C019-422E-8D13-2D592006E91A}" dt="2024-07-17T17:17:51.573" v="16" actId="21"/>
          <ac:spMkLst>
            <pc:docMk/>
            <pc:sldMk cId="2238995071" sldId="273"/>
            <ac:spMk id="4" creationId="{9A7CC936-5733-4A37-A09E-A7FE2EAF3A76}"/>
          </ac:spMkLst>
        </pc:spChg>
        <pc:spChg chg="del">
          <ac:chgData name="Mashava, Ntshuxeko, (Ms) (s225393816)" userId="b4ce6d80-3d1d-4b5e-80c3-f852773147f3" providerId="ADAL" clId="{AE358A5F-C019-422E-8D13-2D592006E91A}" dt="2024-07-17T17:17:26.330" v="9" actId="21"/>
          <ac:spMkLst>
            <pc:docMk/>
            <pc:sldMk cId="2238995071" sldId="273"/>
            <ac:spMk id="15" creationId="{EFAE7BF4-0EFC-21B0-6222-7E00EC58146F}"/>
          </ac:spMkLst>
        </pc:spChg>
        <pc:spChg chg="del">
          <ac:chgData name="Mashava, Ntshuxeko, (Ms) (s225393816)" userId="b4ce6d80-3d1d-4b5e-80c3-f852773147f3" providerId="ADAL" clId="{AE358A5F-C019-422E-8D13-2D592006E91A}" dt="2024-07-17T17:17:31.081" v="10" actId="21"/>
          <ac:spMkLst>
            <pc:docMk/>
            <pc:sldMk cId="2238995071" sldId="273"/>
            <ac:spMk id="17" creationId="{D67F9769-2D37-F769-AB81-34178711CD8D}"/>
          </ac:spMkLst>
        </pc:spChg>
        <pc:spChg chg="del">
          <ac:chgData name="Mashava, Ntshuxeko, (Ms) (s225393816)" userId="b4ce6d80-3d1d-4b5e-80c3-f852773147f3" providerId="ADAL" clId="{AE358A5F-C019-422E-8D13-2D592006E91A}" dt="2024-07-17T17:17:34.236" v="11" actId="21"/>
          <ac:spMkLst>
            <pc:docMk/>
            <pc:sldMk cId="2238995071" sldId="273"/>
            <ac:spMk id="19" creationId="{154129A1-67B6-2B33-5ADC-1F5EA52A4970}"/>
          </ac:spMkLst>
        </pc:spChg>
        <pc:spChg chg="del">
          <ac:chgData name="Mashava, Ntshuxeko, (Ms) (s225393816)" userId="b4ce6d80-3d1d-4b5e-80c3-f852773147f3" providerId="ADAL" clId="{AE358A5F-C019-422E-8D13-2D592006E91A}" dt="2024-07-17T17:17:49.427" v="15" actId="21"/>
          <ac:spMkLst>
            <pc:docMk/>
            <pc:sldMk cId="2238995071" sldId="273"/>
            <ac:spMk id="22" creationId="{70459020-CFA9-D214-D9D2-27EE10FABCCB}"/>
          </ac:spMkLst>
        </pc:spChg>
        <pc:spChg chg="del">
          <ac:chgData name="Mashava, Ntshuxeko, (Ms) (s225393816)" userId="b4ce6d80-3d1d-4b5e-80c3-f852773147f3" providerId="ADAL" clId="{AE358A5F-C019-422E-8D13-2D592006E91A}" dt="2024-07-17T17:17:36.566" v="12" actId="21"/>
          <ac:spMkLst>
            <pc:docMk/>
            <pc:sldMk cId="2238995071" sldId="273"/>
            <ac:spMk id="24" creationId="{7A05167C-A1B0-829D-42D8-025B61521533}"/>
          </ac:spMkLst>
        </pc:spChg>
        <pc:spChg chg="del">
          <ac:chgData name="Mashava, Ntshuxeko, (Ms) (s225393816)" userId="b4ce6d80-3d1d-4b5e-80c3-f852773147f3" providerId="ADAL" clId="{AE358A5F-C019-422E-8D13-2D592006E91A}" dt="2024-07-17T17:17:55.372" v="17" actId="21"/>
          <ac:spMkLst>
            <pc:docMk/>
            <pc:sldMk cId="2238995071" sldId="273"/>
            <ac:spMk id="26" creationId="{543EE7A9-BCE9-3C70-F3BD-D7FDA8EC5F2F}"/>
          </ac:spMkLst>
        </pc:spChg>
        <pc:picChg chg="del">
          <ac:chgData name="Mashava, Ntshuxeko, (Ms) (s225393816)" userId="b4ce6d80-3d1d-4b5e-80c3-f852773147f3" providerId="ADAL" clId="{AE358A5F-C019-422E-8D13-2D592006E91A}" dt="2024-07-17T17:17:47.136" v="14" actId="21"/>
          <ac:picMkLst>
            <pc:docMk/>
            <pc:sldMk cId="2238995071" sldId="273"/>
            <ac:picMk id="2" creationId="{44305D88-87E3-2AB3-6AA1-D9B4A2A6714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022C-2EDA-9CFF-6A15-28F00E7701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23E2793-DBD5-3A84-F9F8-376A54456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40D7D52E-DA40-C4C8-A70B-EB52658B957A}"/>
              </a:ext>
            </a:extLst>
          </p:cNvPr>
          <p:cNvSpPr>
            <a:spLocks noGrp="1"/>
          </p:cNvSpPr>
          <p:nvPr>
            <p:ph type="dt" sz="half" idx="10"/>
          </p:nvPr>
        </p:nvSpPr>
        <p:spPr/>
        <p:txBody>
          <a:bodyPr/>
          <a:lstStyle/>
          <a:p>
            <a:fld id="{677FB4D7-B186-4160-9F93-D7C058B7A8BF}" type="datetimeFigureOut">
              <a:rPr lang="en-ZA" smtClean="0"/>
              <a:t>2024/07/17</a:t>
            </a:fld>
            <a:endParaRPr lang="en-ZA"/>
          </a:p>
        </p:txBody>
      </p:sp>
      <p:sp>
        <p:nvSpPr>
          <p:cNvPr id="5" name="Footer Placeholder 4">
            <a:extLst>
              <a:ext uri="{FF2B5EF4-FFF2-40B4-BE49-F238E27FC236}">
                <a16:creationId xmlns:a16="http://schemas.microsoft.com/office/drawing/2014/main" id="{2A186108-AB9F-55BD-F159-2D7A511E4F6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2850F28-EC7D-768E-0162-27D9F91DEFC5}"/>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59171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8BCF-DEF5-932A-EA63-E123119924EB}"/>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09D611D-C3E1-DBDA-60FB-E2DE5BBB87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BFB70E1-889C-D317-F023-0F238CFE91C2}"/>
              </a:ext>
            </a:extLst>
          </p:cNvPr>
          <p:cNvSpPr>
            <a:spLocks noGrp="1"/>
          </p:cNvSpPr>
          <p:nvPr>
            <p:ph type="dt" sz="half" idx="10"/>
          </p:nvPr>
        </p:nvSpPr>
        <p:spPr/>
        <p:txBody>
          <a:bodyPr/>
          <a:lstStyle/>
          <a:p>
            <a:fld id="{677FB4D7-B186-4160-9F93-D7C058B7A8BF}" type="datetimeFigureOut">
              <a:rPr lang="en-ZA" smtClean="0"/>
              <a:t>2024/07/17</a:t>
            </a:fld>
            <a:endParaRPr lang="en-ZA"/>
          </a:p>
        </p:txBody>
      </p:sp>
      <p:sp>
        <p:nvSpPr>
          <p:cNvPr id="5" name="Footer Placeholder 4">
            <a:extLst>
              <a:ext uri="{FF2B5EF4-FFF2-40B4-BE49-F238E27FC236}">
                <a16:creationId xmlns:a16="http://schemas.microsoft.com/office/drawing/2014/main" id="{CB952EC5-2CBC-0638-044E-341123ABFF8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CF9F99C-FF5E-8E10-0A6D-3935571CE03D}"/>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302989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FA05E-081C-A49B-2242-525B975A25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BF631EFA-021A-D6CA-3AE5-CD32E2C921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B8924FD-C362-F456-81F8-60F37E08EA6F}"/>
              </a:ext>
            </a:extLst>
          </p:cNvPr>
          <p:cNvSpPr>
            <a:spLocks noGrp="1"/>
          </p:cNvSpPr>
          <p:nvPr>
            <p:ph type="dt" sz="half" idx="10"/>
          </p:nvPr>
        </p:nvSpPr>
        <p:spPr/>
        <p:txBody>
          <a:bodyPr/>
          <a:lstStyle/>
          <a:p>
            <a:fld id="{677FB4D7-B186-4160-9F93-D7C058B7A8BF}" type="datetimeFigureOut">
              <a:rPr lang="en-ZA" smtClean="0"/>
              <a:t>2024/07/17</a:t>
            </a:fld>
            <a:endParaRPr lang="en-ZA"/>
          </a:p>
        </p:txBody>
      </p:sp>
      <p:sp>
        <p:nvSpPr>
          <p:cNvPr id="5" name="Footer Placeholder 4">
            <a:extLst>
              <a:ext uri="{FF2B5EF4-FFF2-40B4-BE49-F238E27FC236}">
                <a16:creationId xmlns:a16="http://schemas.microsoft.com/office/drawing/2014/main" id="{E4E7FE74-6840-88A5-F294-D2E3F2ADADC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1E8F37E-75B6-B019-B51C-BF46F8645E12}"/>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79778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B796-DFAB-D2D3-AC9B-001B4EF0C62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475A4B0-40A7-4488-9F05-D38522F437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95013AF-7507-4ACA-7209-C9385D3F1336}"/>
              </a:ext>
            </a:extLst>
          </p:cNvPr>
          <p:cNvSpPr>
            <a:spLocks noGrp="1"/>
          </p:cNvSpPr>
          <p:nvPr>
            <p:ph type="dt" sz="half" idx="10"/>
          </p:nvPr>
        </p:nvSpPr>
        <p:spPr/>
        <p:txBody>
          <a:bodyPr/>
          <a:lstStyle/>
          <a:p>
            <a:fld id="{677FB4D7-B186-4160-9F93-D7C058B7A8BF}" type="datetimeFigureOut">
              <a:rPr lang="en-ZA" smtClean="0"/>
              <a:t>2024/07/17</a:t>
            </a:fld>
            <a:endParaRPr lang="en-ZA"/>
          </a:p>
        </p:txBody>
      </p:sp>
      <p:sp>
        <p:nvSpPr>
          <p:cNvPr id="5" name="Footer Placeholder 4">
            <a:extLst>
              <a:ext uri="{FF2B5EF4-FFF2-40B4-BE49-F238E27FC236}">
                <a16:creationId xmlns:a16="http://schemas.microsoft.com/office/drawing/2014/main" id="{09DC2199-B315-64AD-8743-F21F40DCFC7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B0BA6D3-9E3B-68BB-4B42-C3603D7AC5A2}"/>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311871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D130-1FCC-CCB0-069C-D282FEBE6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6A6C412-31A7-38D5-987B-3AD9A28AA1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38EDEE-52B3-BBB1-33F8-3728CFB923EB}"/>
              </a:ext>
            </a:extLst>
          </p:cNvPr>
          <p:cNvSpPr>
            <a:spLocks noGrp="1"/>
          </p:cNvSpPr>
          <p:nvPr>
            <p:ph type="dt" sz="half" idx="10"/>
          </p:nvPr>
        </p:nvSpPr>
        <p:spPr/>
        <p:txBody>
          <a:bodyPr/>
          <a:lstStyle/>
          <a:p>
            <a:fld id="{677FB4D7-B186-4160-9F93-D7C058B7A8BF}" type="datetimeFigureOut">
              <a:rPr lang="en-ZA" smtClean="0"/>
              <a:t>2024/07/17</a:t>
            </a:fld>
            <a:endParaRPr lang="en-ZA"/>
          </a:p>
        </p:txBody>
      </p:sp>
      <p:sp>
        <p:nvSpPr>
          <p:cNvPr id="5" name="Footer Placeholder 4">
            <a:extLst>
              <a:ext uri="{FF2B5EF4-FFF2-40B4-BE49-F238E27FC236}">
                <a16:creationId xmlns:a16="http://schemas.microsoft.com/office/drawing/2014/main" id="{A04E526D-791E-A0C9-E1A8-773EBEDBE6D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F0ECBA0-6EA9-9A0A-5B04-51E02E00761F}"/>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231152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8D25-9BA7-7DB9-5F43-DC331EC52C5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BFB4B67-40F0-4B98-7934-7853BA615C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1CEE374B-4978-0EBD-A980-86FCDD19B8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5F8FCE87-F523-4544-A9CA-B041270B4F22}"/>
              </a:ext>
            </a:extLst>
          </p:cNvPr>
          <p:cNvSpPr>
            <a:spLocks noGrp="1"/>
          </p:cNvSpPr>
          <p:nvPr>
            <p:ph type="dt" sz="half" idx="10"/>
          </p:nvPr>
        </p:nvSpPr>
        <p:spPr/>
        <p:txBody>
          <a:bodyPr/>
          <a:lstStyle/>
          <a:p>
            <a:fld id="{677FB4D7-B186-4160-9F93-D7C058B7A8BF}" type="datetimeFigureOut">
              <a:rPr lang="en-ZA" smtClean="0"/>
              <a:t>2024/07/17</a:t>
            </a:fld>
            <a:endParaRPr lang="en-ZA"/>
          </a:p>
        </p:txBody>
      </p:sp>
      <p:sp>
        <p:nvSpPr>
          <p:cNvPr id="6" name="Footer Placeholder 5">
            <a:extLst>
              <a:ext uri="{FF2B5EF4-FFF2-40B4-BE49-F238E27FC236}">
                <a16:creationId xmlns:a16="http://schemas.microsoft.com/office/drawing/2014/main" id="{F676D1B5-AF36-42A6-14B4-7B280E786E8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F29A1A4-3BE0-9AAF-6A2D-772D82B45371}"/>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221937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46EF-0CBB-3D44-7E24-93EE69F1064C}"/>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D8A10A3-9E57-1788-7072-F029037C33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99C95F-C04F-ACCF-73A5-57D42B88BB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0BFEE296-D740-C390-2445-F652EE0A6B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C91056-51FC-0C91-F387-D2369EF667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62B9FDDE-4A17-8AD4-3C1C-C9089862753F}"/>
              </a:ext>
            </a:extLst>
          </p:cNvPr>
          <p:cNvSpPr>
            <a:spLocks noGrp="1"/>
          </p:cNvSpPr>
          <p:nvPr>
            <p:ph type="dt" sz="half" idx="10"/>
          </p:nvPr>
        </p:nvSpPr>
        <p:spPr/>
        <p:txBody>
          <a:bodyPr/>
          <a:lstStyle/>
          <a:p>
            <a:fld id="{677FB4D7-B186-4160-9F93-D7C058B7A8BF}" type="datetimeFigureOut">
              <a:rPr lang="en-ZA" smtClean="0"/>
              <a:t>2024/07/17</a:t>
            </a:fld>
            <a:endParaRPr lang="en-ZA"/>
          </a:p>
        </p:txBody>
      </p:sp>
      <p:sp>
        <p:nvSpPr>
          <p:cNvPr id="8" name="Footer Placeholder 7">
            <a:extLst>
              <a:ext uri="{FF2B5EF4-FFF2-40B4-BE49-F238E27FC236}">
                <a16:creationId xmlns:a16="http://schemas.microsoft.com/office/drawing/2014/main" id="{27FCBB77-3D4A-89CA-8A98-D08C0CDDC4B1}"/>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0A974D28-3864-8B0E-BDB3-750DE15FDCBD}"/>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198976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BF5D-DE18-1924-ED0B-171AD67F681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4F2E6486-AF22-9FB9-2DCD-159CB6DF91A6}"/>
              </a:ext>
            </a:extLst>
          </p:cNvPr>
          <p:cNvSpPr>
            <a:spLocks noGrp="1"/>
          </p:cNvSpPr>
          <p:nvPr>
            <p:ph type="dt" sz="half" idx="10"/>
          </p:nvPr>
        </p:nvSpPr>
        <p:spPr/>
        <p:txBody>
          <a:bodyPr/>
          <a:lstStyle/>
          <a:p>
            <a:fld id="{677FB4D7-B186-4160-9F93-D7C058B7A8BF}" type="datetimeFigureOut">
              <a:rPr lang="en-ZA" smtClean="0"/>
              <a:t>2024/07/17</a:t>
            </a:fld>
            <a:endParaRPr lang="en-ZA"/>
          </a:p>
        </p:txBody>
      </p:sp>
      <p:sp>
        <p:nvSpPr>
          <p:cNvPr id="4" name="Footer Placeholder 3">
            <a:extLst>
              <a:ext uri="{FF2B5EF4-FFF2-40B4-BE49-F238E27FC236}">
                <a16:creationId xmlns:a16="http://schemas.microsoft.com/office/drawing/2014/main" id="{1EC9B1B5-E556-0AD6-D739-C9C223D4849A}"/>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DB863693-E560-3402-895B-AC1C2EA9606B}"/>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244680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7A192-D8FF-2EC4-D3E8-4B2FBE7BC194}"/>
              </a:ext>
            </a:extLst>
          </p:cNvPr>
          <p:cNvSpPr>
            <a:spLocks noGrp="1"/>
          </p:cNvSpPr>
          <p:nvPr>
            <p:ph type="dt" sz="half" idx="10"/>
          </p:nvPr>
        </p:nvSpPr>
        <p:spPr/>
        <p:txBody>
          <a:bodyPr/>
          <a:lstStyle/>
          <a:p>
            <a:fld id="{677FB4D7-B186-4160-9F93-D7C058B7A8BF}" type="datetimeFigureOut">
              <a:rPr lang="en-ZA" smtClean="0"/>
              <a:t>2024/07/17</a:t>
            </a:fld>
            <a:endParaRPr lang="en-ZA"/>
          </a:p>
        </p:txBody>
      </p:sp>
      <p:sp>
        <p:nvSpPr>
          <p:cNvPr id="3" name="Footer Placeholder 2">
            <a:extLst>
              <a:ext uri="{FF2B5EF4-FFF2-40B4-BE49-F238E27FC236}">
                <a16:creationId xmlns:a16="http://schemas.microsoft.com/office/drawing/2014/main" id="{B9AEBFFD-F7E4-4AD7-BC4C-EA5A25A8495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EB0C9EE1-556B-62AF-E7FE-416398434C67}"/>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174257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C8BC-002F-5DA3-82D4-5E89789805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56BCA5EB-0E5A-02E7-9919-1EF74D4ED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E4D09D32-3F4D-97D7-677B-D8D6A0122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EB6C5-4679-B8DD-2F42-29416DD75D35}"/>
              </a:ext>
            </a:extLst>
          </p:cNvPr>
          <p:cNvSpPr>
            <a:spLocks noGrp="1"/>
          </p:cNvSpPr>
          <p:nvPr>
            <p:ph type="dt" sz="half" idx="10"/>
          </p:nvPr>
        </p:nvSpPr>
        <p:spPr/>
        <p:txBody>
          <a:bodyPr/>
          <a:lstStyle/>
          <a:p>
            <a:fld id="{677FB4D7-B186-4160-9F93-D7C058B7A8BF}" type="datetimeFigureOut">
              <a:rPr lang="en-ZA" smtClean="0"/>
              <a:t>2024/07/17</a:t>
            </a:fld>
            <a:endParaRPr lang="en-ZA"/>
          </a:p>
        </p:txBody>
      </p:sp>
      <p:sp>
        <p:nvSpPr>
          <p:cNvPr id="6" name="Footer Placeholder 5">
            <a:extLst>
              <a:ext uri="{FF2B5EF4-FFF2-40B4-BE49-F238E27FC236}">
                <a16:creationId xmlns:a16="http://schemas.microsoft.com/office/drawing/2014/main" id="{B5E40BE7-0718-ED08-550A-1C81EB09BC7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DCD6C9C-23AA-91B9-5903-CD13200EE3EE}"/>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204675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494B-F4CE-2E24-839A-3F99F07C5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48512F01-35BE-EAC2-D0C0-6D6CA753E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B0FDFA78-B9CB-AE94-EB1C-5BA34C8C2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69A7C-CC99-3673-D0C2-4639539E42D9}"/>
              </a:ext>
            </a:extLst>
          </p:cNvPr>
          <p:cNvSpPr>
            <a:spLocks noGrp="1"/>
          </p:cNvSpPr>
          <p:nvPr>
            <p:ph type="dt" sz="half" idx="10"/>
          </p:nvPr>
        </p:nvSpPr>
        <p:spPr/>
        <p:txBody>
          <a:bodyPr/>
          <a:lstStyle/>
          <a:p>
            <a:fld id="{677FB4D7-B186-4160-9F93-D7C058B7A8BF}" type="datetimeFigureOut">
              <a:rPr lang="en-ZA" smtClean="0"/>
              <a:t>2024/07/17</a:t>
            </a:fld>
            <a:endParaRPr lang="en-ZA"/>
          </a:p>
        </p:txBody>
      </p:sp>
      <p:sp>
        <p:nvSpPr>
          <p:cNvPr id="6" name="Footer Placeholder 5">
            <a:extLst>
              <a:ext uri="{FF2B5EF4-FFF2-40B4-BE49-F238E27FC236}">
                <a16:creationId xmlns:a16="http://schemas.microsoft.com/office/drawing/2014/main" id="{54966288-BEA8-C771-3A15-EB9CE708188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0AB783B-1310-BA2C-7789-99EB39E33C20}"/>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115396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DA16A-CB55-A2D0-D8D5-A42C39C18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D3435F6D-B606-4E63-DD83-06411C942C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6301F47-B5A0-62F1-7CA2-3A5E2FEA1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7FB4D7-B186-4160-9F93-D7C058B7A8BF}" type="datetimeFigureOut">
              <a:rPr lang="en-ZA" smtClean="0"/>
              <a:t>2024/07/17</a:t>
            </a:fld>
            <a:endParaRPr lang="en-ZA"/>
          </a:p>
        </p:txBody>
      </p:sp>
      <p:sp>
        <p:nvSpPr>
          <p:cNvPr id="5" name="Footer Placeholder 4">
            <a:extLst>
              <a:ext uri="{FF2B5EF4-FFF2-40B4-BE49-F238E27FC236}">
                <a16:creationId xmlns:a16="http://schemas.microsoft.com/office/drawing/2014/main" id="{3657CA61-BAA8-87B9-4C80-95029EA60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A9C7C193-315E-6E78-96EA-1253F4471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ECB9BE-647E-4D48-8FC2-4D03D8D0F7A0}" type="slidenum">
              <a:rPr lang="en-ZA" smtClean="0"/>
              <a:t>‹#›</a:t>
            </a:fld>
            <a:endParaRPr lang="en-ZA"/>
          </a:p>
        </p:txBody>
      </p:sp>
    </p:spTree>
    <p:extLst>
      <p:ext uri="{BB962C8B-B14F-4D97-AF65-F5344CB8AC3E}">
        <p14:creationId xmlns:p14="http://schemas.microsoft.com/office/powerpoint/2010/main" val="3821334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jpg"/><Relationship Id="rId7" Type="http://schemas.openxmlformats.org/officeDocument/2006/relationships/image" Target="../media/image5.png"/><Relationship Id="rId12" Type="http://schemas.openxmlformats.org/officeDocument/2006/relationships/image" Target="../media/image8.sv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image" Target="../media/image2.jp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0.svg"/><Relationship Id="rId11" Type="http://schemas.microsoft.com/office/2007/relationships/hdphoto" Target="../media/hdphoto2.wdp"/><Relationship Id="rId5" Type="http://schemas.openxmlformats.org/officeDocument/2006/relationships/image" Target="../media/image29.png"/><Relationship Id="rId15" Type="http://schemas.openxmlformats.org/officeDocument/2006/relationships/image" Target="../media/image8.svg"/><Relationship Id="rId10" Type="http://schemas.openxmlformats.org/officeDocument/2006/relationships/image" Target="../media/image5.png"/><Relationship Id="rId4" Type="http://schemas.openxmlformats.org/officeDocument/2006/relationships/image" Target="../media/image18.jpeg"/><Relationship Id="rId9" Type="http://schemas.openxmlformats.org/officeDocument/2006/relationships/image" Target="../media/image4.png"/><Relationship Id="rId1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image" Target="../media/image2.jp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2.svg"/><Relationship Id="rId11" Type="http://schemas.microsoft.com/office/2007/relationships/hdphoto" Target="../media/hdphoto2.wdp"/><Relationship Id="rId5" Type="http://schemas.openxmlformats.org/officeDocument/2006/relationships/image" Target="../media/image31.png"/><Relationship Id="rId15" Type="http://schemas.openxmlformats.org/officeDocument/2006/relationships/image" Target="../media/image8.svg"/><Relationship Id="rId10" Type="http://schemas.openxmlformats.org/officeDocument/2006/relationships/image" Target="../media/image5.png"/><Relationship Id="rId4" Type="http://schemas.openxmlformats.org/officeDocument/2006/relationships/image" Target="../media/image18.jpeg"/><Relationship Id="rId9" Type="http://schemas.openxmlformats.org/officeDocument/2006/relationships/image" Target="../media/image4.pn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2.jpg"/><Relationship Id="rId7" Type="http://schemas.openxmlformats.org/officeDocument/2006/relationships/image" Target="../media/image5.png"/><Relationship Id="rId12" Type="http://schemas.openxmlformats.org/officeDocument/2006/relationships/image" Target="../media/image8.svg"/><Relationship Id="rId2" Type="http://schemas.openxmlformats.org/officeDocument/2006/relationships/image" Target="../media/image1.jpg"/><Relationship Id="rId16" Type="http://schemas.openxmlformats.org/officeDocument/2006/relationships/image" Target="../media/image12.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5" Type="http://schemas.openxmlformats.org/officeDocument/2006/relationships/image" Target="../media/image11.png"/><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image" Target="../media/image27.png"/><Relationship Id="rId18" Type="http://schemas.openxmlformats.org/officeDocument/2006/relationships/image" Target="../media/image5.png"/><Relationship Id="rId3" Type="http://schemas.openxmlformats.org/officeDocument/2006/relationships/image" Target="../media/image2.jpg"/><Relationship Id="rId21" Type="http://schemas.microsoft.com/office/2007/relationships/hdphoto" Target="../media/hdphoto3.wdp"/><Relationship Id="rId7" Type="http://schemas.openxmlformats.org/officeDocument/2006/relationships/image" Target="../media/image21.jpg"/><Relationship Id="rId12" Type="http://schemas.openxmlformats.org/officeDocument/2006/relationships/image" Target="../media/image26.svg"/><Relationship Id="rId17" Type="http://schemas.openxmlformats.org/officeDocument/2006/relationships/image" Target="../media/image4.png"/><Relationship Id="rId2" Type="http://schemas.openxmlformats.org/officeDocument/2006/relationships/image" Target="../media/image17.png"/><Relationship Id="rId16" Type="http://schemas.microsoft.com/office/2007/relationships/hdphoto" Target="../media/hdphoto1.wdp"/><Relationship Id="rId20"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png"/><Relationship Id="rId5" Type="http://schemas.openxmlformats.org/officeDocument/2006/relationships/image" Target="../media/image19.jpg"/><Relationship Id="rId15" Type="http://schemas.openxmlformats.org/officeDocument/2006/relationships/image" Target="../media/image3.png"/><Relationship Id="rId23" Type="http://schemas.openxmlformats.org/officeDocument/2006/relationships/image" Target="../media/image8.svg"/><Relationship Id="rId10" Type="http://schemas.openxmlformats.org/officeDocument/2006/relationships/image" Target="../media/image24.svg"/><Relationship Id="rId19" Type="http://schemas.microsoft.com/office/2007/relationships/hdphoto" Target="../media/hdphoto2.wdp"/><Relationship Id="rId4" Type="http://schemas.openxmlformats.org/officeDocument/2006/relationships/image" Target="../media/image18.jpeg"/><Relationship Id="rId9" Type="http://schemas.openxmlformats.org/officeDocument/2006/relationships/image" Target="../media/image23.png"/><Relationship Id="rId14" Type="http://schemas.openxmlformats.org/officeDocument/2006/relationships/image" Target="../media/image28.svg"/><Relationship Id="rId22"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image" Target="../media/image4.png"/><Relationship Id="rId1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21.jpg"/><Relationship Id="rId12" Type="http://schemas.microsoft.com/office/2007/relationships/hdphoto" Target="../media/hdphoto1.wdp"/><Relationship Id="rId17" Type="http://schemas.microsoft.com/office/2007/relationships/hdphoto" Target="../media/hdphoto3.wdp"/><Relationship Id="rId2" Type="http://schemas.openxmlformats.org/officeDocument/2006/relationships/image" Target="../media/image17.png"/><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3.png"/><Relationship Id="rId5" Type="http://schemas.openxmlformats.org/officeDocument/2006/relationships/image" Target="../media/image19.jpg"/><Relationship Id="rId15" Type="http://schemas.microsoft.com/office/2007/relationships/hdphoto" Target="../media/hdphoto2.wdp"/><Relationship Id="rId10" Type="http://schemas.openxmlformats.org/officeDocument/2006/relationships/image" Target="../media/image24.svg"/><Relationship Id="rId19" Type="http://schemas.openxmlformats.org/officeDocument/2006/relationships/image" Target="../media/image8.svg"/><Relationship Id="rId4" Type="http://schemas.openxmlformats.org/officeDocument/2006/relationships/image" Target="../media/image18.jpeg"/><Relationship Id="rId9" Type="http://schemas.openxmlformats.org/officeDocument/2006/relationships/image" Target="../media/image23.png"/><Relationship Id="rId1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image" Target="../media/image2.jp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0.svg"/><Relationship Id="rId11" Type="http://schemas.microsoft.com/office/2007/relationships/hdphoto" Target="../media/hdphoto2.wdp"/><Relationship Id="rId5" Type="http://schemas.openxmlformats.org/officeDocument/2006/relationships/image" Target="../media/image29.png"/><Relationship Id="rId15" Type="http://schemas.openxmlformats.org/officeDocument/2006/relationships/image" Target="../media/image8.svg"/><Relationship Id="rId10" Type="http://schemas.openxmlformats.org/officeDocument/2006/relationships/image" Target="../media/image5.png"/><Relationship Id="rId4" Type="http://schemas.openxmlformats.org/officeDocument/2006/relationships/image" Target="../media/image18.jpeg"/><Relationship Id="rId9" Type="http://schemas.openxmlformats.org/officeDocument/2006/relationships/image" Target="../media/image4.png"/><Relationship Id="rId1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image" Target="../media/image2.jp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0.svg"/><Relationship Id="rId11" Type="http://schemas.microsoft.com/office/2007/relationships/hdphoto" Target="../media/hdphoto2.wdp"/><Relationship Id="rId5" Type="http://schemas.openxmlformats.org/officeDocument/2006/relationships/image" Target="../media/image29.png"/><Relationship Id="rId15" Type="http://schemas.openxmlformats.org/officeDocument/2006/relationships/image" Target="../media/image8.svg"/><Relationship Id="rId10" Type="http://schemas.openxmlformats.org/officeDocument/2006/relationships/image" Target="../media/image5.png"/><Relationship Id="rId4" Type="http://schemas.openxmlformats.org/officeDocument/2006/relationships/image" Target="../media/image18.jpeg"/><Relationship Id="rId9" Type="http://schemas.openxmlformats.org/officeDocument/2006/relationships/image" Target="../media/image4.png"/><Relationship Id="rId1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image" Target="../media/image2.jp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0.svg"/><Relationship Id="rId11" Type="http://schemas.microsoft.com/office/2007/relationships/hdphoto" Target="../media/hdphoto2.wdp"/><Relationship Id="rId5" Type="http://schemas.openxmlformats.org/officeDocument/2006/relationships/image" Target="../media/image29.png"/><Relationship Id="rId15" Type="http://schemas.openxmlformats.org/officeDocument/2006/relationships/image" Target="../media/image8.svg"/><Relationship Id="rId10" Type="http://schemas.openxmlformats.org/officeDocument/2006/relationships/image" Target="../media/image5.png"/><Relationship Id="rId4" Type="http://schemas.openxmlformats.org/officeDocument/2006/relationships/image" Target="../media/image18.jpeg"/><Relationship Id="rId9" Type="http://schemas.openxmlformats.org/officeDocument/2006/relationships/image" Target="../media/image4.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192000" cy="1519356"/>
            <a:chOff x="0" y="-29768"/>
            <a:chExt cx="12202174" cy="1519356"/>
          </a:xfrm>
        </p:grpSpPr>
        <p:sp>
          <p:nvSpPr>
            <p:cNvPr id="13" name="Rectangle 12">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group of hands on top of each other&#10;&#10;Description automatically generated">
            <a:extLst>
              <a:ext uri="{FF2B5EF4-FFF2-40B4-BE49-F238E27FC236}">
                <a16:creationId xmlns:a16="http://schemas.microsoft.com/office/drawing/2014/main" id="{E4EF0B96-65C1-2C54-4E38-A317C45AF944}"/>
              </a:ext>
            </a:extLst>
          </p:cNvPr>
          <p:cNvPicPr>
            <a:picLocks noChangeAspect="1"/>
          </p:cNvPicPr>
          <p:nvPr/>
        </p:nvPicPr>
        <p:blipFill rotWithShape="1">
          <a:blip r:embed="rId2">
            <a:extLst>
              <a:ext uri="{28A0092B-C50C-407E-A947-70E740481C1C}">
                <a14:useLocalDpi xmlns:a14="http://schemas.microsoft.com/office/drawing/2010/main" val="0"/>
              </a:ext>
            </a:extLst>
          </a:blip>
          <a:srcRect t="16759" b="17474"/>
          <a:stretch/>
        </p:blipFill>
        <p:spPr>
          <a:xfrm>
            <a:off x="1" y="9"/>
            <a:ext cx="12191998" cy="5732197"/>
          </a:xfrm>
          <a:prstGeom prst="rect">
            <a:avLst/>
          </a:prstGeom>
        </p:spPr>
      </p:pic>
      <p:sp>
        <p:nvSpPr>
          <p:cNvPr id="8" name="Rectangle 7">
            <a:extLst>
              <a:ext uri="{FF2B5EF4-FFF2-40B4-BE49-F238E27FC236}">
                <a16:creationId xmlns:a16="http://schemas.microsoft.com/office/drawing/2014/main" id="{12B7418B-C2A9-52DF-4F03-6CF04FBE7109}"/>
              </a:ext>
            </a:extLst>
          </p:cNvPr>
          <p:cNvSpPr/>
          <p:nvPr/>
        </p:nvSpPr>
        <p:spPr>
          <a:xfrm>
            <a:off x="-2" y="0"/>
            <a:ext cx="12192001" cy="8463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ZA" dirty="0"/>
          </a:p>
        </p:txBody>
      </p:sp>
      <p:pic>
        <p:nvPicPr>
          <p:cNvPr id="10" name="Picture 9" descr="A logo with a person in the middle&#10;&#10;Description automatically generated">
            <a:extLst>
              <a:ext uri="{FF2B5EF4-FFF2-40B4-BE49-F238E27FC236}">
                <a16:creationId xmlns:a16="http://schemas.microsoft.com/office/drawing/2014/main" id="{A50E03DD-0C0A-8573-2CCE-CB09F1578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 y="-7258"/>
            <a:ext cx="1302566" cy="853564"/>
          </a:xfrm>
          <a:prstGeom prst="rect">
            <a:avLst/>
          </a:prstGeom>
        </p:spPr>
      </p:pic>
      <p:sp>
        <p:nvSpPr>
          <p:cNvPr id="11" name="TextBox 10">
            <a:extLst>
              <a:ext uri="{FF2B5EF4-FFF2-40B4-BE49-F238E27FC236}">
                <a16:creationId xmlns:a16="http://schemas.microsoft.com/office/drawing/2014/main" id="{FD75E809-24A9-2B24-F2F9-8A30A52D4F47}"/>
              </a:ext>
            </a:extLst>
          </p:cNvPr>
          <p:cNvSpPr txBox="1"/>
          <p:nvPr/>
        </p:nvSpPr>
        <p:spPr>
          <a:xfrm>
            <a:off x="9446005" y="234858"/>
            <a:ext cx="996491" cy="369332"/>
          </a:xfrm>
          <a:prstGeom prst="rect">
            <a:avLst/>
          </a:prstGeom>
          <a:noFill/>
        </p:spPr>
        <p:txBody>
          <a:bodyPr wrap="none" rtlCol="0">
            <a:spAutoFit/>
          </a:bodyPr>
          <a:lstStyle/>
          <a:p>
            <a:r>
              <a:rPr lang="en-ZA" dirty="0">
                <a:solidFill>
                  <a:schemeClr val="bg1"/>
                </a:solidFill>
              </a:rPr>
              <a:t>Register</a:t>
            </a:r>
          </a:p>
        </p:txBody>
      </p:sp>
      <p:sp>
        <p:nvSpPr>
          <p:cNvPr id="16" name="TextBox 15">
            <a:extLst>
              <a:ext uri="{FF2B5EF4-FFF2-40B4-BE49-F238E27FC236}">
                <a16:creationId xmlns:a16="http://schemas.microsoft.com/office/drawing/2014/main" id="{99188B28-EF7F-C244-6FF6-02EF73601C09}"/>
              </a:ext>
            </a:extLst>
          </p:cNvPr>
          <p:cNvSpPr txBox="1"/>
          <p:nvPr/>
        </p:nvSpPr>
        <p:spPr>
          <a:xfrm>
            <a:off x="10546361" y="234858"/>
            <a:ext cx="720647" cy="369332"/>
          </a:xfrm>
          <a:prstGeom prst="rect">
            <a:avLst/>
          </a:prstGeom>
          <a:noFill/>
        </p:spPr>
        <p:txBody>
          <a:bodyPr wrap="none" rtlCol="0">
            <a:spAutoFit/>
          </a:bodyPr>
          <a:lstStyle/>
          <a:p>
            <a:r>
              <a:rPr lang="en-ZA" dirty="0">
                <a:solidFill>
                  <a:schemeClr val="bg1"/>
                </a:solidFill>
              </a:rPr>
              <a:t>Login</a:t>
            </a:r>
          </a:p>
        </p:txBody>
      </p:sp>
      <p:sp>
        <p:nvSpPr>
          <p:cNvPr id="17" name="TextBox 16">
            <a:extLst>
              <a:ext uri="{FF2B5EF4-FFF2-40B4-BE49-F238E27FC236}">
                <a16:creationId xmlns:a16="http://schemas.microsoft.com/office/drawing/2014/main" id="{8D2DA92A-0CC1-5B97-E47E-09C64D9A2FC6}"/>
              </a:ext>
            </a:extLst>
          </p:cNvPr>
          <p:cNvSpPr txBox="1"/>
          <p:nvPr/>
        </p:nvSpPr>
        <p:spPr>
          <a:xfrm>
            <a:off x="8245621" y="256068"/>
            <a:ext cx="1096519" cy="369332"/>
          </a:xfrm>
          <a:prstGeom prst="rect">
            <a:avLst/>
          </a:prstGeom>
          <a:noFill/>
        </p:spPr>
        <p:txBody>
          <a:bodyPr wrap="none" rtlCol="0">
            <a:spAutoFit/>
          </a:bodyPr>
          <a:lstStyle/>
          <a:p>
            <a:r>
              <a:rPr lang="en-ZA" dirty="0">
                <a:solidFill>
                  <a:schemeClr val="bg1"/>
                </a:solidFill>
              </a:rPr>
              <a:t>About Us</a:t>
            </a:r>
          </a:p>
        </p:txBody>
      </p:sp>
      <p:sp>
        <p:nvSpPr>
          <p:cNvPr id="18" name="TextBox 17">
            <a:extLst>
              <a:ext uri="{FF2B5EF4-FFF2-40B4-BE49-F238E27FC236}">
                <a16:creationId xmlns:a16="http://schemas.microsoft.com/office/drawing/2014/main" id="{B4320138-1207-00F8-D601-0A2860455DD9}"/>
              </a:ext>
            </a:extLst>
          </p:cNvPr>
          <p:cNvSpPr txBox="1"/>
          <p:nvPr/>
        </p:nvSpPr>
        <p:spPr>
          <a:xfrm>
            <a:off x="1300294" y="-1"/>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sp>
        <p:nvSpPr>
          <p:cNvPr id="19" name="TextBox 18">
            <a:extLst>
              <a:ext uri="{FF2B5EF4-FFF2-40B4-BE49-F238E27FC236}">
                <a16:creationId xmlns:a16="http://schemas.microsoft.com/office/drawing/2014/main" id="{DBF1D70B-B81D-C392-B629-B734A072BF7B}"/>
              </a:ext>
            </a:extLst>
          </p:cNvPr>
          <p:cNvSpPr txBox="1"/>
          <p:nvPr/>
        </p:nvSpPr>
        <p:spPr>
          <a:xfrm>
            <a:off x="1266116" y="419524"/>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27" name="Picture 26" descr="A blue letter f on a white circle&#10;&#10;Description automatically generated">
            <a:extLst>
              <a:ext uri="{FF2B5EF4-FFF2-40B4-BE49-F238E27FC236}">
                <a16:creationId xmlns:a16="http://schemas.microsoft.com/office/drawing/2014/main" id="{60315EF7-16D4-9F65-0D9F-6575D73D1AE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29" name="Picture 28" descr="A green and white logo&#10;&#10;Description automatically generated">
            <a:extLst>
              <a:ext uri="{FF2B5EF4-FFF2-40B4-BE49-F238E27FC236}">
                <a16:creationId xmlns:a16="http://schemas.microsoft.com/office/drawing/2014/main" id="{2C7740AC-1302-909D-FBD9-7017D5FE57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33" name="Picture 32" descr="A logo of a camera&#10;&#10;Description automatically generated">
            <a:extLst>
              <a:ext uri="{FF2B5EF4-FFF2-40B4-BE49-F238E27FC236}">
                <a16:creationId xmlns:a16="http://schemas.microsoft.com/office/drawing/2014/main" id="{6BE2D259-E2F7-C160-473C-215AEA7BB3D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35" name="Picture 34" descr="A blue bird with wings&#10;&#10;Description automatically generated">
            <a:extLst>
              <a:ext uri="{FF2B5EF4-FFF2-40B4-BE49-F238E27FC236}">
                <a16:creationId xmlns:a16="http://schemas.microsoft.com/office/drawing/2014/main" id="{03499C13-C30E-A98A-1F33-38D5A007453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36" name="TextBox 35">
            <a:extLst>
              <a:ext uri="{FF2B5EF4-FFF2-40B4-BE49-F238E27FC236}">
                <a16:creationId xmlns:a16="http://schemas.microsoft.com/office/drawing/2014/main" id="{8760F7DA-A3CA-11A5-33F2-F436D0497B75}"/>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38" name="Graphic 37" descr="Badge Copyright outline">
            <a:extLst>
              <a:ext uri="{FF2B5EF4-FFF2-40B4-BE49-F238E27FC236}">
                <a16:creationId xmlns:a16="http://schemas.microsoft.com/office/drawing/2014/main" id="{A31BA8BB-08F6-5A71-E494-2588AC8D37F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394111" y="6497062"/>
            <a:ext cx="307168" cy="307168"/>
          </a:xfrm>
          <a:prstGeom prst="rect">
            <a:avLst/>
          </a:prstGeom>
        </p:spPr>
      </p:pic>
    </p:spTree>
    <p:extLst>
      <p:ext uri="{BB962C8B-B14F-4D97-AF65-F5344CB8AC3E}">
        <p14:creationId xmlns:p14="http://schemas.microsoft.com/office/powerpoint/2010/main" val="169191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6" name="Rectangle 5">
            <a:extLst>
              <a:ext uri="{FF2B5EF4-FFF2-40B4-BE49-F238E27FC236}">
                <a16:creationId xmlns:a16="http://schemas.microsoft.com/office/drawing/2014/main" id="{BF676CCA-A2D4-BF00-9D2D-4F5A3B174C63}"/>
              </a:ext>
            </a:extLst>
          </p:cNvPr>
          <p:cNvSpPr/>
          <p:nvPr/>
        </p:nvSpPr>
        <p:spPr>
          <a:xfrm>
            <a:off x="0" y="865239"/>
            <a:ext cx="12192000" cy="806245"/>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1484"/>
            <a:ext cx="12192000" cy="5186516"/>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2" name="Rectangle: Rounded Corners 1">
            <a:extLst>
              <a:ext uri="{FF2B5EF4-FFF2-40B4-BE49-F238E27FC236}">
                <a16:creationId xmlns:a16="http://schemas.microsoft.com/office/drawing/2014/main" id="{8BB2A4C4-CED8-8713-0FFD-BC1EEB0E1C4F}"/>
              </a:ext>
            </a:extLst>
          </p:cNvPr>
          <p:cNvSpPr/>
          <p:nvPr/>
        </p:nvSpPr>
        <p:spPr>
          <a:xfrm>
            <a:off x="695759" y="1845689"/>
            <a:ext cx="10847312" cy="3919752"/>
          </a:xfrm>
          <a:prstGeom prst="roundRect">
            <a:avLst/>
          </a:prstGeom>
          <a:solidFill>
            <a:schemeClr val="accent5">
              <a:lumMod val="60000"/>
              <a:lumOff val="4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Box 2">
            <a:extLst>
              <a:ext uri="{FF2B5EF4-FFF2-40B4-BE49-F238E27FC236}">
                <a16:creationId xmlns:a16="http://schemas.microsoft.com/office/drawing/2014/main" id="{A93CCA7D-3CCA-7479-629E-C46E85CDB42D}"/>
              </a:ext>
            </a:extLst>
          </p:cNvPr>
          <p:cNvSpPr txBox="1"/>
          <p:nvPr/>
        </p:nvSpPr>
        <p:spPr>
          <a:xfrm>
            <a:off x="4707780" y="1863545"/>
            <a:ext cx="3763983" cy="461665"/>
          </a:xfrm>
          <a:prstGeom prst="rect">
            <a:avLst/>
          </a:prstGeom>
          <a:noFill/>
        </p:spPr>
        <p:txBody>
          <a:bodyPr wrap="square" rtlCol="0">
            <a:spAutoFit/>
          </a:bodyPr>
          <a:lstStyle/>
          <a:p>
            <a:r>
              <a:rPr lang="en-ZA" sz="2400" b="1" dirty="0">
                <a:solidFill>
                  <a:schemeClr val="bg1"/>
                </a:solidFill>
              </a:rPr>
              <a:t>DONATE ANYTHING</a:t>
            </a:r>
          </a:p>
        </p:txBody>
      </p:sp>
      <p:sp>
        <p:nvSpPr>
          <p:cNvPr id="4" name="TextBox 3">
            <a:extLst>
              <a:ext uri="{FF2B5EF4-FFF2-40B4-BE49-F238E27FC236}">
                <a16:creationId xmlns:a16="http://schemas.microsoft.com/office/drawing/2014/main" id="{E249AB81-E010-5FB9-DA45-940615BDB144}"/>
              </a:ext>
            </a:extLst>
          </p:cNvPr>
          <p:cNvSpPr txBox="1"/>
          <p:nvPr/>
        </p:nvSpPr>
        <p:spPr>
          <a:xfrm>
            <a:off x="930718" y="2380169"/>
            <a:ext cx="2058288" cy="369332"/>
          </a:xfrm>
          <a:prstGeom prst="rect">
            <a:avLst/>
          </a:prstGeom>
          <a:noFill/>
        </p:spPr>
        <p:txBody>
          <a:bodyPr wrap="square" rtlCol="0">
            <a:spAutoFit/>
          </a:bodyPr>
          <a:lstStyle/>
          <a:p>
            <a:r>
              <a:rPr lang="en-ZA" dirty="0">
                <a:solidFill>
                  <a:schemeClr val="bg1"/>
                </a:solidFill>
              </a:rPr>
              <a:t>Donor Name:</a:t>
            </a:r>
          </a:p>
        </p:txBody>
      </p:sp>
      <p:sp>
        <p:nvSpPr>
          <p:cNvPr id="10" name="TextBox 9">
            <a:extLst>
              <a:ext uri="{FF2B5EF4-FFF2-40B4-BE49-F238E27FC236}">
                <a16:creationId xmlns:a16="http://schemas.microsoft.com/office/drawing/2014/main" id="{095AD2A7-0939-B1C8-3652-4D1EEE8E152B}"/>
              </a:ext>
            </a:extLst>
          </p:cNvPr>
          <p:cNvSpPr txBox="1"/>
          <p:nvPr/>
        </p:nvSpPr>
        <p:spPr>
          <a:xfrm>
            <a:off x="914797" y="2810830"/>
            <a:ext cx="2207343" cy="369332"/>
          </a:xfrm>
          <a:prstGeom prst="rect">
            <a:avLst/>
          </a:prstGeom>
          <a:noFill/>
        </p:spPr>
        <p:txBody>
          <a:bodyPr wrap="square" rtlCol="0">
            <a:spAutoFit/>
          </a:bodyPr>
          <a:lstStyle/>
          <a:p>
            <a:r>
              <a:rPr lang="en-ZA" dirty="0">
                <a:solidFill>
                  <a:schemeClr val="bg1"/>
                </a:solidFill>
              </a:rPr>
              <a:t>Organisation Name:</a:t>
            </a:r>
          </a:p>
        </p:txBody>
      </p:sp>
      <p:sp>
        <p:nvSpPr>
          <p:cNvPr id="12" name="TextBox 11">
            <a:extLst>
              <a:ext uri="{FF2B5EF4-FFF2-40B4-BE49-F238E27FC236}">
                <a16:creationId xmlns:a16="http://schemas.microsoft.com/office/drawing/2014/main" id="{597E8A40-72E8-F100-51D6-B5100C1ACCCB}"/>
              </a:ext>
            </a:extLst>
          </p:cNvPr>
          <p:cNvSpPr txBox="1"/>
          <p:nvPr/>
        </p:nvSpPr>
        <p:spPr>
          <a:xfrm>
            <a:off x="936807" y="3178218"/>
            <a:ext cx="1919585" cy="369332"/>
          </a:xfrm>
          <a:prstGeom prst="rect">
            <a:avLst/>
          </a:prstGeom>
          <a:noFill/>
        </p:spPr>
        <p:txBody>
          <a:bodyPr wrap="square" rtlCol="0">
            <a:spAutoFit/>
          </a:bodyPr>
          <a:lstStyle/>
          <a:p>
            <a:r>
              <a:rPr lang="en-ZA" dirty="0">
                <a:solidFill>
                  <a:schemeClr val="bg1"/>
                </a:solidFill>
              </a:rPr>
              <a:t> Type:</a:t>
            </a:r>
          </a:p>
        </p:txBody>
      </p:sp>
      <p:sp>
        <p:nvSpPr>
          <p:cNvPr id="14" name="TextBox 13">
            <a:extLst>
              <a:ext uri="{FF2B5EF4-FFF2-40B4-BE49-F238E27FC236}">
                <a16:creationId xmlns:a16="http://schemas.microsoft.com/office/drawing/2014/main" id="{69AD05C3-EC92-7902-0630-9FA2E4FB3C49}"/>
              </a:ext>
            </a:extLst>
          </p:cNvPr>
          <p:cNvSpPr txBox="1"/>
          <p:nvPr/>
        </p:nvSpPr>
        <p:spPr>
          <a:xfrm>
            <a:off x="6816044" y="2361541"/>
            <a:ext cx="2207343" cy="369332"/>
          </a:xfrm>
          <a:prstGeom prst="rect">
            <a:avLst/>
          </a:prstGeom>
          <a:noFill/>
        </p:spPr>
        <p:txBody>
          <a:bodyPr wrap="square" rtlCol="0">
            <a:spAutoFit/>
          </a:bodyPr>
          <a:lstStyle/>
          <a:p>
            <a:r>
              <a:rPr lang="en-ZA" dirty="0">
                <a:solidFill>
                  <a:schemeClr val="bg1"/>
                </a:solidFill>
              </a:rPr>
              <a:t> Address line 1:</a:t>
            </a:r>
          </a:p>
        </p:txBody>
      </p:sp>
      <p:sp>
        <p:nvSpPr>
          <p:cNvPr id="15" name="TextBox 14">
            <a:extLst>
              <a:ext uri="{FF2B5EF4-FFF2-40B4-BE49-F238E27FC236}">
                <a16:creationId xmlns:a16="http://schemas.microsoft.com/office/drawing/2014/main" id="{66B5E3C8-7245-8C93-4AC5-8F48A0A4F522}"/>
              </a:ext>
            </a:extLst>
          </p:cNvPr>
          <p:cNvSpPr txBox="1"/>
          <p:nvPr/>
        </p:nvSpPr>
        <p:spPr>
          <a:xfrm>
            <a:off x="953849" y="4080076"/>
            <a:ext cx="1902543" cy="369332"/>
          </a:xfrm>
          <a:prstGeom prst="rect">
            <a:avLst/>
          </a:prstGeom>
          <a:noFill/>
        </p:spPr>
        <p:txBody>
          <a:bodyPr wrap="square" rtlCol="0">
            <a:spAutoFit/>
          </a:bodyPr>
          <a:lstStyle/>
          <a:p>
            <a:r>
              <a:rPr lang="en-ZA" dirty="0">
                <a:solidFill>
                  <a:schemeClr val="bg1"/>
                </a:solidFill>
              </a:rPr>
              <a:t>Date:</a:t>
            </a:r>
          </a:p>
        </p:txBody>
      </p:sp>
      <p:sp>
        <p:nvSpPr>
          <p:cNvPr id="18" name="Oval 17">
            <a:extLst>
              <a:ext uri="{FF2B5EF4-FFF2-40B4-BE49-F238E27FC236}">
                <a16:creationId xmlns:a16="http://schemas.microsoft.com/office/drawing/2014/main" id="{F8F98368-6D79-8F1A-6952-1E0F00F0245C}"/>
              </a:ext>
            </a:extLst>
          </p:cNvPr>
          <p:cNvSpPr/>
          <p:nvPr/>
        </p:nvSpPr>
        <p:spPr>
          <a:xfrm>
            <a:off x="3380704" y="3740362"/>
            <a:ext cx="173240"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Oval 18">
            <a:extLst>
              <a:ext uri="{FF2B5EF4-FFF2-40B4-BE49-F238E27FC236}">
                <a16:creationId xmlns:a16="http://schemas.microsoft.com/office/drawing/2014/main" id="{5BD49748-1826-051A-9043-562BBD242AC5}"/>
              </a:ext>
            </a:extLst>
          </p:cNvPr>
          <p:cNvSpPr/>
          <p:nvPr/>
        </p:nvSpPr>
        <p:spPr>
          <a:xfrm>
            <a:off x="4832834" y="3740362"/>
            <a:ext cx="180025"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a16="http://schemas.microsoft.com/office/drawing/2014/main" id="{7C0B9A44-1D66-675A-3E5F-5D1941B79D6A}"/>
              </a:ext>
            </a:extLst>
          </p:cNvPr>
          <p:cNvSpPr txBox="1"/>
          <p:nvPr/>
        </p:nvSpPr>
        <p:spPr>
          <a:xfrm>
            <a:off x="3508129" y="3651787"/>
            <a:ext cx="1052445" cy="369332"/>
          </a:xfrm>
          <a:prstGeom prst="rect">
            <a:avLst/>
          </a:prstGeom>
          <a:noFill/>
        </p:spPr>
        <p:txBody>
          <a:bodyPr wrap="square" rtlCol="0">
            <a:spAutoFit/>
          </a:bodyPr>
          <a:lstStyle/>
          <a:p>
            <a:r>
              <a:rPr lang="en-ZA" dirty="0">
                <a:solidFill>
                  <a:schemeClr val="bg1"/>
                </a:solidFill>
              </a:rPr>
              <a:t>Delivery</a:t>
            </a:r>
          </a:p>
        </p:txBody>
      </p:sp>
      <p:sp>
        <p:nvSpPr>
          <p:cNvPr id="21" name="TextBox 20">
            <a:extLst>
              <a:ext uri="{FF2B5EF4-FFF2-40B4-BE49-F238E27FC236}">
                <a16:creationId xmlns:a16="http://schemas.microsoft.com/office/drawing/2014/main" id="{7E6ECDB4-03D0-4CBF-34A0-58D97FAAA02A}"/>
              </a:ext>
            </a:extLst>
          </p:cNvPr>
          <p:cNvSpPr txBox="1"/>
          <p:nvPr/>
        </p:nvSpPr>
        <p:spPr>
          <a:xfrm>
            <a:off x="5012661" y="3651787"/>
            <a:ext cx="1052445" cy="369332"/>
          </a:xfrm>
          <a:prstGeom prst="rect">
            <a:avLst/>
          </a:prstGeom>
          <a:noFill/>
        </p:spPr>
        <p:txBody>
          <a:bodyPr wrap="square" rtlCol="0">
            <a:spAutoFit/>
          </a:bodyPr>
          <a:lstStyle/>
          <a:p>
            <a:r>
              <a:rPr lang="en-ZA" dirty="0">
                <a:solidFill>
                  <a:schemeClr val="bg1"/>
                </a:solidFill>
              </a:rPr>
              <a:t>Pickup</a:t>
            </a:r>
          </a:p>
        </p:txBody>
      </p:sp>
      <p:sp>
        <p:nvSpPr>
          <p:cNvPr id="22" name="TextBox 21">
            <a:extLst>
              <a:ext uri="{FF2B5EF4-FFF2-40B4-BE49-F238E27FC236}">
                <a16:creationId xmlns:a16="http://schemas.microsoft.com/office/drawing/2014/main" id="{23F3C94E-00D6-CA67-7A9F-9292437E8772}"/>
              </a:ext>
            </a:extLst>
          </p:cNvPr>
          <p:cNvSpPr txBox="1"/>
          <p:nvPr/>
        </p:nvSpPr>
        <p:spPr>
          <a:xfrm>
            <a:off x="930718" y="3626933"/>
            <a:ext cx="2682343" cy="369332"/>
          </a:xfrm>
          <a:prstGeom prst="rect">
            <a:avLst/>
          </a:prstGeom>
          <a:noFill/>
        </p:spPr>
        <p:txBody>
          <a:bodyPr wrap="square" rtlCol="0">
            <a:spAutoFit/>
          </a:bodyPr>
          <a:lstStyle/>
          <a:p>
            <a:r>
              <a:rPr lang="en-ZA" dirty="0">
                <a:solidFill>
                  <a:schemeClr val="bg1"/>
                </a:solidFill>
              </a:rPr>
              <a:t>Select delivery Option:</a:t>
            </a:r>
          </a:p>
        </p:txBody>
      </p:sp>
      <p:sp>
        <p:nvSpPr>
          <p:cNvPr id="23" name="Rectangle: Rounded Corners 22">
            <a:extLst>
              <a:ext uri="{FF2B5EF4-FFF2-40B4-BE49-F238E27FC236}">
                <a16:creationId xmlns:a16="http://schemas.microsoft.com/office/drawing/2014/main" id="{64BF057E-D6D6-D92F-25C6-C9FE02B87206}"/>
              </a:ext>
            </a:extLst>
          </p:cNvPr>
          <p:cNvSpPr/>
          <p:nvPr/>
        </p:nvSpPr>
        <p:spPr>
          <a:xfrm>
            <a:off x="3380663" y="237587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Rounded Corners 23">
            <a:extLst>
              <a:ext uri="{FF2B5EF4-FFF2-40B4-BE49-F238E27FC236}">
                <a16:creationId xmlns:a16="http://schemas.microsoft.com/office/drawing/2014/main" id="{7B5F6FBE-FAE1-A7C3-29DB-CD699218211F}"/>
              </a:ext>
            </a:extLst>
          </p:cNvPr>
          <p:cNvSpPr/>
          <p:nvPr/>
        </p:nvSpPr>
        <p:spPr>
          <a:xfrm>
            <a:off x="3380663" y="278596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Rectangle: Rounded Corners 24">
            <a:extLst>
              <a:ext uri="{FF2B5EF4-FFF2-40B4-BE49-F238E27FC236}">
                <a16:creationId xmlns:a16="http://schemas.microsoft.com/office/drawing/2014/main" id="{2830E609-DD85-9F89-33BE-A1ADAFFBA1AC}"/>
              </a:ext>
            </a:extLst>
          </p:cNvPr>
          <p:cNvSpPr/>
          <p:nvPr/>
        </p:nvSpPr>
        <p:spPr>
          <a:xfrm>
            <a:off x="3380663" y="3225741"/>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6" name="Rectangle: Rounded Corners 25">
            <a:extLst>
              <a:ext uri="{FF2B5EF4-FFF2-40B4-BE49-F238E27FC236}">
                <a16:creationId xmlns:a16="http://schemas.microsoft.com/office/drawing/2014/main" id="{FAFCCE00-EE90-B63E-6CDD-FE68E6EB99E2}"/>
              </a:ext>
            </a:extLst>
          </p:cNvPr>
          <p:cNvSpPr/>
          <p:nvPr/>
        </p:nvSpPr>
        <p:spPr>
          <a:xfrm>
            <a:off x="8507309" y="2345758"/>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Rounded Corners 26">
            <a:extLst>
              <a:ext uri="{FF2B5EF4-FFF2-40B4-BE49-F238E27FC236}">
                <a16:creationId xmlns:a16="http://schemas.microsoft.com/office/drawing/2014/main" id="{2B0469CF-A6C9-60FE-960E-ED781C4F9F62}"/>
              </a:ext>
            </a:extLst>
          </p:cNvPr>
          <p:cNvSpPr/>
          <p:nvPr/>
        </p:nvSpPr>
        <p:spPr>
          <a:xfrm>
            <a:off x="8499714" y="3266393"/>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9" name="TextBox 28">
            <a:extLst>
              <a:ext uri="{FF2B5EF4-FFF2-40B4-BE49-F238E27FC236}">
                <a16:creationId xmlns:a16="http://schemas.microsoft.com/office/drawing/2014/main" id="{7216FFEC-CDD1-E488-D229-9407C1E36070}"/>
              </a:ext>
            </a:extLst>
          </p:cNvPr>
          <p:cNvSpPr txBox="1"/>
          <p:nvPr/>
        </p:nvSpPr>
        <p:spPr>
          <a:xfrm>
            <a:off x="6019177" y="2843676"/>
            <a:ext cx="1267193" cy="253916"/>
          </a:xfrm>
          <a:prstGeom prst="rect">
            <a:avLst/>
          </a:prstGeom>
          <a:noFill/>
        </p:spPr>
        <p:txBody>
          <a:bodyPr wrap="square" rtlCol="0">
            <a:spAutoFit/>
          </a:bodyPr>
          <a:lstStyle/>
          <a:p>
            <a:r>
              <a:rPr lang="en-ZA" sz="1050" dirty="0">
                <a:solidFill>
                  <a:schemeClr val="bg1"/>
                </a:solidFill>
              </a:rPr>
              <a:t>(Optional)</a:t>
            </a:r>
          </a:p>
        </p:txBody>
      </p:sp>
      <p:sp>
        <p:nvSpPr>
          <p:cNvPr id="30" name="Rectangle: Rounded Corners 29">
            <a:extLst>
              <a:ext uri="{FF2B5EF4-FFF2-40B4-BE49-F238E27FC236}">
                <a16:creationId xmlns:a16="http://schemas.microsoft.com/office/drawing/2014/main" id="{21EA6AAD-35F7-D562-D1E9-123C3840EDDB}"/>
              </a:ext>
            </a:extLst>
          </p:cNvPr>
          <p:cNvSpPr/>
          <p:nvPr/>
        </p:nvSpPr>
        <p:spPr>
          <a:xfrm>
            <a:off x="3356386" y="5199388"/>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NOW</a:t>
            </a:r>
          </a:p>
        </p:txBody>
      </p:sp>
      <p:sp>
        <p:nvSpPr>
          <p:cNvPr id="28" name="TextBox 27">
            <a:extLst>
              <a:ext uri="{FF2B5EF4-FFF2-40B4-BE49-F238E27FC236}">
                <a16:creationId xmlns:a16="http://schemas.microsoft.com/office/drawing/2014/main" id="{161CDBAE-63B4-0AA6-3D78-A0C84A854986}"/>
              </a:ext>
            </a:extLst>
          </p:cNvPr>
          <p:cNvSpPr txBox="1"/>
          <p:nvPr/>
        </p:nvSpPr>
        <p:spPr>
          <a:xfrm>
            <a:off x="6825877" y="3229341"/>
            <a:ext cx="2207343" cy="369332"/>
          </a:xfrm>
          <a:prstGeom prst="rect">
            <a:avLst/>
          </a:prstGeom>
          <a:noFill/>
        </p:spPr>
        <p:txBody>
          <a:bodyPr wrap="square" rtlCol="0">
            <a:spAutoFit/>
          </a:bodyPr>
          <a:lstStyle/>
          <a:p>
            <a:r>
              <a:rPr lang="en-ZA" dirty="0">
                <a:solidFill>
                  <a:schemeClr val="bg1"/>
                </a:solidFill>
              </a:rPr>
              <a:t>Suburb:</a:t>
            </a:r>
          </a:p>
        </p:txBody>
      </p:sp>
      <p:sp>
        <p:nvSpPr>
          <p:cNvPr id="31" name="TextBox 30">
            <a:extLst>
              <a:ext uri="{FF2B5EF4-FFF2-40B4-BE49-F238E27FC236}">
                <a16:creationId xmlns:a16="http://schemas.microsoft.com/office/drawing/2014/main" id="{70E2AF08-E07C-4ABF-BD36-149B86B0FCD6}"/>
              </a:ext>
            </a:extLst>
          </p:cNvPr>
          <p:cNvSpPr txBox="1"/>
          <p:nvPr/>
        </p:nvSpPr>
        <p:spPr>
          <a:xfrm>
            <a:off x="6845541" y="4030168"/>
            <a:ext cx="2207343" cy="369332"/>
          </a:xfrm>
          <a:prstGeom prst="rect">
            <a:avLst/>
          </a:prstGeom>
          <a:noFill/>
        </p:spPr>
        <p:txBody>
          <a:bodyPr wrap="square" rtlCol="0">
            <a:spAutoFit/>
          </a:bodyPr>
          <a:lstStyle/>
          <a:p>
            <a:r>
              <a:rPr lang="en-ZA" dirty="0">
                <a:solidFill>
                  <a:schemeClr val="bg1"/>
                </a:solidFill>
              </a:rPr>
              <a:t>Province:</a:t>
            </a:r>
          </a:p>
        </p:txBody>
      </p:sp>
      <p:sp>
        <p:nvSpPr>
          <p:cNvPr id="32" name="TextBox 31">
            <a:extLst>
              <a:ext uri="{FF2B5EF4-FFF2-40B4-BE49-F238E27FC236}">
                <a16:creationId xmlns:a16="http://schemas.microsoft.com/office/drawing/2014/main" id="{3D614B2C-952C-CAEC-E2D8-8D720296DEE2}"/>
              </a:ext>
            </a:extLst>
          </p:cNvPr>
          <p:cNvSpPr txBox="1"/>
          <p:nvPr/>
        </p:nvSpPr>
        <p:spPr>
          <a:xfrm>
            <a:off x="6855374" y="4474458"/>
            <a:ext cx="2207343" cy="369332"/>
          </a:xfrm>
          <a:prstGeom prst="rect">
            <a:avLst/>
          </a:prstGeom>
          <a:noFill/>
        </p:spPr>
        <p:txBody>
          <a:bodyPr wrap="square" rtlCol="0">
            <a:spAutoFit/>
          </a:bodyPr>
          <a:lstStyle/>
          <a:p>
            <a:r>
              <a:rPr lang="en-ZA" dirty="0">
                <a:solidFill>
                  <a:schemeClr val="bg1"/>
                </a:solidFill>
              </a:rPr>
              <a:t>Postal Code:</a:t>
            </a:r>
          </a:p>
        </p:txBody>
      </p:sp>
      <p:sp>
        <p:nvSpPr>
          <p:cNvPr id="33" name="Rectangle: Rounded Corners 32">
            <a:extLst>
              <a:ext uri="{FF2B5EF4-FFF2-40B4-BE49-F238E27FC236}">
                <a16:creationId xmlns:a16="http://schemas.microsoft.com/office/drawing/2014/main" id="{AE60C5CC-59C6-0FB7-7019-F3F0B405DE4D}"/>
              </a:ext>
            </a:extLst>
          </p:cNvPr>
          <p:cNvSpPr/>
          <p:nvPr/>
        </p:nvSpPr>
        <p:spPr>
          <a:xfrm>
            <a:off x="8499714" y="3699408"/>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4" name="Rectangle: Rounded Corners 33">
            <a:extLst>
              <a:ext uri="{FF2B5EF4-FFF2-40B4-BE49-F238E27FC236}">
                <a16:creationId xmlns:a16="http://schemas.microsoft.com/office/drawing/2014/main" id="{BE919F67-5E3B-85FE-E675-B3E1FE82760C}"/>
              </a:ext>
            </a:extLst>
          </p:cNvPr>
          <p:cNvSpPr/>
          <p:nvPr/>
        </p:nvSpPr>
        <p:spPr>
          <a:xfrm>
            <a:off x="8487956" y="4514829"/>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Rectangle: Rounded Corners 34">
            <a:extLst>
              <a:ext uri="{FF2B5EF4-FFF2-40B4-BE49-F238E27FC236}">
                <a16:creationId xmlns:a16="http://schemas.microsoft.com/office/drawing/2014/main" id="{CDB4FF32-134B-A8E5-452D-4B787234200D}"/>
              </a:ext>
            </a:extLst>
          </p:cNvPr>
          <p:cNvSpPr/>
          <p:nvPr/>
        </p:nvSpPr>
        <p:spPr>
          <a:xfrm>
            <a:off x="3356386" y="4109694"/>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Rectangle: Rounded Corners 35">
            <a:extLst>
              <a:ext uri="{FF2B5EF4-FFF2-40B4-BE49-F238E27FC236}">
                <a16:creationId xmlns:a16="http://schemas.microsoft.com/office/drawing/2014/main" id="{26A664F1-858E-BBD8-8155-50A9F66E9011}"/>
              </a:ext>
            </a:extLst>
          </p:cNvPr>
          <p:cNvSpPr/>
          <p:nvPr/>
        </p:nvSpPr>
        <p:spPr>
          <a:xfrm>
            <a:off x="3365156" y="460633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TextBox 36">
            <a:extLst>
              <a:ext uri="{FF2B5EF4-FFF2-40B4-BE49-F238E27FC236}">
                <a16:creationId xmlns:a16="http://schemas.microsoft.com/office/drawing/2014/main" id="{1067A367-609E-0172-BF12-8A6CFA49C44B}"/>
              </a:ext>
            </a:extLst>
          </p:cNvPr>
          <p:cNvSpPr txBox="1"/>
          <p:nvPr/>
        </p:nvSpPr>
        <p:spPr>
          <a:xfrm>
            <a:off x="979463" y="4514829"/>
            <a:ext cx="1902543" cy="369332"/>
          </a:xfrm>
          <a:prstGeom prst="rect">
            <a:avLst/>
          </a:prstGeom>
          <a:noFill/>
        </p:spPr>
        <p:txBody>
          <a:bodyPr wrap="square" rtlCol="0">
            <a:spAutoFit/>
          </a:bodyPr>
          <a:lstStyle/>
          <a:p>
            <a:r>
              <a:rPr lang="en-ZA" dirty="0">
                <a:solidFill>
                  <a:schemeClr val="bg1"/>
                </a:solidFill>
              </a:rPr>
              <a:t>Time:</a:t>
            </a:r>
          </a:p>
        </p:txBody>
      </p:sp>
      <p:pic>
        <p:nvPicPr>
          <p:cNvPr id="39" name="Graphic 38" descr="Daily calendar with solid fill">
            <a:extLst>
              <a:ext uri="{FF2B5EF4-FFF2-40B4-BE49-F238E27FC236}">
                <a16:creationId xmlns:a16="http://schemas.microsoft.com/office/drawing/2014/main" id="{29D41FFD-55CF-329F-6FE2-7F0B2B288C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27593" y="4107963"/>
            <a:ext cx="351216" cy="351216"/>
          </a:xfrm>
          <a:prstGeom prst="rect">
            <a:avLst/>
          </a:prstGeom>
        </p:spPr>
      </p:pic>
      <p:sp>
        <p:nvSpPr>
          <p:cNvPr id="40" name="Rectangle 39">
            <a:extLst>
              <a:ext uri="{FF2B5EF4-FFF2-40B4-BE49-F238E27FC236}">
                <a16:creationId xmlns:a16="http://schemas.microsoft.com/office/drawing/2014/main" id="{2A117167-A22E-3496-224A-E32004E20F4D}"/>
              </a:ext>
            </a:extLst>
          </p:cNvPr>
          <p:cNvSpPr/>
          <p:nvPr/>
        </p:nvSpPr>
        <p:spPr>
          <a:xfrm>
            <a:off x="0" y="6015528"/>
            <a:ext cx="12192000" cy="8341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41" name="Picture 40" descr="A blue letter f on a white circle&#10;&#10;Description automatically generated">
            <a:extLst>
              <a:ext uri="{FF2B5EF4-FFF2-40B4-BE49-F238E27FC236}">
                <a16:creationId xmlns:a16="http://schemas.microsoft.com/office/drawing/2014/main" id="{39E76295-378E-C9D4-AC08-84C0C52CCFA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42" name="Picture 41" descr="A green and white logo&#10;&#10;Description automatically generated">
            <a:extLst>
              <a:ext uri="{FF2B5EF4-FFF2-40B4-BE49-F238E27FC236}">
                <a16:creationId xmlns:a16="http://schemas.microsoft.com/office/drawing/2014/main" id="{70374E40-CFCD-B201-BE93-69FB1F5069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43" name="Picture 42" descr="A logo of a camera&#10;&#10;Description automatically generated">
            <a:extLst>
              <a:ext uri="{FF2B5EF4-FFF2-40B4-BE49-F238E27FC236}">
                <a16:creationId xmlns:a16="http://schemas.microsoft.com/office/drawing/2014/main" id="{550676BE-CFDA-6A55-BB66-A5EA19523F9F}"/>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44" name="Picture 43" descr="A blue bird with wings&#10;&#10;Description automatically generated">
            <a:extLst>
              <a:ext uri="{FF2B5EF4-FFF2-40B4-BE49-F238E27FC236}">
                <a16:creationId xmlns:a16="http://schemas.microsoft.com/office/drawing/2014/main" id="{23F67893-B361-7FCF-0C42-096F56705DC6}"/>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45" name="TextBox 44">
            <a:extLst>
              <a:ext uri="{FF2B5EF4-FFF2-40B4-BE49-F238E27FC236}">
                <a16:creationId xmlns:a16="http://schemas.microsoft.com/office/drawing/2014/main" id="{91F929C3-E677-DC90-C092-2B0C00818E5C}"/>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46" name="Graphic 45" descr="Badge Copyright outline">
            <a:extLst>
              <a:ext uri="{FF2B5EF4-FFF2-40B4-BE49-F238E27FC236}">
                <a16:creationId xmlns:a16="http://schemas.microsoft.com/office/drawing/2014/main" id="{E6DEAE83-0568-D5AE-6257-AC351C4BEF3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94111" y="6497062"/>
            <a:ext cx="307168" cy="307168"/>
          </a:xfrm>
          <a:prstGeom prst="rect">
            <a:avLst/>
          </a:prstGeom>
        </p:spPr>
      </p:pic>
      <p:sp>
        <p:nvSpPr>
          <p:cNvPr id="47" name="TextBox 46">
            <a:extLst>
              <a:ext uri="{FF2B5EF4-FFF2-40B4-BE49-F238E27FC236}">
                <a16:creationId xmlns:a16="http://schemas.microsoft.com/office/drawing/2014/main" id="{287BA963-35B2-A016-17D9-E4CA5F3E4490}"/>
              </a:ext>
            </a:extLst>
          </p:cNvPr>
          <p:cNvSpPr txBox="1"/>
          <p:nvPr/>
        </p:nvSpPr>
        <p:spPr>
          <a:xfrm>
            <a:off x="6816044" y="3618497"/>
            <a:ext cx="2207343" cy="369332"/>
          </a:xfrm>
          <a:prstGeom prst="rect">
            <a:avLst/>
          </a:prstGeom>
          <a:noFill/>
        </p:spPr>
        <p:txBody>
          <a:bodyPr wrap="square" rtlCol="0">
            <a:spAutoFit/>
          </a:bodyPr>
          <a:lstStyle/>
          <a:p>
            <a:r>
              <a:rPr lang="en-ZA" dirty="0">
                <a:solidFill>
                  <a:schemeClr val="bg1"/>
                </a:solidFill>
              </a:rPr>
              <a:t>City:</a:t>
            </a:r>
          </a:p>
        </p:txBody>
      </p:sp>
      <p:sp>
        <p:nvSpPr>
          <p:cNvPr id="48" name="Rectangle: Rounded Corners 47">
            <a:extLst>
              <a:ext uri="{FF2B5EF4-FFF2-40B4-BE49-F238E27FC236}">
                <a16:creationId xmlns:a16="http://schemas.microsoft.com/office/drawing/2014/main" id="{4705EC23-91BA-F2DE-697E-2EE98A66280A}"/>
              </a:ext>
            </a:extLst>
          </p:cNvPr>
          <p:cNvSpPr/>
          <p:nvPr/>
        </p:nvSpPr>
        <p:spPr>
          <a:xfrm>
            <a:off x="8491753" y="4099271"/>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TextBox 48">
            <a:extLst>
              <a:ext uri="{FF2B5EF4-FFF2-40B4-BE49-F238E27FC236}">
                <a16:creationId xmlns:a16="http://schemas.microsoft.com/office/drawing/2014/main" id="{9F1DA55C-0A33-7500-0108-5D0C492C57C8}"/>
              </a:ext>
            </a:extLst>
          </p:cNvPr>
          <p:cNvSpPr txBox="1"/>
          <p:nvPr/>
        </p:nvSpPr>
        <p:spPr>
          <a:xfrm>
            <a:off x="6785599" y="2770575"/>
            <a:ext cx="2207343" cy="369332"/>
          </a:xfrm>
          <a:prstGeom prst="rect">
            <a:avLst/>
          </a:prstGeom>
          <a:noFill/>
        </p:spPr>
        <p:txBody>
          <a:bodyPr wrap="square" rtlCol="0">
            <a:spAutoFit/>
          </a:bodyPr>
          <a:lstStyle/>
          <a:p>
            <a:r>
              <a:rPr lang="en-ZA" dirty="0">
                <a:solidFill>
                  <a:schemeClr val="bg1"/>
                </a:solidFill>
              </a:rPr>
              <a:t> Address line 2:</a:t>
            </a:r>
          </a:p>
        </p:txBody>
      </p:sp>
      <p:sp>
        <p:nvSpPr>
          <p:cNvPr id="50" name="Rectangle: Rounded Corners 49">
            <a:extLst>
              <a:ext uri="{FF2B5EF4-FFF2-40B4-BE49-F238E27FC236}">
                <a16:creationId xmlns:a16="http://schemas.microsoft.com/office/drawing/2014/main" id="{CF93A3C3-0F4E-6348-EF80-69331CD679BB}"/>
              </a:ext>
            </a:extLst>
          </p:cNvPr>
          <p:cNvSpPr/>
          <p:nvPr/>
        </p:nvSpPr>
        <p:spPr>
          <a:xfrm>
            <a:off x="8495551" y="2810830"/>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1" name="TextBox 50">
            <a:extLst>
              <a:ext uri="{FF2B5EF4-FFF2-40B4-BE49-F238E27FC236}">
                <a16:creationId xmlns:a16="http://schemas.microsoft.com/office/drawing/2014/main" id="{E9BDD70B-AA93-FD5E-28F8-AF74A918132A}"/>
              </a:ext>
            </a:extLst>
          </p:cNvPr>
          <p:cNvSpPr txBox="1"/>
          <p:nvPr/>
        </p:nvSpPr>
        <p:spPr>
          <a:xfrm>
            <a:off x="10832057" y="2887434"/>
            <a:ext cx="1267193" cy="253916"/>
          </a:xfrm>
          <a:prstGeom prst="rect">
            <a:avLst/>
          </a:prstGeom>
          <a:noFill/>
        </p:spPr>
        <p:txBody>
          <a:bodyPr wrap="square" rtlCol="0">
            <a:spAutoFit/>
          </a:bodyPr>
          <a:lstStyle/>
          <a:p>
            <a:r>
              <a:rPr lang="en-ZA" sz="1050" dirty="0">
                <a:solidFill>
                  <a:schemeClr val="bg1"/>
                </a:solidFill>
              </a:rPr>
              <a:t>(Optional)</a:t>
            </a:r>
          </a:p>
        </p:txBody>
      </p:sp>
      <p:sp>
        <p:nvSpPr>
          <p:cNvPr id="16" name="Rectangle: Rounded Corners 15">
            <a:extLst>
              <a:ext uri="{FF2B5EF4-FFF2-40B4-BE49-F238E27FC236}">
                <a16:creationId xmlns:a16="http://schemas.microsoft.com/office/drawing/2014/main" id="{5DDDC230-E47E-591B-7AFD-6E273F7ECB1A}"/>
              </a:ext>
            </a:extLst>
          </p:cNvPr>
          <p:cNvSpPr/>
          <p:nvPr/>
        </p:nvSpPr>
        <p:spPr>
          <a:xfrm>
            <a:off x="6425568" y="5209076"/>
            <a:ext cx="2207343"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MONEY</a:t>
            </a:r>
          </a:p>
        </p:txBody>
      </p:sp>
    </p:spTree>
    <p:extLst>
      <p:ext uri="{BB962C8B-B14F-4D97-AF65-F5344CB8AC3E}">
        <p14:creationId xmlns:p14="http://schemas.microsoft.com/office/powerpoint/2010/main" val="345608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6" name="Rectangle 5">
            <a:extLst>
              <a:ext uri="{FF2B5EF4-FFF2-40B4-BE49-F238E27FC236}">
                <a16:creationId xmlns:a16="http://schemas.microsoft.com/office/drawing/2014/main" id="{BF676CCA-A2D4-BF00-9D2D-4F5A3B174C63}"/>
              </a:ext>
            </a:extLst>
          </p:cNvPr>
          <p:cNvSpPr/>
          <p:nvPr/>
        </p:nvSpPr>
        <p:spPr>
          <a:xfrm>
            <a:off x="0" y="865239"/>
            <a:ext cx="12192000" cy="806245"/>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1484"/>
            <a:ext cx="12192000" cy="5186516"/>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2" name="Rectangle: Rounded Corners 1">
            <a:extLst>
              <a:ext uri="{FF2B5EF4-FFF2-40B4-BE49-F238E27FC236}">
                <a16:creationId xmlns:a16="http://schemas.microsoft.com/office/drawing/2014/main" id="{5201AC60-3266-7B5A-3EBF-4E3ED98113DD}"/>
              </a:ext>
            </a:extLst>
          </p:cNvPr>
          <p:cNvSpPr/>
          <p:nvPr/>
        </p:nvSpPr>
        <p:spPr>
          <a:xfrm>
            <a:off x="695759" y="1845689"/>
            <a:ext cx="10847312" cy="3640711"/>
          </a:xfrm>
          <a:prstGeom prst="roundRect">
            <a:avLst/>
          </a:prstGeom>
          <a:solidFill>
            <a:schemeClr val="accent5">
              <a:lumMod val="60000"/>
              <a:lumOff val="4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Box 2">
            <a:extLst>
              <a:ext uri="{FF2B5EF4-FFF2-40B4-BE49-F238E27FC236}">
                <a16:creationId xmlns:a16="http://schemas.microsoft.com/office/drawing/2014/main" id="{762BBB11-F322-93CE-F99F-86914EC39833}"/>
              </a:ext>
            </a:extLst>
          </p:cNvPr>
          <p:cNvSpPr txBox="1"/>
          <p:nvPr/>
        </p:nvSpPr>
        <p:spPr>
          <a:xfrm>
            <a:off x="4707780" y="1863545"/>
            <a:ext cx="3763983" cy="461665"/>
          </a:xfrm>
          <a:prstGeom prst="rect">
            <a:avLst/>
          </a:prstGeom>
          <a:noFill/>
        </p:spPr>
        <p:txBody>
          <a:bodyPr wrap="square" rtlCol="0">
            <a:spAutoFit/>
          </a:bodyPr>
          <a:lstStyle/>
          <a:p>
            <a:r>
              <a:rPr lang="en-ZA" sz="2400" b="1" dirty="0">
                <a:solidFill>
                  <a:schemeClr val="bg1"/>
                </a:solidFill>
              </a:rPr>
              <a:t>BANKING DETAILS</a:t>
            </a:r>
          </a:p>
        </p:txBody>
      </p:sp>
      <p:sp>
        <p:nvSpPr>
          <p:cNvPr id="4" name="TextBox 3">
            <a:extLst>
              <a:ext uri="{FF2B5EF4-FFF2-40B4-BE49-F238E27FC236}">
                <a16:creationId xmlns:a16="http://schemas.microsoft.com/office/drawing/2014/main" id="{DEDC89A8-FED6-B3BC-BC48-60B5E807E6FD}"/>
              </a:ext>
            </a:extLst>
          </p:cNvPr>
          <p:cNvSpPr txBox="1"/>
          <p:nvPr/>
        </p:nvSpPr>
        <p:spPr>
          <a:xfrm>
            <a:off x="6358124" y="2478952"/>
            <a:ext cx="2058288" cy="369332"/>
          </a:xfrm>
          <a:prstGeom prst="rect">
            <a:avLst/>
          </a:prstGeom>
          <a:noFill/>
        </p:spPr>
        <p:txBody>
          <a:bodyPr wrap="square" rtlCol="0">
            <a:spAutoFit/>
          </a:bodyPr>
          <a:lstStyle/>
          <a:p>
            <a:r>
              <a:rPr lang="en-ZA" dirty="0">
                <a:solidFill>
                  <a:schemeClr val="bg1"/>
                </a:solidFill>
              </a:rPr>
              <a:t>Payment Type:</a:t>
            </a:r>
          </a:p>
        </p:txBody>
      </p:sp>
      <p:sp>
        <p:nvSpPr>
          <p:cNvPr id="10" name="Rectangle: Rounded Corners 9">
            <a:extLst>
              <a:ext uri="{FF2B5EF4-FFF2-40B4-BE49-F238E27FC236}">
                <a16:creationId xmlns:a16="http://schemas.microsoft.com/office/drawing/2014/main" id="{F3B774AC-6A45-C190-FB68-C992A7EB9808}"/>
              </a:ext>
            </a:extLst>
          </p:cNvPr>
          <p:cNvSpPr/>
          <p:nvPr/>
        </p:nvSpPr>
        <p:spPr>
          <a:xfrm>
            <a:off x="8808069" y="2474661"/>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TextBox 11">
            <a:extLst>
              <a:ext uri="{FF2B5EF4-FFF2-40B4-BE49-F238E27FC236}">
                <a16:creationId xmlns:a16="http://schemas.microsoft.com/office/drawing/2014/main" id="{C9E056DF-71F1-EA3D-30F8-AE386DD0B256}"/>
              </a:ext>
            </a:extLst>
          </p:cNvPr>
          <p:cNvSpPr txBox="1"/>
          <p:nvPr/>
        </p:nvSpPr>
        <p:spPr>
          <a:xfrm>
            <a:off x="6358124" y="2927648"/>
            <a:ext cx="2363088" cy="369332"/>
          </a:xfrm>
          <a:prstGeom prst="rect">
            <a:avLst/>
          </a:prstGeom>
          <a:noFill/>
        </p:spPr>
        <p:txBody>
          <a:bodyPr wrap="square" rtlCol="0">
            <a:spAutoFit/>
          </a:bodyPr>
          <a:lstStyle/>
          <a:p>
            <a:r>
              <a:rPr lang="en-ZA" dirty="0">
                <a:solidFill>
                  <a:schemeClr val="bg1"/>
                </a:solidFill>
              </a:rPr>
              <a:t>Credit Card Number:</a:t>
            </a:r>
          </a:p>
        </p:txBody>
      </p:sp>
      <p:sp>
        <p:nvSpPr>
          <p:cNvPr id="14" name="TextBox 13">
            <a:extLst>
              <a:ext uri="{FF2B5EF4-FFF2-40B4-BE49-F238E27FC236}">
                <a16:creationId xmlns:a16="http://schemas.microsoft.com/office/drawing/2014/main" id="{60DC83ED-8FD3-3083-492B-C89953DA8CC8}"/>
              </a:ext>
            </a:extLst>
          </p:cNvPr>
          <p:cNvSpPr txBox="1"/>
          <p:nvPr/>
        </p:nvSpPr>
        <p:spPr>
          <a:xfrm>
            <a:off x="6358124" y="3296980"/>
            <a:ext cx="2363088" cy="369332"/>
          </a:xfrm>
          <a:prstGeom prst="rect">
            <a:avLst/>
          </a:prstGeom>
          <a:noFill/>
        </p:spPr>
        <p:txBody>
          <a:bodyPr wrap="square" rtlCol="0">
            <a:spAutoFit/>
          </a:bodyPr>
          <a:lstStyle/>
          <a:p>
            <a:r>
              <a:rPr lang="en-ZA" dirty="0">
                <a:solidFill>
                  <a:schemeClr val="bg1"/>
                </a:solidFill>
              </a:rPr>
              <a:t>Expiry Date:</a:t>
            </a:r>
          </a:p>
        </p:txBody>
      </p:sp>
      <p:sp>
        <p:nvSpPr>
          <p:cNvPr id="15" name="TextBox 14">
            <a:extLst>
              <a:ext uri="{FF2B5EF4-FFF2-40B4-BE49-F238E27FC236}">
                <a16:creationId xmlns:a16="http://schemas.microsoft.com/office/drawing/2014/main" id="{1CEAFE5C-9524-4ADA-010C-E9507F985264}"/>
              </a:ext>
            </a:extLst>
          </p:cNvPr>
          <p:cNvSpPr txBox="1"/>
          <p:nvPr/>
        </p:nvSpPr>
        <p:spPr>
          <a:xfrm>
            <a:off x="6358124" y="3493314"/>
            <a:ext cx="2363088" cy="307777"/>
          </a:xfrm>
          <a:prstGeom prst="rect">
            <a:avLst/>
          </a:prstGeom>
          <a:noFill/>
        </p:spPr>
        <p:txBody>
          <a:bodyPr wrap="square" rtlCol="0">
            <a:spAutoFit/>
          </a:bodyPr>
          <a:lstStyle/>
          <a:p>
            <a:r>
              <a:rPr lang="en-ZA" sz="1400" dirty="0">
                <a:solidFill>
                  <a:schemeClr val="bg1"/>
                </a:solidFill>
              </a:rPr>
              <a:t>(mm/</a:t>
            </a:r>
            <a:r>
              <a:rPr lang="en-ZA" sz="1400" dirty="0" err="1">
                <a:solidFill>
                  <a:schemeClr val="bg1"/>
                </a:solidFill>
              </a:rPr>
              <a:t>yy</a:t>
            </a:r>
            <a:r>
              <a:rPr lang="en-ZA" sz="1400" dirty="0">
                <a:solidFill>
                  <a:schemeClr val="bg1"/>
                </a:solidFill>
              </a:rPr>
              <a:t>)</a:t>
            </a:r>
          </a:p>
        </p:txBody>
      </p:sp>
      <p:sp>
        <p:nvSpPr>
          <p:cNvPr id="16" name="TextBox 15">
            <a:extLst>
              <a:ext uri="{FF2B5EF4-FFF2-40B4-BE49-F238E27FC236}">
                <a16:creationId xmlns:a16="http://schemas.microsoft.com/office/drawing/2014/main" id="{D4CE4EC9-423B-087B-3007-508ED7DEC3DE}"/>
              </a:ext>
            </a:extLst>
          </p:cNvPr>
          <p:cNvSpPr txBox="1"/>
          <p:nvPr/>
        </p:nvSpPr>
        <p:spPr>
          <a:xfrm>
            <a:off x="6358124" y="3801091"/>
            <a:ext cx="2363088" cy="369332"/>
          </a:xfrm>
          <a:prstGeom prst="rect">
            <a:avLst/>
          </a:prstGeom>
          <a:noFill/>
        </p:spPr>
        <p:txBody>
          <a:bodyPr wrap="square" rtlCol="0">
            <a:spAutoFit/>
          </a:bodyPr>
          <a:lstStyle/>
          <a:p>
            <a:r>
              <a:rPr lang="en-ZA" dirty="0">
                <a:solidFill>
                  <a:schemeClr val="bg1"/>
                </a:solidFill>
              </a:rPr>
              <a:t>CVV:</a:t>
            </a:r>
          </a:p>
        </p:txBody>
      </p:sp>
      <p:sp>
        <p:nvSpPr>
          <p:cNvPr id="17" name="Rectangle: Rounded Corners 16">
            <a:extLst>
              <a:ext uri="{FF2B5EF4-FFF2-40B4-BE49-F238E27FC236}">
                <a16:creationId xmlns:a16="http://schemas.microsoft.com/office/drawing/2014/main" id="{2EC473E0-2747-0A3B-6A64-755EAE0AE500}"/>
              </a:ext>
            </a:extLst>
          </p:cNvPr>
          <p:cNvSpPr/>
          <p:nvPr/>
        </p:nvSpPr>
        <p:spPr>
          <a:xfrm>
            <a:off x="8808069" y="2909414"/>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Rectangle: Rounded Corners 17">
            <a:extLst>
              <a:ext uri="{FF2B5EF4-FFF2-40B4-BE49-F238E27FC236}">
                <a16:creationId xmlns:a16="http://schemas.microsoft.com/office/drawing/2014/main" id="{2A256616-DDDB-4B44-E9CB-EAF661B5AE65}"/>
              </a:ext>
            </a:extLst>
          </p:cNvPr>
          <p:cNvSpPr/>
          <p:nvPr/>
        </p:nvSpPr>
        <p:spPr>
          <a:xfrm>
            <a:off x="8808069" y="3407489"/>
            <a:ext cx="109301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Rectangle: Rounded Corners 18">
            <a:extLst>
              <a:ext uri="{FF2B5EF4-FFF2-40B4-BE49-F238E27FC236}">
                <a16:creationId xmlns:a16="http://schemas.microsoft.com/office/drawing/2014/main" id="{5B5E57B2-DF11-B892-484A-6CCECDCEF8E9}"/>
              </a:ext>
            </a:extLst>
          </p:cNvPr>
          <p:cNvSpPr/>
          <p:nvPr/>
        </p:nvSpPr>
        <p:spPr>
          <a:xfrm>
            <a:off x="10135186" y="3431759"/>
            <a:ext cx="1214523"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23">
            <a:extLst>
              <a:ext uri="{FF2B5EF4-FFF2-40B4-BE49-F238E27FC236}">
                <a16:creationId xmlns:a16="http://schemas.microsoft.com/office/drawing/2014/main" id="{F719A5EF-889A-1A89-5C86-3CC62FA6F78F}"/>
              </a:ext>
            </a:extLst>
          </p:cNvPr>
          <p:cNvSpPr/>
          <p:nvPr/>
        </p:nvSpPr>
        <p:spPr>
          <a:xfrm>
            <a:off x="9544490" y="3407490"/>
            <a:ext cx="361176" cy="369332"/>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5" name="Graphic 24" descr="Caret Down with solid fill">
            <a:extLst>
              <a:ext uri="{FF2B5EF4-FFF2-40B4-BE49-F238E27FC236}">
                <a16:creationId xmlns:a16="http://schemas.microsoft.com/office/drawing/2014/main" id="{8F6FDEC5-BCB1-6453-5B70-3D125785BC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39907" y="3439915"/>
            <a:ext cx="361176" cy="361176"/>
          </a:xfrm>
          <a:prstGeom prst="rect">
            <a:avLst/>
          </a:prstGeom>
        </p:spPr>
      </p:pic>
      <p:sp>
        <p:nvSpPr>
          <p:cNvPr id="26" name="Rectangle 25">
            <a:extLst>
              <a:ext uri="{FF2B5EF4-FFF2-40B4-BE49-F238E27FC236}">
                <a16:creationId xmlns:a16="http://schemas.microsoft.com/office/drawing/2014/main" id="{0058E138-4853-EF48-34A7-6B9843D3427C}"/>
              </a:ext>
            </a:extLst>
          </p:cNvPr>
          <p:cNvSpPr/>
          <p:nvPr/>
        </p:nvSpPr>
        <p:spPr>
          <a:xfrm>
            <a:off x="10969948" y="3439915"/>
            <a:ext cx="361177" cy="369332"/>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9" name="Graphic 28" descr="Caret Down with solid fill">
            <a:extLst>
              <a:ext uri="{FF2B5EF4-FFF2-40B4-BE49-F238E27FC236}">
                <a16:creationId xmlns:a16="http://schemas.microsoft.com/office/drawing/2014/main" id="{D3340FDF-9D94-5BA0-5339-6DADBEA871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49142" y="3431759"/>
            <a:ext cx="402787" cy="402787"/>
          </a:xfrm>
          <a:prstGeom prst="rect">
            <a:avLst/>
          </a:prstGeom>
        </p:spPr>
      </p:pic>
      <p:sp>
        <p:nvSpPr>
          <p:cNvPr id="30" name="Rectangle: Rounded Corners 29">
            <a:extLst>
              <a:ext uri="{FF2B5EF4-FFF2-40B4-BE49-F238E27FC236}">
                <a16:creationId xmlns:a16="http://schemas.microsoft.com/office/drawing/2014/main" id="{BFB3D964-5CA7-E03B-23FC-0649A3419861}"/>
              </a:ext>
            </a:extLst>
          </p:cNvPr>
          <p:cNvSpPr/>
          <p:nvPr/>
        </p:nvSpPr>
        <p:spPr>
          <a:xfrm>
            <a:off x="8808069" y="3866512"/>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1" name="TextBox 30">
            <a:extLst>
              <a:ext uri="{FF2B5EF4-FFF2-40B4-BE49-F238E27FC236}">
                <a16:creationId xmlns:a16="http://schemas.microsoft.com/office/drawing/2014/main" id="{0D47EF48-8983-516E-99F6-5E0F36A2F1D1}"/>
              </a:ext>
            </a:extLst>
          </p:cNvPr>
          <p:cNvSpPr txBox="1"/>
          <p:nvPr/>
        </p:nvSpPr>
        <p:spPr>
          <a:xfrm>
            <a:off x="842291" y="2596431"/>
            <a:ext cx="2058288" cy="369332"/>
          </a:xfrm>
          <a:prstGeom prst="rect">
            <a:avLst/>
          </a:prstGeom>
          <a:noFill/>
        </p:spPr>
        <p:txBody>
          <a:bodyPr wrap="square" rtlCol="0">
            <a:spAutoFit/>
          </a:bodyPr>
          <a:lstStyle/>
          <a:p>
            <a:r>
              <a:rPr lang="en-ZA" dirty="0">
                <a:solidFill>
                  <a:schemeClr val="bg1"/>
                </a:solidFill>
              </a:rPr>
              <a:t>First Name:</a:t>
            </a:r>
          </a:p>
        </p:txBody>
      </p:sp>
      <p:sp>
        <p:nvSpPr>
          <p:cNvPr id="32" name="Rectangle: Rounded Corners 31">
            <a:extLst>
              <a:ext uri="{FF2B5EF4-FFF2-40B4-BE49-F238E27FC236}">
                <a16:creationId xmlns:a16="http://schemas.microsoft.com/office/drawing/2014/main" id="{C9BB9563-A33C-2D29-5919-1557ABEA706B}"/>
              </a:ext>
            </a:extLst>
          </p:cNvPr>
          <p:cNvSpPr/>
          <p:nvPr/>
        </p:nvSpPr>
        <p:spPr>
          <a:xfrm>
            <a:off x="2919163" y="2539930"/>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3" name="TextBox 32">
            <a:extLst>
              <a:ext uri="{FF2B5EF4-FFF2-40B4-BE49-F238E27FC236}">
                <a16:creationId xmlns:a16="http://schemas.microsoft.com/office/drawing/2014/main" id="{04390B86-775E-1563-35F3-34F1F653620E}"/>
              </a:ext>
            </a:extLst>
          </p:cNvPr>
          <p:cNvSpPr txBox="1"/>
          <p:nvPr/>
        </p:nvSpPr>
        <p:spPr>
          <a:xfrm>
            <a:off x="842291" y="3013360"/>
            <a:ext cx="2058288" cy="369332"/>
          </a:xfrm>
          <a:prstGeom prst="rect">
            <a:avLst/>
          </a:prstGeom>
          <a:noFill/>
        </p:spPr>
        <p:txBody>
          <a:bodyPr wrap="square" rtlCol="0">
            <a:spAutoFit/>
          </a:bodyPr>
          <a:lstStyle/>
          <a:p>
            <a:r>
              <a:rPr lang="en-ZA" dirty="0">
                <a:solidFill>
                  <a:schemeClr val="bg1"/>
                </a:solidFill>
              </a:rPr>
              <a:t>Last Name:</a:t>
            </a:r>
          </a:p>
        </p:txBody>
      </p:sp>
      <p:sp>
        <p:nvSpPr>
          <p:cNvPr id="34" name="TextBox 33">
            <a:extLst>
              <a:ext uri="{FF2B5EF4-FFF2-40B4-BE49-F238E27FC236}">
                <a16:creationId xmlns:a16="http://schemas.microsoft.com/office/drawing/2014/main" id="{75F4EEF4-3483-B2BD-94FC-1340FC264400}"/>
              </a:ext>
            </a:extLst>
          </p:cNvPr>
          <p:cNvSpPr txBox="1"/>
          <p:nvPr/>
        </p:nvSpPr>
        <p:spPr>
          <a:xfrm>
            <a:off x="842291" y="3397533"/>
            <a:ext cx="2058288" cy="369332"/>
          </a:xfrm>
          <a:prstGeom prst="rect">
            <a:avLst/>
          </a:prstGeom>
          <a:noFill/>
        </p:spPr>
        <p:txBody>
          <a:bodyPr wrap="square" rtlCol="0">
            <a:spAutoFit/>
          </a:bodyPr>
          <a:lstStyle/>
          <a:p>
            <a:r>
              <a:rPr lang="en-ZA" dirty="0">
                <a:solidFill>
                  <a:schemeClr val="bg1"/>
                </a:solidFill>
              </a:rPr>
              <a:t>Email:</a:t>
            </a:r>
          </a:p>
        </p:txBody>
      </p:sp>
      <p:sp>
        <p:nvSpPr>
          <p:cNvPr id="35" name="TextBox 34">
            <a:extLst>
              <a:ext uri="{FF2B5EF4-FFF2-40B4-BE49-F238E27FC236}">
                <a16:creationId xmlns:a16="http://schemas.microsoft.com/office/drawing/2014/main" id="{71B806E1-46D8-7BAE-612A-072EEC52D769}"/>
              </a:ext>
            </a:extLst>
          </p:cNvPr>
          <p:cNvSpPr txBox="1"/>
          <p:nvPr/>
        </p:nvSpPr>
        <p:spPr>
          <a:xfrm>
            <a:off x="860875" y="3776821"/>
            <a:ext cx="2058288" cy="369332"/>
          </a:xfrm>
          <a:prstGeom prst="rect">
            <a:avLst/>
          </a:prstGeom>
          <a:noFill/>
        </p:spPr>
        <p:txBody>
          <a:bodyPr wrap="square" rtlCol="0">
            <a:spAutoFit/>
          </a:bodyPr>
          <a:lstStyle/>
          <a:p>
            <a:r>
              <a:rPr lang="en-ZA" dirty="0">
                <a:solidFill>
                  <a:schemeClr val="bg1"/>
                </a:solidFill>
              </a:rPr>
              <a:t>Contact Number:</a:t>
            </a:r>
          </a:p>
        </p:txBody>
      </p:sp>
      <p:sp>
        <p:nvSpPr>
          <p:cNvPr id="36" name="Rectangle: Rounded Corners 35">
            <a:extLst>
              <a:ext uri="{FF2B5EF4-FFF2-40B4-BE49-F238E27FC236}">
                <a16:creationId xmlns:a16="http://schemas.microsoft.com/office/drawing/2014/main" id="{FCC75C2B-2D2E-55FC-088E-2BFBDB62CE82}"/>
              </a:ext>
            </a:extLst>
          </p:cNvPr>
          <p:cNvSpPr/>
          <p:nvPr/>
        </p:nvSpPr>
        <p:spPr>
          <a:xfrm>
            <a:off x="2919163" y="2956846"/>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Rectangle: Rounded Corners 36">
            <a:extLst>
              <a:ext uri="{FF2B5EF4-FFF2-40B4-BE49-F238E27FC236}">
                <a16:creationId xmlns:a16="http://schemas.microsoft.com/office/drawing/2014/main" id="{30159AC6-EB2C-D4F6-64E2-FB9639E72AF8}"/>
              </a:ext>
            </a:extLst>
          </p:cNvPr>
          <p:cNvSpPr/>
          <p:nvPr/>
        </p:nvSpPr>
        <p:spPr>
          <a:xfrm>
            <a:off x="2919163" y="3355092"/>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8" name="Rectangle: Rounded Corners 37">
            <a:extLst>
              <a:ext uri="{FF2B5EF4-FFF2-40B4-BE49-F238E27FC236}">
                <a16:creationId xmlns:a16="http://schemas.microsoft.com/office/drawing/2014/main" id="{F502D940-4A1C-AD1E-7E63-209867ACD685}"/>
              </a:ext>
            </a:extLst>
          </p:cNvPr>
          <p:cNvSpPr/>
          <p:nvPr/>
        </p:nvSpPr>
        <p:spPr>
          <a:xfrm>
            <a:off x="2919163" y="377200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9" name="Rectangle: Rounded Corners 38">
            <a:extLst>
              <a:ext uri="{FF2B5EF4-FFF2-40B4-BE49-F238E27FC236}">
                <a16:creationId xmlns:a16="http://schemas.microsoft.com/office/drawing/2014/main" id="{826C2434-729C-2478-8201-293F4EFD49ED}"/>
              </a:ext>
            </a:extLst>
          </p:cNvPr>
          <p:cNvSpPr/>
          <p:nvPr/>
        </p:nvSpPr>
        <p:spPr>
          <a:xfrm>
            <a:off x="4984954" y="4723291"/>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PAY NOW</a:t>
            </a:r>
          </a:p>
        </p:txBody>
      </p:sp>
      <p:sp>
        <p:nvSpPr>
          <p:cNvPr id="40" name="Rectangle 39">
            <a:extLst>
              <a:ext uri="{FF2B5EF4-FFF2-40B4-BE49-F238E27FC236}">
                <a16:creationId xmlns:a16="http://schemas.microsoft.com/office/drawing/2014/main" id="{53EEBADC-3E7C-2E28-C249-320C9ADBBBD3}"/>
              </a:ext>
            </a:extLst>
          </p:cNvPr>
          <p:cNvSpPr/>
          <p:nvPr/>
        </p:nvSpPr>
        <p:spPr>
          <a:xfrm>
            <a:off x="0" y="6015528"/>
            <a:ext cx="12192000" cy="8341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41" name="Picture 40" descr="A blue letter f on a white circle&#10;&#10;Description automatically generated">
            <a:extLst>
              <a:ext uri="{FF2B5EF4-FFF2-40B4-BE49-F238E27FC236}">
                <a16:creationId xmlns:a16="http://schemas.microsoft.com/office/drawing/2014/main" id="{638DAF55-7394-CEA8-7800-137BC2F397AB}"/>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42" name="Picture 41" descr="A green and white logo&#10;&#10;Description automatically generated">
            <a:extLst>
              <a:ext uri="{FF2B5EF4-FFF2-40B4-BE49-F238E27FC236}">
                <a16:creationId xmlns:a16="http://schemas.microsoft.com/office/drawing/2014/main" id="{3AF4E47D-8F06-3E98-4FDD-C09733598F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43" name="Picture 42" descr="A logo of a camera&#10;&#10;Description automatically generated">
            <a:extLst>
              <a:ext uri="{FF2B5EF4-FFF2-40B4-BE49-F238E27FC236}">
                <a16:creationId xmlns:a16="http://schemas.microsoft.com/office/drawing/2014/main" id="{F21127EC-15CF-0A13-52EE-CD2C8D0D8968}"/>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44" name="Picture 43" descr="A blue bird with wings&#10;&#10;Description automatically generated">
            <a:extLst>
              <a:ext uri="{FF2B5EF4-FFF2-40B4-BE49-F238E27FC236}">
                <a16:creationId xmlns:a16="http://schemas.microsoft.com/office/drawing/2014/main" id="{D67B7E37-679B-BD44-4CFE-9AAFD8C6AB41}"/>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45" name="TextBox 44">
            <a:extLst>
              <a:ext uri="{FF2B5EF4-FFF2-40B4-BE49-F238E27FC236}">
                <a16:creationId xmlns:a16="http://schemas.microsoft.com/office/drawing/2014/main" id="{4FBD9BF4-5C48-B3DA-B2D6-E7C75579C71A}"/>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46" name="Graphic 45" descr="Badge Copyright outline">
            <a:extLst>
              <a:ext uri="{FF2B5EF4-FFF2-40B4-BE49-F238E27FC236}">
                <a16:creationId xmlns:a16="http://schemas.microsoft.com/office/drawing/2014/main" id="{3D29AB8F-31C8-302D-CB8D-8B54DA084C8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94111" y="6497062"/>
            <a:ext cx="307168" cy="307168"/>
          </a:xfrm>
          <a:prstGeom prst="rect">
            <a:avLst/>
          </a:prstGeom>
        </p:spPr>
      </p:pic>
    </p:spTree>
    <p:extLst>
      <p:ext uri="{BB962C8B-B14F-4D97-AF65-F5344CB8AC3E}">
        <p14:creationId xmlns:p14="http://schemas.microsoft.com/office/powerpoint/2010/main" val="423623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192000" cy="1519356"/>
            <a:chOff x="0" y="-29768"/>
            <a:chExt cx="12202174" cy="1519356"/>
          </a:xfrm>
        </p:grpSpPr>
        <p:sp>
          <p:nvSpPr>
            <p:cNvPr id="13" name="Rectangle 12">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group of hands on top of each other&#10;&#10;Description automatically generated">
            <a:extLst>
              <a:ext uri="{FF2B5EF4-FFF2-40B4-BE49-F238E27FC236}">
                <a16:creationId xmlns:a16="http://schemas.microsoft.com/office/drawing/2014/main" id="{E4EF0B96-65C1-2C54-4E38-A317C45AF944}"/>
              </a:ext>
            </a:extLst>
          </p:cNvPr>
          <p:cNvPicPr>
            <a:picLocks noChangeAspect="1"/>
          </p:cNvPicPr>
          <p:nvPr/>
        </p:nvPicPr>
        <p:blipFill rotWithShape="1">
          <a:blip r:embed="rId2">
            <a:extLst>
              <a:ext uri="{28A0092B-C50C-407E-A947-70E740481C1C}">
                <a14:useLocalDpi xmlns:a14="http://schemas.microsoft.com/office/drawing/2010/main" val="0"/>
              </a:ext>
            </a:extLst>
          </a:blip>
          <a:srcRect t="16759" b="17474"/>
          <a:stretch/>
        </p:blipFill>
        <p:spPr>
          <a:xfrm>
            <a:off x="2" y="349248"/>
            <a:ext cx="12191998" cy="5732197"/>
          </a:xfrm>
          <a:prstGeom prst="rect">
            <a:avLst/>
          </a:prstGeom>
        </p:spPr>
      </p:pic>
      <p:pic>
        <p:nvPicPr>
          <p:cNvPr id="10" name="Picture 9" descr="A logo with a person in the middle&#10;&#10;Description automatically generated">
            <a:extLst>
              <a:ext uri="{FF2B5EF4-FFF2-40B4-BE49-F238E27FC236}">
                <a16:creationId xmlns:a16="http://schemas.microsoft.com/office/drawing/2014/main" id="{A50E03DD-0C0A-8573-2CCE-CB09F1578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 y="-7259"/>
            <a:ext cx="1909730" cy="1334614"/>
          </a:xfrm>
          <a:prstGeom prst="rect">
            <a:avLst/>
          </a:prstGeom>
        </p:spPr>
      </p:pic>
      <p:pic>
        <p:nvPicPr>
          <p:cNvPr id="27" name="Picture 26" descr="A blue letter f on a white circle&#10;&#10;Description automatically generated">
            <a:extLst>
              <a:ext uri="{FF2B5EF4-FFF2-40B4-BE49-F238E27FC236}">
                <a16:creationId xmlns:a16="http://schemas.microsoft.com/office/drawing/2014/main" id="{60315EF7-16D4-9F65-0D9F-6575D73D1AE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29" name="Picture 28" descr="A green and white logo&#10;&#10;Description automatically generated">
            <a:extLst>
              <a:ext uri="{FF2B5EF4-FFF2-40B4-BE49-F238E27FC236}">
                <a16:creationId xmlns:a16="http://schemas.microsoft.com/office/drawing/2014/main" id="{2C7740AC-1302-909D-FBD9-7017D5FE57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33" name="Picture 32" descr="A logo of a camera&#10;&#10;Description automatically generated">
            <a:extLst>
              <a:ext uri="{FF2B5EF4-FFF2-40B4-BE49-F238E27FC236}">
                <a16:creationId xmlns:a16="http://schemas.microsoft.com/office/drawing/2014/main" id="{6BE2D259-E2F7-C160-473C-215AEA7BB3D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35" name="Picture 34" descr="A blue bird with wings&#10;&#10;Description automatically generated">
            <a:extLst>
              <a:ext uri="{FF2B5EF4-FFF2-40B4-BE49-F238E27FC236}">
                <a16:creationId xmlns:a16="http://schemas.microsoft.com/office/drawing/2014/main" id="{03499C13-C30E-A98A-1F33-38D5A007453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36" name="TextBox 35">
            <a:extLst>
              <a:ext uri="{FF2B5EF4-FFF2-40B4-BE49-F238E27FC236}">
                <a16:creationId xmlns:a16="http://schemas.microsoft.com/office/drawing/2014/main" id="{8760F7DA-A3CA-11A5-33F2-F436D0497B75}"/>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38" name="Graphic 37" descr="Badge Copyright outline">
            <a:extLst>
              <a:ext uri="{FF2B5EF4-FFF2-40B4-BE49-F238E27FC236}">
                <a16:creationId xmlns:a16="http://schemas.microsoft.com/office/drawing/2014/main" id="{A31BA8BB-08F6-5A71-E494-2588AC8D37F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394111" y="6497062"/>
            <a:ext cx="307168" cy="307168"/>
          </a:xfrm>
          <a:prstGeom prst="rect">
            <a:avLst/>
          </a:prstGeom>
        </p:spPr>
      </p:pic>
      <p:sp>
        <p:nvSpPr>
          <p:cNvPr id="26" name="TextBox 25">
            <a:extLst>
              <a:ext uri="{FF2B5EF4-FFF2-40B4-BE49-F238E27FC236}">
                <a16:creationId xmlns:a16="http://schemas.microsoft.com/office/drawing/2014/main" id="{7FF33F1C-0FAD-A0D5-0A38-687CAA578147}"/>
              </a:ext>
            </a:extLst>
          </p:cNvPr>
          <p:cNvSpPr txBox="1"/>
          <p:nvPr/>
        </p:nvSpPr>
        <p:spPr>
          <a:xfrm>
            <a:off x="33302" y="2096917"/>
            <a:ext cx="5874846" cy="3416320"/>
          </a:xfrm>
          <a:prstGeom prst="rect">
            <a:avLst/>
          </a:prstGeom>
          <a:solidFill>
            <a:schemeClr val="accent5">
              <a:lumMod val="75000"/>
            </a:schemeClr>
          </a:solidFill>
        </p:spPr>
        <p:txBody>
          <a:bodyPr wrap="square">
            <a:spAutoFit/>
          </a:bodyPr>
          <a:lstStyle/>
          <a:p>
            <a:r>
              <a:rPr lang="en-ZA" dirty="0">
                <a:solidFill>
                  <a:schemeClr val="bg1"/>
                </a:solidFill>
              </a:rPr>
              <a:t>Our aim is to work as a middleman to supply essential items such as food, clothes, blankets, minor furniture, etc., to less privileged people. Our donors will first register and then log in. The donors select items they are willing to donate and specify if they are willing to deliver them or provide a location for us to pick them up. If it is money, banking details will be provided. Donors can individually track the items they have donated, as we are focusing not only on organizations but also on community members. For reassurance, our donors will be notified when their items will be delivered so they can witness the entire delivery process.</a:t>
            </a:r>
          </a:p>
        </p:txBody>
      </p:sp>
      <p:sp>
        <p:nvSpPr>
          <p:cNvPr id="30" name="TextBox 29">
            <a:extLst>
              <a:ext uri="{FF2B5EF4-FFF2-40B4-BE49-F238E27FC236}">
                <a16:creationId xmlns:a16="http://schemas.microsoft.com/office/drawing/2014/main" id="{8D26883F-5E47-715B-2252-1EA38941DE69}"/>
              </a:ext>
            </a:extLst>
          </p:cNvPr>
          <p:cNvSpPr txBox="1"/>
          <p:nvPr/>
        </p:nvSpPr>
        <p:spPr>
          <a:xfrm>
            <a:off x="6411882" y="1877443"/>
            <a:ext cx="5780116" cy="2862322"/>
          </a:xfrm>
          <a:prstGeom prst="rect">
            <a:avLst/>
          </a:prstGeom>
          <a:solidFill>
            <a:schemeClr val="accent5">
              <a:lumMod val="75000"/>
            </a:schemeClr>
          </a:solidFill>
        </p:spPr>
        <p:txBody>
          <a:bodyPr wrap="square">
            <a:spAutoFit/>
          </a:bodyPr>
          <a:lstStyle/>
          <a:p>
            <a:endParaRPr lang="en-ZA" dirty="0"/>
          </a:p>
          <a:p>
            <a:r>
              <a:rPr lang="en-ZA" dirty="0">
                <a:solidFill>
                  <a:schemeClr val="bg1"/>
                </a:solidFill>
              </a:rPr>
              <a:t>Our inspiration came from realizing that people think donating takes a lot; they think it only takes millions to change lives. However, changing people’s situations can take just a rand and some second-hand clothes. The majority of us grew up around young and old people who find themselves in disadvantaged situations where they can’t provide for themselves and don’t have the power to change their circumstances. Hope Haven Organization can be the helping hand.</a:t>
            </a:r>
          </a:p>
        </p:txBody>
      </p:sp>
      <p:sp>
        <p:nvSpPr>
          <p:cNvPr id="31" name="Rectangle 30">
            <a:extLst>
              <a:ext uri="{FF2B5EF4-FFF2-40B4-BE49-F238E27FC236}">
                <a16:creationId xmlns:a16="http://schemas.microsoft.com/office/drawing/2014/main" id="{96FB248C-4CBD-2BEB-5969-0A70BA79142F}"/>
              </a:ext>
            </a:extLst>
          </p:cNvPr>
          <p:cNvSpPr/>
          <p:nvPr/>
        </p:nvSpPr>
        <p:spPr>
          <a:xfrm>
            <a:off x="1907458" y="-5534"/>
            <a:ext cx="10284542" cy="96005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TextBox 31">
            <a:extLst>
              <a:ext uri="{FF2B5EF4-FFF2-40B4-BE49-F238E27FC236}">
                <a16:creationId xmlns:a16="http://schemas.microsoft.com/office/drawing/2014/main" id="{AA83BF01-5717-9DB9-834A-A37E8B42BBBF}"/>
              </a:ext>
            </a:extLst>
          </p:cNvPr>
          <p:cNvSpPr txBox="1"/>
          <p:nvPr/>
        </p:nvSpPr>
        <p:spPr>
          <a:xfrm>
            <a:off x="1907456" y="352271"/>
            <a:ext cx="3942878" cy="615553"/>
          </a:xfrm>
          <a:prstGeom prst="rect">
            <a:avLst/>
          </a:prstGeom>
          <a:noFill/>
        </p:spPr>
        <p:txBody>
          <a:bodyPr wrap="square">
            <a:spAutoFit/>
          </a:bodyPr>
          <a:lstStyle/>
          <a:p>
            <a:r>
              <a:rPr lang="en-ZA" sz="1600" dirty="0">
                <a:solidFill>
                  <a:schemeClr val="accent5">
                    <a:lumMod val="50000"/>
                  </a:schemeClr>
                </a:solidFill>
              </a:rPr>
              <a:t>The Smallest Act Of Kindness Is Worth More Than The Greatest Intention</a:t>
            </a:r>
            <a:r>
              <a:rPr lang="en-ZA" sz="1800" dirty="0">
                <a:solidFill>
                  <a:schemeClr val="accent5">
                    <a:lumMod val="50000"/>
                  </a:schemeClr>
                </a:solidFill>
              </a:rPr>
              <a:t>.</a:t>
            </a:r>
          </a:p>
        </p:txBody>
      </p:sp>
      <p:sp>
        <p:nvSpPr>
          <p:cNvPr id="34" name="TextBox 33">
            <a:extLst>
              <a:ext uri="{FF2B5EF4-FFF2-40B4-BE49-F238E27FC236}">
                <a16:creationId xmlns:a16="http://schemas.microsoft.com/office/drawing/2014/main" id="{4DA9C8C1-5010-0C74-C2B7-82D5E6D6D9CF}"/>
              </a:ext>
            </a:extLst>
          </p:cNvPr>
          <p:cNvSpPr txBox="1"/>
          <p:nvPr/>
        </p:nvSpPr>
        <p:spPr>
          <a:xfrm>
            <a:off x="1839851" y="-87208"/>
            <a:ext cx="4323758"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sp>
        <p:nvSpPr>
          <p:cNvPr id="37" name="TextBox 36">
            <a:extLst>
              <a:ext uri="{FF2B5EF4-FFF2-40B4-BE49-F238E27FC236}">
                <a16:creationId xmlns:a16="http://schemas.microsoft.com/office/drawing/2014/main" id="{FD75E809-24A9-2B24-F2F9-8A30A52D4F47}"/>
              </a:ext>
            </a:extLst>
          </p:cNvPr>
          <p:cNvSpPr txBox="1"/>
          <p:nvPr/>
        </p:nvSpPr>
        <p:spPr>
          <a:xfrm>
            <a:off x="9397620" y="238818"/>
            <a:ext cx="996491" cy="369332"/>
          </a:xfrm>
          <a:prstGeom prst="rect">
            <a:avLst/>
          </a:prstGeom>
          <a:noFill/>
        </p:spPr>
        <p:txBody>
          <a:bodyPr wrap="none" rtlCol="0">
            <a:spAutoFit/>
          </a:bodyPr>
          <a:lstStyle/>
          <a:p>
            <a:r>
              <a:rPr lang="en-ZA" dirty="0">
                <a:solidFill>
                  <a:schemeClr val="bg1"/>
                </a:solidFill>
              </a:rPr>
              <a:t>Register</a:t>
            </a:r>
          </a:p>
        </p:txBody>
      </p:sp>
      <p:sp>
        <p:nvSpPr>
          <p:cNvPr id="39" name="TextBox 38">
            <a:extLst>
              <a:ext uri="{FF2B5EF4-FFF2-40B4-BE49-F238E27FC236}">
                <a16:creationId xmlns:a16="http://schemas.microsoft.com/office/drawing/2014/main" id="{99188B28-EF7F-C244-6FF6-02EF73601C09}"/>
              </a:ext>
            </a:extLst>
          </p:cNvPr>
          <p:cNvSpPr txBox="1"/>
          <p:nvPr/>
        </p:nvSpPr>
        <p:spPr>
          <a:xfrm>
            <a:off x="10835725" y="290715"/>
            <a:ext cx="720647" cy="369332"/>
          </a:xfrm>
          <a:prstGeom prst="rect">
            <a:avLst/>
          </a:prstGeom>
          <a:noFill/>
        </p:spPr>
        <p:txBody>
          <a:bodyPr wrap="none" rtlCol="0">
            <a:spAutoFit/>
          </a:bodyPr>
          <a:lstStyle/>
          <a:p>
            <a:r>
              <a:rPr lang="en-ZA" dirty="0">
                <a:solidFill>
                  <a:schemeClr val="bg1"/>
                </a:solidFill>
              </a:rPr>
              <a:t>Login</a:t>
            </a:r>
          </a:p>
        </p:txBody>
      </p:sp>
      <p:pic>
        <p:nvPicPr>
          <p:cNvPr id="41" name="Graphic 40" descr="Stars outline">
            <a:extLst>
              <a:ext uri="{FF2B5EF4-FFF2-40B4-BE49-F238E27FC236}">
                <a16:creationId xmlns:a16="http://schemas.microsoft.com/office/drawing/2014/main" id="{6501CDDD-E8D0-7A06-243A-91CD5E78EEF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611277" y="922893"/>
            <a:ext cx="1053815" cy="1004019"/>
          </a:xfrm>
          <a:prstGeom prst="rect">
            <a:avLst/>
          </a:prstGeom>
        </p:spPr>
      </p:pic>
      <p:pic>
        <p:nvPicPr>
          <p:cNvPr id="42" name="Graphic 41" descr="Care with solid fill">
            <a:extLst>
              <a:ext uri="{FF2B5EF4-FFF2-40B4-BE49-F238E27FC236}">
                <a16:creationId xmlns:a16="http://schemas.microsoft.com/office/drawing/2014/main" id="{E0865B48-F312-2B4A-A679-91030FD6989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396251" y="849587"/>
            <a:ext cx="1358961" cy="914400"/>
          </a:xfrm>
          <a:prstGeom prst="rect">
            <a:avLst/>
          </a:prstGeom>
        </p:spPr>
      </p:pic>
      <p:sp>
        <p:nvSpPr>
          <p:cNvPr id="43" name="TextBox 42">
            <a:extLst>
              <a:ext uri="{FF2B5EF4-FFF2-40B4-BE49-F238E27FC236}">
                <a16:creationId xmlns:a16="http://schemas.microsoft.com/office/drawing/2014/main" id="{39DA4BD7-5453-F373-3F26-9E1B338599B8}"/>
              </a:ext>
            </a:extLst>
          </p:cNvPr>
          <p:cNvSpPr txBox="1"/>
          <p:nvPr/>
        </p:nvSpPr>
        <p:spPr>
          <a:xfrm>
            <a:off x="1866687" y="1632779"/>
            <a:ext cx="2171714" cy="523220"/>
          </a:xfrm>
          <a:prstGeom prst="rect">
            <a:avLst/>
          </a:prstGeom>
          <a:noFill/>
        </p:spPr>
        <p:txBody>
          <a:bodyPr wrap="square" rtlCol="0">
            <a:spAutoFit/>
          </a:bodyPr>
          <a:lstStyle/>
          <a:p>
            <a:r>
              <a:rPr lang="en-ZA" sz="2800" b="1" dirty="0">
                <a:solidFill>
                  <a:schemeClr val="bg1"/>
                </a:solidFill>
              </a:rPr>
              <a:t>OUR AIM</a:t>
            </a:r>
          </a:p>
        </p:txBody>
      </p:sp>
      <p:sp>
        <p:nvSpPr>
          <p:cNvPr id="44" name="TextBox 43">
            <a:extLst>
              <a:ext uri="{FF2B5EF4-FFF2-40B4-BE49-F238E27FC236}">
                <a16:creationId xmlns:a16="http://schemas.microsoft.com/office/drawing/2014/main" id="{E9E08E92-38CA-64C5-263A-F5DBA1DCB51E}"/>
              </a:ext>
            </a:extLst>
          </p:cNvPr>
          <p:cNvSpPr txBox="1"/>
          <p:nvPr/>
        </p:nvSpPr>
        <p:spPr>
          <a:xfrm>
            <a:off x="6345985" y="1147565"/>
            <a:ext cx="3266621" cy="523220"/>
          </a:xfrm>
          <a:prstGeom prst="rect">
            <a:avLst/>
          </a:prstGeom>
          <a:noFill/>
        </p:spPr>
        <p:txBody>
          <a:bodyPr wrap="square" rtlCol="0">
            <a:spAutoFit/>
          </a:bodyPr>
          <a:lstStyle/>
          <a:p>
            <a:r>
              <a:rPr lang="en-ZA" sz="2800" b="1" dirty="0">
                <a:solidFill>
                  <a:schemeClr val="bg1"/>
                </a:solidFill>
              </a:rPr>
              <a:t>OUR INSPIRATION</a:t>
            </a:r>
          </a:p>
        </p:txBody>
      </p:sp>
      <p:sp>
        <p:nvSpPr>
          <p:cNvPr id="2" name="TextBox 1">
            <a:extLst>
              <a:ext uri="{FF2B5EF4-FFF2-40B4-BE49-F238E27FC236}">
                <a16:creationId xmlns:a16="http://schemas.microsoft.com/office/drawing/2014/main" id="{B17690F6-2EF5-4F39-9D32-D42C9043C643}"/>
              </a:ext>
            </a:extLst>
          </p:cNvPr>
          <p:cNvSpPr txBox="1"/>
          <p:nvPr/>
        </p:nvSpPr>
        <p:spPr>
          <a:xfrm>
            <a:off x="6998842" y="5047086"/>
            <a:ext cx="3179619" cy="369332"/>
          </a:xfrm>
          <a:prstGeom prst="rect">
            <a:avLst/>
          </a:prstGeom>
          <a:noFill/>
        </p:spPr>
        <p:txBody>
          <a:bodyPr wrap="square" rtlCol="0">
            <a:spAutoFit/>
          </a:bodyPr>
          <a:lstStyle/>
          <a:p>
            <a:r>
              <a:rPr lang="en-ZA" dirty="0">
                <a:solidFill>
                  <a:schemeClr val="bg1"/>
                </a:solidFill>
              </a:rPr>
              <a:t>1. Ntshuxeko Yvonne Mashava</a:t>
            </a:r>
          </a:p>
        </p:txBody>
      </p:sp>
      <p:sp>
        <p:nvSpPr>
          <p:cNvPr id="3" name="TextBox 2">
            <a:extLst>
              <a:ext uri="{FF2B5EF4-FFF2-40B4-BE49-F238E27FC236}">
                <a16:creationId xmlns:a16="http://schemas.microsoft.com/office/drawing/2014/main" id="{5D42B1B3-2B82-97CB-C6E8-B5DC771D219F}"/>
              </a:ext>
            </a:extLst>
          </p:cNvPr>
          <p:cNvSpPr txBox="1"/>
          <p:nvPr/>
        </p:nvSpPr>
        <p:spPr>
          <a:xfrm>
            <a:off x="7043237" y="5302579"/>
            <a:ext cx="3179619" cy="369332"/>
          </a:xfrm>
          <a:prstGeom prst="rect">
            <a:avLst/>
          </a:prstGeom>
          <a:noFill/>
        </p:spPr>
        <p:txBody>
          <a:bodyPr wrap="square" rtlCol="0">
            <a:spAutoFit/>
          </a:bodyPr>
          <a:lstStyle/>
          <a:p>
            <a:r>
              <a:rPr lang="en-ZA" dirty="0">
                <a:solidFill>
                  <a:schemeClr val="bg1"/>
                </a:solidFill>
              </a:rPr>
              <a:t>2. Lucy Shai</a:t>
            </a:r>
          </a:p>
        </p:txBody>
      </p:sp>
      <p:sp>
        <p:nvSpPr>
          <p:cNvPr id="4" name="TextBox 3">
            <a:extLst>
              <a:ext uri="{FF2B5EF4-FFF2-40B4-BE49-F238E27FC236}">
                <a16:creationId xmlns:a16="http://schemas.microsoft.com/office/drawing/2014/main" id="{53073429-CC88-DBEA-13A7-B6B69FD4DB8D}"/>
              </a:ext>
            </a:extLst>
          </p:cNvPr>
          <p:cNvSpPr txBox="1"/>
          <p:nvPr/>
        </p:nvSpPr>
        <p:spPr>
          <a:xfrm>
            <a:off x="7029939" y="5525348"/>
            <a:ext cx="3179619" cy="369332"/>
          </a:xfrm>
          <a:prstGeom prst="rect">
            <a:avLst/>
          </a:prstGeom>
          <a:noFill/>
        </p:spPr>
        <p:txBody>
          <a:bodyPr wrap="square" rtlCol="0">
            <a:spAutoFit/>
          </a:bodyPr>
          <a:lstStyle/>
          <a:p>
            <a:r>
              <a:rPr lang="en-ZA" dirty="0">
                <a:solidFill>
                  <a:schemeClr val="bg1"/>
                </a:solidFill>
              </a:rPr>
              <a:t>3. </a:t>
            </a:r>
            <a:r>
              <a:rPr lang="en-ZA" dirty="0" err="1">
                <a:solidFill>
                  <a:schemeClr val="bg1"/>
                </a:solidFill>
              </a:rPr>
              <a:t>Sandisiwe</a:t>
            </a:r>
            <a:r>
              <a:rPr lang="en-ZA" dirty="0">
                <a:solidFill>
                  <a:schemeClr val="bg1"/>
                </a:solidFill>
              </a:rPr>
              <a:t> </a:t>
            </a:r>
            <a:r>
              <a:rPr lang="en-ZA" dirty="0" err="1">
                <a:solidFill>
                  <a:schemeClr val="bg1"/>
                </a:solidFill>
              </a:rPr>
              <a:t>Mahanjana</a:t>
            </a:r>
            <a:endParaRPr lang="en-ZA" dirty="0">
              <a:solidFill>
                <a:schemeClr val="bg1"/>
              </a:solidFill>
            </a:endParaRPr>
          </a:p>
        </p:txBody>
      </p:sp>
      <p:sp>
        <p:nvSpPr>
          <p:cNvPr id="5" name="TextBox 4">
            <a:extLst>
              <a:ext uri="{FF2B5EF4-FFF2-40B4-BE49-F238E27FC236}">
                <a16:creationId xmlns:a16="http://schemas.microsoft.com/office/drawing/2014/main" id="{5FBAEAC1-40F4-F014-B890-6C10906B2C06}"/>
              </a:ext>
            </a:extLst>
          </p:cNvPr>
          <p:cNvSpPr txBox="1"/>
          <p:nvPr/>
        </p:nvSpPr>
        <p:spPr>
          <a:xfrm>
            <a:off x="7036588" y="5745376"/>
            <a:ext cx="3179619" cy="369332"/>
          </a:xfrm>
          <a:prstGeom prst="rect">
            <a:avLst/>
          </a:prstGeom>
          <a:noFill/>
        </p:spPr>
        <p:txBody>
          <a:bodyPr wrap="square" rtlCol="0">
            <a:spAutoFit/>
          </a:bodyPr>
          <a:lstStyle/>
          <a:p>
            <a:r>
              <a:rPr lang="en-ZA" dirty="0">
                <a:solidFill>
                  <a:schemeClr val="bg1"/>
                </a:solidFill>
              </a:rPr>
              <a:t>4. </a:t>
            </a:r>
            <a:r>
              <a:rPr lang="en-ZA" dirty="0" err="1">
                <a:solidFill>
                  <a:schemeClr val="bg1"/>
                </a:solidFill>
              </a:rPr>
              <a:t>Khanyi</a:t>
            </a:r>
            <a:r>
              <a:rPr lang="en-ZA" dirty="0">
                <a:solidFill>
                  <a:schemeClr val="bg1"/>
                </a:solidFill>
              </a:rPr>
              <a:t> Nokwanda</a:t>
            </a:r>
          </a:p>
        </p:txBody>
      </p:sp>
      <p:sp>
        <p:nvSpPr>
          <p:cNvPr id="6" name="TextBox 5">
            <a:extLst>
              <a:ext uri="{FF2B5EF4-FFF2-40B4-BE49-F238E27FC236}">
                <a16:creationId xmlns:a16="http://schemas.microsoft.com/office/drawing/2014/main" id="{03F96DF5-8435-4328-CF67-4E2E12D485D0}"/>
              </a:ext>
            </a:extLst>
          </p:cNvPr>
          <p:cNvSpPr txBox="1"/>
          <p:nvPr/>
        </p:nvSpPr>
        <p:spPr>
          <a:xfrm>
            <a:off x="6998841" y="4755856"/>
            <a:ext cx="3179619" cy="369332"/>
          </a:xfrm>
          <a:prstGeom prst="rect">
            <a:avLst/>
          </a:prstGeom>
          <a:noFill/>
        </p:spPr>
        <p:txBody>
          <a:bodyPr wrap="square" rtlCol="0">
            <a:spAutoFit/>
          </a:bodyPr>
          <a:lstStyle/>
          <a:p>
            <a:r>
              <a:rPr lang="en-ZA" dirty="0">
                <a:solidFill>
                  <a:schemeClr val="bg1"/>
                </a:solidFill>
              </a:rPr>
              <a:t>GROUP MEMBERS</a:t>
            </a:r>
          </a:p>
        </p:txBody>
      </p:sp>
    </p:spTree>
    <p:extLst>
      <p:ext uri="{BB962C8B-B14F-4D97-AF65-F5344CB8AC3E}">
        <p14:creationId xmlns:p14="http://schemas.microsoft.com/office/powerpoint/2010/main" val="19204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erson's hands holding a heart&#10;&#10;Description automatically generated">
            <a:extLst>
              <a:ext uri="{FF2B5EF4-FFF2-40B4-BE49-F238E27FC236}">
                <a16:creationId xmlns:a16="http://schemas.microsoft.com/office/drawing/2014/main" id="{A712137C-C213-3279-897F-9928A94D1DF9}"/>
              </a:ext>
            </a:extLst>
          </p:cNvPr>
          <p:cNvPicPr>
            <a:picLocks noChangeAspect="1"/>
          </p:cNvPicPr>
          <p:nvPr/>
        </p:nvPicPr>
        <p:blipFill rotWithShape="1">
          <a:blip r:embed="rId2">
            <a:extLst>
              <a:ext uri="{28A0092B-C50C-407E-A947-70E740481C1C}">
                <a14:useLocalDpi xmlns:a14="http://schemas.microsoft.com/office/drawing/2010/main" val="0"/>
              </a:ext>
            </a:extLst>
          </a:blip>
          <a:srcRect t="7484" b="8246"/>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216BB327-7AA9-4EC5-815F-9D8E6BC53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A938D77-8F9A-0B4A-B423-17C4E1D57F01}"/>
              </a:ext>
            </a:extLst>
          </p:cNvPr>
          <p:cNvSpPr/>
          <p:nvPr/>
        </p:nvSpPr>
        <p:spPr>
          <a:xfrm>
            <a:off x="1946788" y="1147570"/>
            <a:ext cx="7590503" cy="5496578"/>
          </a:xfrm>
          <a:prstGeom prst="roundRect">
            <a:avLst/>
          </a:prstGeom>
          <a:solidFill>
            <a:schemeClr val="accent5">
              <a:lumMod val="60000"/>
              <a:lumOff val="4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a:t>
            </a:r>
          </a:p>
        </p:txBody>
      </p:sp>
      <p:sp>
        <p:nvSpPr>
          <p:cNvPr id="9" name="TextBox 8">
            <a:extLst>
              <a:ext uri="{FF2B5EF4-FFF2-40B4-BE49-F238E27FC236}">
                <a16:creationId xmlns:a16="http://schemas.microsoft.com/office/drawing/2014/main" id="{BF1A4C89-CDA8-3D61-E57E-315813F90DB6}"/>
              </a:ext>
            </a:extLst>
          </p:cNvPr>
          <p:cNvSpPr txBox="1"/>
          <p:nvPr/>
        </p:nvSpPr>
        <p:spPr>
          <a:xfrm>
            <a:off x="2477728" y="2224628"/>
            <a:ext cx="1607574" cy="369332"/>
          </a:xfrm>
          <a:prstGeom prst="rect">
            <a:avLst/>
          </a:prstGeom>
          <a:noFill/>
        </p:spPr>
        <p:txBody>
          <a:bodyPr wrap="square" rtlCol="0">
            <a:spAutoFit/>
          </a:bodyPr>
          <a:lstStyle/>
          <a:p>
            <a:r>
              <a:rPr lang="en-ZA" dirty="0">
                <a:solidFill>
                  <a:schemeClr val="bg1"/>
                </a:solidFill>
              </a:rPr>
              <a:t>First Name:</a:t>
            </a:r>
          </a:p>
        </p:txBody>
      </p:sp>
      <p:sp>
        <p:nvSpPr>
          <p:cNvPr id="11" name="TextBox 10">
            <a:extLst>
              <a:ext uri="{FF2B5EF4-FFF2-40B4-BE49-F238E27FC236}">
                <a16:creationId xmlns:a16="http://schemas.microsoft.com/office/drawing/2014/main" id="{F3F00051-02DC-5492-5889-C0EE59B18979}"/>
              </a:ext>
            </a:extLst>
          </p:cNvPr>
          <p:cNvSpPr txBox="1"/>
          <p:nvPr/>
        </p:nvSpPr>
        <p:spPr>
          <a:xfrm>
            <a:off x="2477728" y="2682718"/>
            <a:ext cx="1607574" cy="369332"/>
          </a:xfrm>
          <a:prstGeom prst="rect">
            <a:avLst/>
          </a:prstGeom>
          <a:noFill/>
        </p:spPr>
        <p:txBody>
          <a:bodyPr wrap="square" rtlCol="0">
            <a:spAutoFit/>
          </a:bodyPr>
          <a:lstStyle/>
          <a:p>
            <a:r>
              <a:rPr lang="en-ZA" dirty="0">
                <a:solidFill>
                  <a:schemeClr val="bg1"/>
                </a:solidFill>
              </a:rPr>
              <a:t>Last Name:</a:t>
            </a:r>
          </a:p>
        </p:txBody>
      </p:sp>
      <p:sp>
        <p:nvSpPr>
          <p:cNvPr id="13" name="Rectangle 12">
            <a:extLst>
              <a:ext uri="{FF2B5EF4-FFF2-40B4-BE49-F238E27FC236}">
                <a16:creationId xmlns:a16="http://schemas.microsoft.com/office/drawing/2014/main" id="{AA5D8634-F3FE-283D-B7BD-691C98F7648C}"/>
              </a:ext>
            </a:extLst>
          </p:cNvPr>
          <p:cNvSpPr/>
          <p:nvPr/>
        </p:nvSpPr>
        <p:spPr>
          <a:xfrm>
            <a:off x="0" y="115193"/>
            <a:ext cx="12192000" cy="917194"/>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Picture 16" descr="A logo with a person in the middle&#10;&#10;Description automatically generated">
            <a:extLst>
              <a:ext uri="{FF2B5EF4-FFF2-40B4-BE49-F238E27FC236}">
                <a16:creationId xmlns:a16="http://schemas.microsoft.com/office/drawing/2014/main" id="{E3A23DBA-2BE3-53A9-6EE8-81E49991C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193"/>
            <a:ext cx="1302566" cy="917194"/>
          </a:xfrm>
          <a:prstGeom prst="rect">
            <a:avLst/>
          </a:prstGeom>
        </p:spPr>
      </p:pic>
      <p:sp>
        <p:nvSpPr>
          <p:cNvPr id="20" name="TextBox 19">
            <a:extLst>
              <a:ext uri="{FF2B5EF4-FFF2-40B4-BE49-F238E27FC236}">
                <a16:creationId xmlns:a16="http://schemas.microsoft.com/office/drawing/2014/main" id="{BC5F5E5C-DE91-1D3B-C65C-415980D3EC13}"/>
              </a:ext>
            </a:extLst>
          </p:cNvPr>
          <p:cNvSpPr txBox="1"/>
          <p:nvPr/>
        </p:nvSpPr>
        <p:spPr>
          <a:xfrm>
            <a:off x="2477728" y="3171682"/>
            <a:ext cx="1607574" cy="369332"/>
          </a:xfrm>
          <a:prstGeom prst="rect">
            <a:avLst/>
          </a:prstGeom>
          <a:noFill/>
        </p:spPr>
        <p:txBody>
          <a:bodyPr wrap="square" rtlCol="0">
            <a:spAutoFit/>
          </a:bodyPr>
          <a:lstStyle/>
          <a:p>
            <a:r>
              <a:rPr lang="en-ZA" dirty="0">
                <a:solidFill>
                  <a:schemeClr val="bg1"/>
                </a:solidFill>
              </a:rPr>
              <a:t>Email:</a:t>
            </a:r>
          </a:p>
        </p:txBody>
      </p:sp>
      <p:sp>
        <p:nvSpPr>
          <p:cNvPr id="21" name="TextBox 20">
            <a:extLst>
              <a:ext uri="{FF2B5EF4-FFF2-40B4-BE49-F238E27FC236}">
                <a16:creationId xmlns:a16="http://schemas.microsoft.com/office/drawing/2014/main" id="{9FF14EAF-B788-279D-81A2-6F44D562C639}"/>
              </a:ext>
            </a:extLst>
          </p:cNvPr>
          <p:cNvSpPr txBox="1"/>
          <p:nvPr/>
        </p:nvSpPr>
        <p:spPr>
          <a:xfrm>
            <a:off x="2394152" y="3598898"/>
            <a:ext cx="1863214" cy="369332"/>
          </a:xfrm>
          <a:prstGeom prst="rect">
            <a:avLst/>
          </a:prstGeom>
          <a:noFill/>
        </p:spPr>
        <p:txBody>
          <a:bodyPr wrap="square" rtlCol="0">
            <a:spAutoFit/>
          </a:bodyPr>
          <a:lstStyle/>
          <a:p>
            <a:r>
              <a:rPr lang="en-ZA" dirty="0">
                <a:solidFill>
                  <a:schemeClr val="bg1"/>
                </a:solidFill>
              </a:rPr>
              <a:t>Confirm Email:</a:t>
            </a:r>
          </a:p>
        </p:txBody>
      </p:sp>
      <p:sp>
        <p:nvSpPr>
          <p:cNvPr id="22" name="TextBox 21">
            <a:extLst>
              <a:ext uri="{FF2B5EF4-FFF2-40B4-BE49-F238E27FC236}">
                <a16:creationId xmlns:a16="http://schemas.microsoft.com/office/drawing/2014/main" id="{0703FA81-FD54-229B-213F-F939F5CA5F95}"/>
              </a:ext>
            </a:extLst>
          </p:cNvPr>
          <p:cNvSpPr txBox="1"/>
          <p:nvPr/>
        </p:nvSpPr>
        <p:spPr>
          <a:xfrm>
            <a:off x="2433483" y="4186719"/>
            <a:ext cx="1607574" cy="369332"/>
          </a:xfrm>
          <a:prstGeom prst="rect">
            <a:avLst/>
          </a:prstGeom>
          <a:noFill/>
        </p:spPr>
        <p:txBody>
          <a:bodyPr wrap="square" rtlCol="0">
            <a:spAutoFit/>
          </a:bodyPr>
          <a:lstStyle/>
          <a:p>
            <a:r>
              <a:rPr lang="en-ZA" dirty="0">
                <a:solidFill>
                  <a:schemeClr val="bg1"/>
                </a:solidFill>
              </a:rPr>
              <a:t>Password:</a:t>
            </a:r>
          </a:p>
        </p:txBody>
      </p:sp>
      <p:sp>
        <p:nvSpPr>
          <p:cNvPr id="23" name="TextBox 22">
            <a:extLst>
              <a:ext uri="{FF2B5EF4-FFF2-40B4-BE49-F238E27FC236}">
                <a16:creationId xmlns:a16="http://schemas.microsoft.com/office/drawing/2014/main" id="{D3031535-3980-1626-B68E-C7B8E66537FD}"/>
              </a:ext>
            </a:extLst>
          </p:cNvPr>
          <p:cNvSpPr txBox="1"/>
          <p:nvPr/>
        </p:nvSpPr>
        <p:spPr>
          <a:xfrm>
            <a:off x="2408901" y="4692595"/>
            <a:ext cx="2128685" cy="369332"/>
          </a:xfrm>
          <a:prstGeom prst="rect">
            <a:avLst/>
          </a:prstGeom>
          <a:noFill/>
        </p:spPr>
        <p:txBody>
          <a:bodyPr wrap="square" rtlCol="0">
            <a:spAutoFit/>
          </a:bodyPr>
          <a:lstStyle/>
          <a:p>
            <a:r>
              <a:rPr lang="en-ZA" dirty="0">
                <a:solidFill>
                  <a:schemeClr val="bg1"/>
                </a:solidFill>
              </a:rPr>
              <a:t>Confirm Password:</a:t>
            </a:r>
          </a:p>
        </p:txBody>
      </p:sp>
      <p:sp>
        <p:nvSpPr>
          <p:cNvPr id="24" name="Rectangle: Rounded Corners 23">
            <a:extLst>
              <a:ext uri="{FF2B5EF4-FFF2-40B4-BE49-F238E27FC236}">
                <a16:creationId xmlns:a16="http://schemas.microsoft.com/office/drawing/2014/main" id="{6C88FA0A-8FAC-C369-A81A-5CF846AD8A58}"/>
              </a:ext>
            </a:extLst>
          </p:cNvPr>
          <p:cNvSpPr/>
          <p:nvPr/>
        </p:nvSpPr>
        <p:spPr>
          <a:xfrm>
            <a:off x="4661313" y="2165306"/>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Lucy</a:t>
            </a:r>
          </a:p>
        </p:txBody>
      </p:sp>
      <p:sp>
        <p:nvSpPr>
          <p:cNvPr id="25" name="Rectangle: Rounded Corners 24">
            <a:extLst>
              <a:ext uri="{FF2B5EF4-FFF2-40B4-BE49-F238E27FC236}">
                <a16:creationId xmlns:a16="http://schemas.microsoft.com/office/drawing/2014/main" id="{61BAE84A-A7EC-F254-8B01-6367F2426337}"/>
              </a:ext>
            </a:extLst>
          </p:cNvPr>
          <p:cNvSpPr/>
          <p:nvPr/>
        </p:nvSpPr>
        <p:spPr>
          <a:xfrm>
            <a:off x="4661313" y="2633297"/>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Shai</a:t>
            </a:r>
          </a:p>
        </p:txBody>
      </p:sp>
      <p:sp>
        <p:nvSpPr>
          <p:cNvPr id="26" name="Rectangle: Rounded Corners 25">
            <a:extLst>
              <a:ext uri="{FF2B5EF4-FFF2-40B4-BE49-F238E27FC236}">
                <a16:creationId xmlns:a16="http://schemas.microsoft.com/office/drawing/2014/main" id="{960A819F-99E3-093D-CA50-2B9EEF363C5B}"/>
              </a:ext>
            </a:extLst>
          </p:cNvPr>
          <p:cNvSpPr/>
          <p:nvPr/>
        </p:nvSpPr>
        <p:spPr>
          <a:xfrm>
            <a:off x="4661313" y="3097792"/>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lucyshai@gmail.com</a:t>
            </a:r>
          </a:p>
        </p:txBody>
      </p:sp>
      <p:sp>
        <p:nvSpPr>
          <p:cNvPr id="27" name="Rectangle: Rounded Corners 26">
            <a:extLst>
              <a:ext uri="{FF2B5EF4-FFF2-40B4-BE49-F238E27FC236}">
                <a16:creationId xmlns:a16="http://schemas.microsoft.com/office/drawing/2014/main" id="{2D2A9E98-6D97-AE73-C468-D7BA95597A48}"/>
              </a:ext>
            </a:extLst>
          </p:cNvPr>
          <p:cNvSpPr/>
          <p:nvPr/>
        </p:nvSpPr>
        <p:spPr>
          <a:xfrm>
            <a:off x="4661313" y="3619524"/>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a:solidFill>
                  <a:schemeClr val="tx1"/>
                </a:solidFill>
              </a:rPr>
              <a:t>lucyshai@gmail.com</a:t>
            </a:r>
            <a:endParaRPr lang="en-ZA" dirty="0">
              <a:solidFill>
                <a:schemeClr val="tx1"/>
              </a:solidFill>
            </a:endParaRPr>
          </a:p>
        </p:txBody>
      </p:sp>
      <p:sp>
        <p:nvSpPr>
          <p:cNvPr id="28" name="Rectangle: Rounded Corners 27">
            <a:extLst>
              <a:ext uri="{FF2B5EF4-FFF2-40B4-BE49-F238E27FC236}">
                <a16:creationId xmlns:a16="http://schemas.microsoft.com/office/drawing/2014/main" id="{C23641CD-102B-FD83-A7FF-85379E0F2B68}"/>
              </a:ext>
            </a:extLst>
          </p:cNvPr>
          <p:cNvSpPr/>
          <p:nvPr/>
        </p:nvSpPr>
        <p:spPr>
          <a:xfrm>
            <a:off x="4661313" y="4141256"/>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Lucy@34</a:t>
            </a:r>
          </a:p>
        </p:txBody>
      </p:sp>
      <p:sp>
        <p:nvSpPr>
          <p:cNvPr id="29" name="Rectangle: Rounded Corners 28">
            <a:extLst>
              <a:ext uri="{FF2B5EF4-FFF2-40B4-BE49-F238E27FC236}">
                <a16:creationId xmlns:a16="http://schemas.microsoft.com/office/drawing/2014/main" id="{69715289-23A9-D8BF-BFDF-2632242461AC}"/>
              </a:ext>
            </a:extLst>
          </p:cNvPr>
          <p:cNvSpPr/>
          <p:nvPr/>
        </p:nvSpPr>
        <p:spPr>
          <a:xfrm>
            <a:off x="4663772" y="4630722"/>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Lucy@34</a:t>
            </a:r>
          </a:p>
        </p:txBody>
      </p:sp>
      <p:sp>
        <p:nvSpPr>
          <p:cNvPr id="30" name="Rectangle: Rounded Corners 29">
            <a:extLst>
              <a:ext uri="{FF2B5EF4-FFF2-40B4-BE49-F238E27FC236}">
                <a16:creationId xmlns:a16="http://schemas.microsoft.com/office/drawing/2014/main" id="{1FF0C871-6BF5-2D0F-BB98-FAEE7D2F645A}"/>
              </a:ext>
            </a:extLst>
          </p:cNvPr>
          <p:cNvSpPr/>
          <p:nvPr/>
        </p:nvSpPr>
        <p:spPr>
          <a:xfrm>
            <a:off x="4778477" y="5565058"/>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REGISTER</a:t>
            </a:r>
          </a:p>
        </p:txBody>
      </p:sp>
      <p:sp>
        <p:nvSpPr>
          <p:cNvPr id="31" name="TextBox 30">
            <a:extLst>
              <a:ext uri="{FF2B5EF4-FFF2-40B4-BE49-F238E27FC236}">
                <a16:creationId xmlns:a16="http://schemas.microsoft.com/office/drawing/2014/main" id="{8283AAC4-A0A5-C49C-5EB6-6FECBA33BB2B}"/>
              </a:ext>
            </a:extLst>
          </p:cNvPr>
          <p:cNvSpPr txBox="1"/>
          <p:nvPr/>
        </p:nvSpPr>
        <p:spPr>
          <a:xfrm>
            <a:off x="1302566" y="7184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sp>
        <p:nvSpPr>
          <p:cNvPr id="32" name="TextBox 31">
            <a:extLst>
              <a:ext uri="{FF2B5EF4-FFF2-40B4-BE49-F238E27FC236}">
                <a16:creationId xmlns:a16="http://schemas.microsoft.com/office/drawing/2014/main" id="{7E98AE94-E0A4-D96C-8709-678819FEFBDE}"/>
              </a:ext>
            </a:extLst>
          </p:cNvPr>
          <p:cNvSpPr txBox="1"/>
          <p:nvPr/>
        </p:nvSpPr>
        <p:spPr>
          <a:xfrm>
            <a:off x="1266116" y="419524"/>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sp>
        <p:nvSpPr>
          <p:cNvPr id="33" name="TextBox 32">
            <a:extLst>
              <a:ext uri="{FF2B5EF4-FFF2-40B4-BE49-F238E27FC236}">
                <a16:creationId xmlns:a16="http://schemas.microsoft.com/office/drawing/2014/main" id="{B11062E7-08EC-F74D-35A4-3A5C9C044EF0}"/>
              </a:ext>
            </a:extLst>
          </p:cNvPr>
          <p:cNvSpPr txBox="1"/>
          <p:nvPr/>
        </p:nvSpPr>
        <p:spPr>
          <a:xfrm>
            <a:off x="10889434" y="302680"/>
            <a:ext cx="720647" cy="369332"/>
          </a:xfrm>
          <a:prstGeom prst="rect">
            <a:avLst/>
          </a:prstGeom>
          <a:noFill/>
        </p:spPr>
        <p:txBody>
          <a:bodyPr wrap="none" rtlCol="0">
            <a:spAutoFit/>
          </a:bodyPr>
          <a:lstStyle/>
          <a:p>
            <a:r>
              <a:rPr lang="en-ZA" dirty="0">
                <a:solidFill>
                  <a:schemeClr val="bg1"/>
                </a:solidFill>
              </a:rPr>
              <a:t>Login</a:t>
            </a:r>
          </a:p>
        </p:txBody>
      </p:sp>
      <p:sp>
        <p:nvSpPr>
          <p:cNvPr id="34" name="TextBox 33">
            <a:extLst>
              <a:ext uri="{FF2B5EF4-FFF2-40B4-BE49-F238E27FC236}">
                <a16:creationId xmlns:a16="http://schemas.microsoft.com/office/drawing/2014/main" id="{E53CDEE1-DE22-88AF-83A9-09ABD064C2F6}"/>
              </a:ext>
            </a:extLst>
          </p:cNvPr>
          <p:cNvSpPr txBox="1"/>
          <p:nvPr/>
        </p:nvSpPr>
        <p:spPr>
          <a:xfrm>
            <a:off x="4257366" y="1264920"/>
            <a:ext cx="3485537" cy="523220"/>
          </a:xfrm>
          <a:prstGeom prst="rect">
            <a:avLst/>
          </a:prstGeom>
          <a:noFill/>
        </p:spPr>
        <p:txBody>
          <a:bodyPr wrap="square" rtlCol="0">
            <a:spAutoFit/>
          </a:bodyPr>
          <a:lstStyle/>
          <a:p>
            <a:r>
              <a:rPr lang="en-ZA" sz="2800" b="1" dirty="0">
                <a:solidFill>
                  <a:schemeClr val="bg1"/>
                </a:solidFill>
              </a:rPr>
              <a:t>REGISTERING PAGE</a:t>
            </a:r>
          </a:p>
        </p:txBody>
      </p:sp>
      <p:pic>
        <p:nvPicPr>
          <p:cNvPr id="3" name="Graphic 2" descr="Eye with solid fill">
            <a:extLst>
              <a:ext uri="{FF2B5EF4-FFF2-40B4-BE49-F238E27FC236}">
                <a16:creationId xmlns:a16="http://schemas.microsoft.com/office/drawing/2014/main" id="{E654FF26-1531-FF3F-4780-C58E7A1257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5079" y="4161449"/>
            <a:ext cx="281654" cy="281654"/>
          </a:xfrm>
          <a:prstGeom prst="rect">
            <a:avLst/>
          </a:prstGeom>
        </p:spPr>
      </p:pic>
      <p:pic>
        <p:nvPicPr>
          <p:cNvPr id="4" name="Graphic 3" descr="Eye with solid fill">
            <a:extLst>
              <a:ext uri="{FF2B5EF4-FFF2-40B4-BE49-F238E27FC236}">
                <a16:creationId xmlns:a16="http://schemas.microsoft.com/office/drawing/2014/main" id="{2FE69AF5-D10F-6E48-7A61-8CA7E43B78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5079" y="4625771"/>
            <a:ext cx="281654" cy="281654"/>
          </a:xfrm>
          <a:prstGeom prst="rect">
            <a:avLst/>
          </a:prstGeom>
        </p:spPr>
      </p:pic>
      <p:sp>
        <p:nvSpPr>
          <p:cNvPr id="6" name="TextBox 5">
            <a:extLst>
              <a:ext uri="{FF2B5EF4-FFF2-40B4-BE49-F238E27FC236}">
                <a16:creationId xmlns:a16="http://schemas.microsoft.com/office/drawing/2014/main" id="{4406E429-0EAB-1E07-EDC8-1D4D32A83C81}"/>
              </a:ext>
            </a:extLst>
          </p:cNvPr>
          <p:cNvSpPr txBox="1"/>
          <p:nvPr/>
        </p:nvSpPr>
        <p:spPr>
          <a:xfrm>
            <a:off x="2462978" y="1750498"/>
            <a:ext cx="2802114" cy="369332"/>
          </a:xfrm>
          <a:prstGeom prst="rect">
            <a:avLst/>
          </a:prstGeom>
          <a:noFill/>
        </p:spPr>
        <p:txBody>
          <a:bodyPr wrap="none" rtlCol="0">
            <a:spAutoFit/>
          </a:bodyPr>
          <a:lstStyle/>
          <a:p>
            <a:r>
              <a:rPr lang="en-ZA" dirty="0">
                <a:solidFill>
                  <a:srgbClr val="FF0000"/>
                </a:solidFill>
              </a:rPr>
              <a:t>*</a:t>
            </a:r>
            <a:r>
              <a:rPr lang="en-ZA" dirty="0"/>
              <a:t> All Fields should be filled</a:t>
            </a:r>
          </a:p>
        </p:txBody>
      </p:sp>
      <p:sp>
        <p:nvSpPr>
          <p:cNvPr id="12" name="TextBox 11">
            <a:extLst>
              <a:ext uri="{FF2B5EF4-FFF2-40B4-BE49-F238E27FC236}">
                <a16:creationId xmlns:a16="http://schemas.microsoft.com/office/drawing/2014/main" id="{D679A4A9-597C-6264-2075-3EFEEAF6A369}"/>
              </a:ext>
            </a:extLst>
          </p:cNvPr>
          <p:cNvSpPr txBox="1"/>
          <p:nvPr/>
        </p:nvSpPr>
        <p:spPr>
          <a:xfrm>
            <a:off x="7166274" y="2178461"/>
            <a:ext cx="325730" cy="461665"/>
          </a:xfrm>
          <a:prstGeom prst="rect">
            <a:avLst/>
          </a:prstGeom>
          <a:noFill/>
        </p:spPr>
        <p:txBody>
          <a:bodyPr wrap="none" rtlCol="0">
            <a:spAutoFit/>
          </a:bodyPr>
          <a:lstStyle/>
          <a:p>
            <a:r>
              <a:rPr lang="en-ZA" sz="2400" dirty="0">
                <a:solidFill>
                  <a:schemeClr val="accent6">
                    <a:lumMod val="75000"/>
                  </a:schemeClr>
                </a:solidFill>
              </a:rPr>
              <a:t>*</a:t>
            </a:r>
          </a:p>
        </p:txBody>
      </p:sp>
      <p:sp>
        <p:nvSpPr>
          <p:cNvPr id="15" name="TextBox 14">
            <a:extLst>
              <a:ext uri="{FF2B5EF4-FFF2-40B4-BE49-F238E27FC236}">
                <a16:creationId xmlns:a16="http://schemas.microsoft.com/office/drawing/2014/main" id="{2F4B7325-9CB7-DF35-0979-C1860EC6170A}"/>
              </a:ext>
            </a:extLst>
          </p:cNvPr>
          <p:cNvSpPr txBox="1"/>
          <p:nvPr/>
        </p:nvSpPr>
        <p:spPr>
          <a:xfrm>
            <a:off x="7184614" y="2680971"/>
            <a:ext cx="325730" cy="461665"/>
          </a:xfrm>
          <a:prstGeom prst="rect">
            <a:avLst/>
          </a:prstGeom>
          <a:noFill/>
        </p:spPr>
        <p:txBody>
          <a:bodyPr wrap="none" rtlCol="0">
            <a:spAutoFit/>
          </a:bodyPr>
          <a:lstStyle/>
          <a:p>
            <a:r>
              <a:rPr lang="en-ZA" sz="2400" dirty="0">
                <a:solidFill>
                  <a:schemeClr val="accent6">
                    <a:lumMod val="75000"/>
                  </a:schemeClr>
                </a:solidFill>
              </a:rPr>
              <a:t>*</a:t>
            </a:r>
          </a:p>
        </p:txBody>
      </p:sp>
      <p:sp>
        <p:nvSpPr>
          <p:cNvPr id="16" name="TextBox 15">
            <a:extLst>
              <a:ext uri="{FF2B5EF4-FFF2-40B4-BE49-F238E27FC236}">
                <a16:creationId xmlns:a16="http://schemas.microsoft.com/office/drawing/2014/main" id="{B08B14B9-C320-787C-1CF7-0C12E64E9A0F}"/>
              </a:ext>
            </a:extLst>
          </p:cNvPr>
          <p:cNvSpPr txBox="1"/>
          <p:nvPr/>
        </p:nvSpPr>
        <p:spPr>
          <a:xfrm>
            <a:off x="7204957" y="3097792"/>
            <a:ext cx="325730" cy="461665"/>
          </a:xfrm>
          <a:prstGeom prst="rect">
            <a:avLst/>
          </a:prstGeom>
          <a:noFill/>
        </p:spPr>
        <p:txBody>
          <a:bodyPr wrap="none" rtlCol="0">
            <a:spAutoFit/>
          </a:bodyPr>
          <a:lstStyle/>
          <a:p>
            <a:r>
              <a:rPr lang="en-ZA" sz="2400" dirty="0">
                <a:solidFill>
                  <a:schemeClr val="accent6">
                    <a:lumMod val="75000"/>
                  </a:schemeClr>
                </a:solidFill>
              </a:rPr>
              <a:t>*</a:t>
            </a:r>
          </a:p>
        </p:txBody>
      </p:sp>
      <p:sp>
        <p:nvSpPr>
          <p:cNvPr id="18" name="TextBox 17">
            <a:extLst>
              <a:ext uri="{FF2B5EF4-FFF2-40B4-BE49-F238E27FC236}">
                <a16:creationId xmlns:a16="http://schemas.microsoft.com/office/drawing/2014/main" id="{952F1FC0-4022-EE49-ABE0-1A377751207F}"/>
              </a:ext>
            </a:extLst>
          </p:cNvPr>
          <p:cNvSpPr txBox="1"/>
          <p:nvPr/>
        </p:nvSpPr>
        <p:spPr>
          <a:xfrm>
            <a:off x="7202099" y="3666547"/>
            <a:ext cx="325730" cy="461665"/>
          </a:xfrm>
          <a:prstGeom prst="rect">
            <a:avLst/>
          </a:prstGeom>
          <a:noFill/>
        </p:spPr>
        <p:txBody>
          <a:bodyPr wrap="none" rtlCol="0">
            <a:spAutoFit/>
          </a:bodyPr>
          <a:lstStyle/>
          <a:p>
            <a:r>
              <a:rPr lang="en-ZA" sz="2400" dirty="0">
                <a:solidFill>
                  <a:schemeClr val="accent6">
                    <a:lumMod val="75000"/>
                  </a:schemeClr>
                </a:solidFill>
              </a:rPr>
              <a:t>*</a:t>
            </a:r>
          </a:p>
        </p:txBody>
      </p:sp>
      <p:sp>
        <p:nvSpPr>
          <p:cNvPr id="19" name="TextBox 18">
            <a:extLst>
              <a:ext uri="{FF2B5EF4-FFF2-40B4-BE49-F238E27FC236}">
                <a16:creationId xmlns:a16="http://schemas.microsoft.com/office/drawing/2014/main" id="{C13DE605-44DF-2623-CF21-CADB99B4B094}"/>
              </a:ext>
            </a:extLst>
          </p:cNvPr>
          <p:cNvSpPr txBox="1"/>
          <p:nvPr/>
        </p:nvSpPr>
        <p:spPr>
          <a:xfrm>
            <a:off x="7202099" y="4169771"/>
            <a:ext cx="325730" cy="461665"/>
          </a:xfrm>
          <a:prstGeom prst="rect">
            <a:avLst/>
          </a:prstGeom>
          <a:noFill/>
        </p:spPr>
        <p:txBody>
          <a:bodyPr wrap="none" rtlCol="0">
            <a:spAutoFit/>
          </a:bodyPr>
          <a:lstStyle/>
          <a:p>
            <a:r>
              <a:rPr lang="en-ZA" sz="2400" dirty="0">
                <a:solidFill>
                  <a:schemeClr val="accent6">
                    <a:lumMod val="75000"/>
                  </a:schemeClr>
                </a:solidFill>
              </a:rPr>
              <a:t>*</a:t>
            </a:r>
          </a:p>
        </p:txBody>
      </p:sp>
      <p:sp>
        <p:nvSpPr>
          <p:cNvPr id="35" name="TextBox 34">
            <a:extLst>
              <a:ext uri="{FF2B5EF4-FFF2-40B4-BE49-F238E27FC236}">
                <a16:creationId xmlns:a16="http://schemas.microsoft.com/office/drawing/2014/main" id="{CA0FA757-3AC5-0201-4580-6A5E0022E04D}"/>
              </a:ext>
            </a:extLst>
          </p:cNvPr>
          <p:cNvSpPr txBox="1"/>
          <p:nvPr/>
        </p:nvSpPr>
        <p:spPr>
          <a:xfrm>
            <a:off x="7184614" y="4691421"/>
            <a:ext cx="325730" cy="461665"/>
          </a:xfrm>
          <a:prstGeom prst="rect">
            <a:avLst/>
          </a:prstGeom>
          <a:noFill/>
        </p:spPr>
        <p:txBody>
          <a:bodyPr wrap="none" rtlCol="0">
            <a:spAutoFit/>
          </a:bodyPr>
          <a:lstStyle/>
          <a:p>
            <a:r>
              <a:rPr lang="en-ZA" sz="2400" dirty="0">
                <a:solidFill>
                  <a:schemeClr val="accent6">
                    <a:lumMod val="75000"/>
                  </a:schemeClr>
                </a:solidFill>
              </a:rPr>
              <a:t>*</a:t>
            </a:r>
          </a:p>
        </p:txBody>
      </p:sp>
    </p:spTree>
    <p:extLst>
      <p:ext uri="{BB962C8B-B14F-4D97-AF65-F5344CB8AC3E}">
        <p14:creationId xmlns:p14="http://schemas.microsoft.com/office/powerpoint/2010/main" val="63156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up of hands&#10;&#10;Description automatically generated">
            <a:extLst>
              <a:ext uri="{FF2B5EF4-FFF2-40B4-BE49-F238E27FC236}">
                <a16:creationId xmlns:a16="http://schemas.microsoft.com/office/drawing/2014/main" id="{AC6BA250-68F2-E782-F5F1-9FEE8D287B01}"/>
              </a:ext>
            </a:extLst>
          </p:cNvPr>
          <p:cNvPicPr>
            <a:picLocks noChangeAspect="1"/>
          </p:cNvPicPr>
          <p:nvPr/>
        </p:nvPicPr>
        <p:blipFill rotWithShape="1">
          <a:blip r:embed="rId2">
            <a:extLst>
              <a:ext uri="{28A0092B-C50C-407E-A947-70E740481C1C}">
                <a14:useLocalDpi xmlns:a14="http://schemas.microsoft.com/office/drawing/2010/main" val="0"/>
              </a:ext>
            </a:extLst>
          </a:blip>
          <a:srcRect l="11880" r="7870" b="-1"/>
          <a:stretch/>
        </p:blipFill>
        <p:spPr>
          <a:xfrm>
            <a:off x="20" y="10"/>
            <a:ext cx="9141724" cy="6863475"/>
          </a:xfrm>
          <a:custGeom>
            <a:avLst/>
            <a:gdLst/>
            <a:ahLst/>
            <a:cxnLst/>
            <a:rect l="l" t="t" r="r" b="b"/>
            <a:pathLst>
              <a:path w="9141744" h="6863485">
                <a:moveTo>
                  <a:pt x="0" y="0"/>
                </a:moveTo>
                <a:lnTo>
                  <a:pt x="5963051" y="0"/>
                </a:lnTo>
                <a:lnTo>
                  <a:pt x="9141744" y="6863485"/>
                </a:lnTo>
                <a:lnTo>
                  <a:pt x="0" y="6863485"/>
                </a:lnTo>
                <a:lnTo>
                  <a:pt x="0" y="0"/>
                </a:lnTo>
                <a:close/>
              </a:path>
            </a:pathLst>
          </a:custGeom>
        </p:spPr>
      </p:pic>
      <p:pic>
        <p:nvPicPr>
          <p:cNvPr id="13" name="Picture 12" descr="A person's hands holding a heart&#10;&#10;Description automatically generated">
            <a:extLst>
              <a:ext uri="{FF2B5EF4-FFF2-40B4-BE49-F238E27FC236}">
                <a16:creationId xmlns:a16="http://schemas.microsoft.com/office/drawing/2014/main" id="{F7635EC9-A68D-2232-2DB4-5A151D40DC0C}"/>
              </a:ext>
            </a:extLst>
          </p:cNvPr>
          <p:cNvPicPr>
            <a:picLocks noChangeAspect="1"/>
          </p:cNvPicPr>
          <p:nvPr/>
        </p:nvPicPr>
        <p:blipFill rotWithShape="1">
          <a:blip r:embed="rId3">
            <a:extLst>
              <a:ext uri="{28A0092B-C50C-407E-A947-70E740481C1C}">
                <a14:useLocalDpi xmlns:a14="http://schemas.microsoft.com/office/drawing/2010/main" val="0"/>
              </a:ext>
            </a:extLst>
          </a:blip>
          <a:srcRect l="24265" r="13382" b="2"/>
          <a:stretch/>
        </p:blipFill>
        <p:spPr>
          <a:xfrm>
            <a:off x="5790353" y="10"/>
            <a:ext cx="6401647" cy="6852984"/>
          </a:xfrm>
          <a:custGeom>
            <a:avLst/>
            <a:gdLst/>
            <a:ahLst/>
            <a:cxnLst/>
            <a:rect l="l" t="t" r="r" b="b"/>
            <a:pathLst>
              <a:path w="6401647" h="6852994">
                <a:moveTo>
                  <a:pt x="354282" y="0"/>
                </a:moveTo>
                <a:lnTo>
                  <a:pt x="6401647" y="0"/>
                </a:lnTo>
                <a:lnTo>
                  <a:pt x="6401647" y="6852994"/>
                </a:lnTo>
                <a:lnTo>
                  <a:pt x="0" y="6852994"/>
                </a:lnTo>
                <a:lnTo>
                  <a:pt x="0" y="6852993"/>
                </a:lnTo>
                <a:lnTo>
                  <a:pt x="3528116" y="6852993"/>
                </a:lnTo>
                <a:close/>
              </a:path>
            </a:pathLst>
          </a:custGeom>
        </p:spPr>
      </p:pic>
      <p:sp>
        <p:nvSpPr>
          <p:cNvPr id="15" name="Rectangle: Rounded Corners 14">
            <a:extLst>
              <a:ext uri="{FF2B5EF4-FFF2-40B4-BE49-F238E27FC236}">
                <a16:creationId xmlns:a16="http://schemas.microsoft.com/office/drawing/2014/main" id="{EFAE7BF4-0EFC-21B0-6222-7E00EC58146F}"/>
              </a:ext>
            </a:extLst>
          </p:cNvPr>
          <p:cNvSpPr/>
          <p:nvPr/>
        </p:nvSpPr>
        <p:spPr>
          <a:xfrm>
            <a:off x="88489" y="1189703"/>
            <a:ext cx="5909187" cy="5407741"/>
          </a:xfrm>
          <a:prstGeom prst="roundRect">
            <a:avLst/>
          </a:prstGeom>
          <a:solidFill>
            <a:schemeClr val="accent5">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17" name="TextBox 16">
            <a:extLst>
              <a:ext uri="{FF2B5EF4-FFF2-40B4-BE49-F238E27FC236}">
                <a16:creationId xmlns:a16="http://schemas.microsoft.com/office/drawing/2014/main" id="{D67F9769-2D37-F769-AB81-34178711CD8D}"/>
              </a:ext>
            </a:extLst>
          </p:cNvPr>
          <p:cNvSpPr txBox="1"/>
          <p:nvPr/>
        </p:nvSpPr>
        <p:spPr>
          <a:xfrm>
            <a:off x="520685" y="2901137"/>
            <a:ext cx="1612491" cy="400110"/>
          </a:xfrm>
          <a:prstGeom prst="rect">
            <a:avLst/>
          </a:prstGeom>
          <a:noFill/>
        </p:spPr>
        <p:txBody>
          <a:bodyPr wrap="square" rtlCol="0">
            <a:spAutoFit/>
          </a:bodyPr>
          <a:lstStyle/>
          <a:p>
            <a:r>
              <a:rPr lang="en-ZA" sz="2000" dirty="0">
                <a:solidFill>
                  <a:schemeClr val="bg1"/>
                </a:solidFill>
              </a:rPr>
              <a:t>Username</a:t>
            </a:r>
          </a:p>
        </p:txBody>
      </p:sp>
      <p:sp>
        <p:nvSpPr>
          <p:cNvPr id="19" name="TextBox 18">
            <a:extLst>
              <a:ext uri="{FF2B5EF4-FFF2-40B4-BE49-F238E27FC236}">
                <a16:creationId xmlns:a16="http://schemas.microsoft.com/office/drawing/2014/main" id="{154129A1-67B6-2B33-5ADC-1F5EA52A4970}"/>
              </a:ext>
            </a:extLst>
          </p:cNvPr>
          <p:cNvSpPr txBox="1"/>
          <p:nvPr/>
        </p:nvSpPr>
        <p:spPr>
          <a:xfrm>
            <a:off x="451868" y="3518046"/>
            <a:ext cx="1469923" cy="400110"/>
          </a:xfrm>
          <a:prstGeom prst="rect">
            <a:avLst/>
          </a:prstGeom>
          <a:noFill/>
        </p:spPr>
        <p:txBody>
          <a:bodyPr wrap="square" rtlCol="0">
            <a:spAutoFit/>
          </a:bodyPr>
          <a:lstStyle/>
          <a:p>
            <a:r>
              <a:rPr lang="en-ZA" sz="2000" dirty="0">
                <a:solidFill>
                  <a:schemeClr val="bg1"/>
                </a:solidFill>
              </a:rPr>
              <a:t>Password</a:t>
            </a:r>
          </a:p>
        </p:txBody>
      </p:sp>
      <p:sp>
        <p:nvSpPr>
          <p:cNvPr id="22" name="Rectangle: Rounded Corners 21">
            <a:extLst>
              <a:ext uri="{FF2B5EF4-FFF2-40B4-BE49-F238E27FC236}">
                <a16:creationId xmlns:a16="http://schemas.microsoft.com/office/drawing/2014/main" id="{70459020-CFA9-D214-D9D2-27EE10FABCCB}"/>
              </a:ext>
            </a:extLst>
          </p:cNvPr>
          <p:cNvSpPr/>
          <p:nvPr/>
        </p:nvSpPr>
        <p:spPr>
          <a:xfrm>
            <a:off x="2089354" y="2809341"/>
            <a:ext cx="3033252" cy="457812"/>
          </a:xfrm>
          <a:prstGeom prst="roundRect">
            <a:avLst/>
          </a:prstGeom>
          <a:solidFill>
            <a:schemeClr val="bg2"/>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lucyshai@gmail.com</a:t>
            </a:r>
          </a:p>
        </p:txBody>
      </p:sp>
      <p:sp>
        <p:nvSpPr>
          <p:cNvPr id="24" name="Rectangle: Rounded Corners 23">
            <a:extLst>
              <a:ext uri="{FF2B5EF4-FFF2-40B4-BE49-F238E27FC236}">
                <a16:creationId xmlns:a16="http://schemas.microsoft.com/office/drawing/2014/main" id="{7A05167C-A1B0-829D-42D8-025B61521533}"/>
              </a:ext>
            </a:extLst>
          </p:cNvPr>
          <p:cNvSpPr/>
          <p:nvPr/>
        </p:nvSpPr>
        <p:spPr>
          <a:xfrm>
            <a:off x="2089354" y="3522702"/>
            <a:ext cx="3033252" cy="457812"/>
          </a:xfrm>
          <a:prstGeom prst="roundRect">
            <a:avLst/>
          </a:prstGeom>
          <a:solidFill>
            <a:schemeClr val="bg2"/>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2"/>
                </a:solidFill>
              </a:rPr>
              <a:t>*******</a:t>
            </a:r>
          </a:p>
        </p:txBody>
      </p:sp>
      <p:sp>
        <p:nvSpPr>
          <p:cNvPr id="26" name="TextBox 25">
            <a:extLst>
              <a:ext uri="{FF2B5EF4-FFF2-40B4-BE49-F238E27FC236}">
                <a16:creationId xmlns:a16="http://schemas.microsoft.com/office/drawing/2014/main" id="{543EE7A9-BCE9-3C70-F3BD-D7FDA8EC5F2F}"/>
              </a:ext>
            </a:extLst>
          </p:cNvPr>
          <p:cNvSpPr txBox="1"/>
          <p:nvPr/>
        </p:nvSpPr>
        <p:spPr>
          <a:xfrm>
            <a:off x="3605980" y="4267840"/>
            <a:ext cx="2360379" cy="307777"/>
          </a:xfrm>
          <a:prstGeom prst="rect">
            <a:avLst/>
          </a:prstGeom>
          <a:noFill/>
        </p:spPr>
        <p:txBody>
          <a:bodyPr wrap="square" rtlCol="0">
            <a:spAutoFit/>
          </a:bodyPr>
          <a:lstStyle/>
          <a:p>
            <a:r>
              <a:rPr lang="en-ZA" sz="1400" dirty="0">
                <a:solidFill>
                  <a:schemeClr val="bg1"/>
                </a:solidFill>
              </a:rPr>
              <a:t>Forgot Password?</a:t>
            </a:r>
          </a:p>
        </p:txBody>
      </p:sp>
      <p:sp>
        <p:nvSpPr>
          <p:cNvPr id="28" name="TextBox 27">
            <a:extLst>
              <a:ext uri="{FF2B5EF4-FFF2-40B4-BE49-F238E27FC236}">
                <a16:creationId xmlns:a16="http://schemas.microsoft.com/office/drawing/2014/main" id="{E0AD7688-F1F1-9909-6496-530635E498F5}"/>
              </a:ext>
            </a:extLst>
          </p:cNvPr>
          <p:cNvSpPr txBox="1"/>
          <p:nvPr/>
        </p:nvSpPr>
        <p:spPr>
          <a:xfrm>
            <a:off x="1906007" y="1552300"/>
            <a:ext cx="2253038" cy="584775"/>
          </a:xfrm>
          <a:prstGeom prst="rect">
            <a:avLst/>
          </a:prstGeom>
          <a:noFill/>
        </p:spPr>
        <p:txBody>
          <a:bodyPr wrap="square" rtlCol="0">
            <a:spAutoFit/>
          </a:bodyPr>
          <a:lstStyle/>
          <a:p>
            <a:r>
              <a:rPr lang="en-ZA" sz="3200" b="1" dirty="0">
                <a:ln w="6600">
                  <a:solidFill>
                    <a:schemeClr val="accent2"/>
                  </a:solidFill>
                  <a:prstDash val="solid"/>
                </a:ln>
                <a:solidFill>
                  <a:srgbClr val="FFFFFF"/>
                </a:solidFill>
                <a:effectLst>
                  <a:outerShdw dist="38100" dir="2700000" algn="tl" rotWithShape="0">
                    <a:schemeClr val="accent2"/>
                  </a:outerShdw>
                </a:effectLst>
                <a:latin typeface="Abadi" panose="020F0502020204030204" pitchFamily="34" charset="0"/>
                <a:cs typeface="Aharoni" panose="02010803020104030203" pitchFamily="2" charset="-79"/>
              </a:rPr>
              <a:t>WELCOME</a:t>
            </a:r>
          </a:p>
        </p:txBody>
      </p:sp>
      <p:pic>
        <p:nvPicPr>
          <p:cNvPr id="2" name="Graphic 1" descr="Eye with solid fill">
            <a:extLst>
              <a:ext uri="{FF2B5EF4-FFF2-40B4-BE49-F238E27FC236}">
                <a16:creationId xmlns:a16="http://schemas.microsoft.com/office/drawing/2014/main" id="{44305D88-87E3-2AB3-6AA1-D9B4A2A671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3045" y="3577274"/>
            <a:ext cx="281654" cy="281654"/>
          </a:xfrm>
          <a:prstGeom prst="rect">
            <a:avLst/>
          </a:prstGeom>
        </p:spPr>
      </p:pic>
      <p:sp>
        <p:nvSpPr>
          <p:cNvPr id="3" name="TextBox 2">
            <a:extLst>
              <a:ext uri="{FF2B5EF4-FFF2-40B4-BE49-F238E27FC236}">
                <a16:creationId xmlns:a16="http://schemas.microsoft.com/office/drawing/2014/main" id="{14F56B93-380A-96FD-2F1F-2846DB500FE4}"/>
              </a:ext>
            </a:extLst>
          </p:cNvPr>
          <p:cNvSpPr txBox="1"/>
          <p:nvPr/>
        </p:nvSpPr>
        <p:spPr>
          <a:xfrm>
            <a:off x="4693045" y="3524241"/>
            <a:ext cx="221226" cy="400110"/>
          </a:xfrm>
          <a:prstGeom prst="rect">
            <a:avLst/>
          </a:prstGeom>
          <a:noFill/>
        </p:spPr>
        <p:txBody>
          <a:bodyPr wrap="square" rtlCol="0">
            <a:spAutoFit/>
          </a:bodyPr>
          <a:lstStyle/>
          <a:p>
            <a:r>
              <a:rPr lang="en-ZA" sz="2000" dirty="0"/>
              <a:t>/</a:t>
            </a:r>
          </a:p>
        </p:txBody>
      </p:sp>
      <p:sp>
        <p:nvSpPr>
          <p:cNvPr id="4" name="Rectangle: Rounded Corners 3">
            <a:extLst>
              <a:ext uri="{FF2B5EF4-FFF2-40B4-BE49-F238E27FC236}">
                <a16:creationId xmlns:a16="http://schemas.microsoft.com/office/drawing/2014/main" id="{9A7CC936-5733-4A37-A09E-A7FE2EAF3A76}"/>
              </a:ext>
            </a:extLst>
          </p:cNvPr>
          <p:cNvSpPr/>
          <p:nvPr/>
        </p:nvSpPr>
        <p:spPr>
          <a:xfrm>
            <a:off x="2422298" y="4704982"/>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LOGIN</a:t>
            </a:r>
          </a:p>
        </p:txBody>
      </p:sp>
    </p:spTree>
    <p:extLst>
      <p:ext uri="{BB962C8B-B14F-4D97-AF65-F5344CB8AC3E}">
        <p14:creationId xmlns:p14="http://schemas.microsoft.com/office/powerpoint/2010/main" val="306544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6" name="Rectangle 5">
            <a:extLst>
              <a:ext uri="{FF2B5EF4-FFF2-40B4-BE49-F238E27FC236}">
                <a16:creationId xmlns:a16="http://schemas.microsoft.com/office/drawing/2014/main" id="{BF676CCA-A2D4-BF00-9D2D-4F5A3B174C63}"/>
              </a:ext>
            </a:extLst>
          </p:cNvPr>
          <p:cNvSpPr/>
          <p:nvPr/>
        </p:nvSpPr>
        <p:spPr>
          <a:xfrm>
            <a:off x="0" y="907065"/>
            <a:ext cx="12192000" cy="806245"/>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12304"/>
            <a:ext cx="12192000" cy="5186516"/>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69" name="Rectangle: Rounded Corners 68">
            <a:extLst>
              <a:ext uri="{FF2B5EF4-FFF2-40B4-BE49-F238E27FC236}">
                <a16:creationId xmlns:a16="http://schemas.microsoft.com/office/drawing/2014/main" id="{EBC6C455-8ADE-5C80-08E7-846D391B121C}"/>
              </a:ext>
            </a:extLst>
          </p:cNvPr>
          <p:cNvSpPr/>
          <p:nvPr/>
        </p:nvSpPr>
        <p:spPr>
          <a:xfrm>
            <a:off x="305707" y="2474661"/>
            <a:ext cx="2502725" cy="193019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0" name="Rectangle: Rounded Corners 69">
            <a:extLst>
              <a:ext uri="{FF2B5EF4-FFF2-40B4-BE49-F238E27FC236}">
                <a16:creationId xmlns:a16="http://schemas.microsoft.com/office/drawing/2014/main" id="{E7C85BF8-8087-21C8-B17A-CC1087C1EBA6}"/>
              </a:ext>
            </a:extLst>
          </p:cNvPr>
          <p:cNvSpPr/>
          <p:nvPr/>
        </p:nvSpPr>
        <p:spPr>
          <a:xfrm>
            <a:off x="3166902" y="2474661"/>
            <a:ext cx="2742699" cy="193019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Rounded Corners 70">
            <a:extLst>
              <a:ext uri="{FF2B5EF4-FFF2-40B4-BE49-F238E27FC236}">
                <a16:creationId xmlns:a16="http://schemas.microsoft.com/office/drawing/2014/main" id="{A5F08275-AE71-1D1D-68C5-5362A0ADC3D2}"/>
              </a:ext>
            </a:extLst>
          </p:cNvPr>
          <p:cNvSpPr/>
          <p:nvPr/>
        </p:nvSpPr>
        <p:spPr>
          <a:xfrm>
            <a:off x="6357876" y="2420425"/>
            <a:ext cx="2502724" cy="198442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2" name="Rectangle: Rounded Corners 71">
            <a:extLst>
              <a:ext uri="{FF2B5EF4-FFF2-40B4-BE49-F238E27FC236}">
                <a16:creationId xmlns:a16="http://schemas.microsoft.com/office/drawing/2014/main" id="{B9FFE20E-1631-324D-107B-6254E7575E65}"/>
              </a:ext>
            </a:extLst>
          </p:cNvPr>
          <p:cNvSpPr/>
          <p:nvPr/>
        </p:nvSpPr>
        <p:spPr>
          <a:xfrm>
            <a:off x="9296131" y="2567593"/>
            <a:ext cx="2460338" cy="182172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4" name="Picture 73" descr="A child holding a pile of clothes&#10;&#10;Description automatically generated">
            <a:extLst>
              <a:ext uri="{FF2B5EF4-FFF2-40B4-BE49-F238E27FC236}">
                <a16:creationId xmlns:a16="http://schemas.microsoft.com/office/drawing/2014/main" id="{04AF7B33-711E-872B-CAD7-58B856093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7876" y="2420425"/>
            <a:ext cx="2502724" cy="1875957"/>
          </a:xfrm>
          <a:prstGeom prst="rect">
            <a:avLst/>
          </a:prstGeom>
          <a:solidFill>
            <a:schemeClr val="bg2"/>
          </a:solidFill>
          <a:ln>
            <a:noFill/>
          </a:ln>
          <a:effectLst>
            <a:softEdge rad="112500"/>
          </a:effectLst>
        </p:spPr>
      </p:pic>
      <p:pic>
        <p:nvPicPr>
          <p:cNvPr id="76" name="Picture 75" descr="A person sitting on the ground with bags of food&#10;&#10;Description automatically generated">
            <a:extLst>
              <a:ext uri="{FF2B5EF4-FFF2-40B4-BE49-F238E27FC236}">
                <a16:creationId xmlns:a16="http://schemas.microsoft.com/office/drawing/2014/main" id="{E9BF7E47-B42A-1DF5-EFE0-6FEB36DCD0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707" y="2474661"/>
            <a:ext cx="2502725" cy="1930191"/>
          </a:xfrm>
          <a:prstGeom prst="rect">
            <a:avLst/>
          </a:prstGeom>
          <a:ln>
            <a:noFill/>
          </a:ln>
          <a:effectLst>
            <a:softEdge rad="112500"/>
          </a:effectLst>
        </p:spPr>
      </p:pic>
      <p:pic>
        <p:nvPicPr>
          <p:cNvPr id="78" name="Picture 77" descr="A room with many couches and chairs&#10;&#10;Description automatically generated">
            <a:extLst>
              <a:ext uri="{FF2B5EF4-FFF2-40B4-BE49-F238E27FC236}">
                <a16:creationId xmlns:a16="http://schemas.microsoft.com/office/drawing/2014/main" id="{6D08DB77-55F6-619D-5733-0381D127FF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6902" y="2474661"/>
            <a:ext cx="2742699" cy="1930191"/>
          </a:xfrm>
          <a:prstGeom prst="rect">
            <a:avLst/>
          </a:prstGeom>
          <a:ln>
            <a:noFill/>
          </a:ln>
          <a:effectLst>
            <a:softEdge rad="112500"/>
          </a:effectLst>
        </p:spPr>
      </p:pic>
      <p:pic>
        <p:nvPicPr>
          <p:cNvPr id="80" name="Picture 79" descr="A group of icons on a colorful background&#10;&#10;Description automatically generated">
            <a:extLst>
              <a:ext uri="{FF2B5EF4-FFF2-40B4-BE49-F238E27FC236}">
                <a16:creationId xmlns:a16="http://schemas.microsoft.com/office/drawing/2014/main" id="{2F42FF90-AC4E-E848-63AF-F554D18E30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92611" y="2585299"/>
            <a:ext cx="2310168" cy="1821722"/>
          </a:xfrm>
          <a:prstGeom prst="rect">
            <a:avLst/>
          </a:prstGeom>
          <a:ln>
            <a:noFill/>
          </a:ln>
          <a:effectLst>
            <a:softEdge rad="112500"/>
          </a:effectLst>
        </p:spPr>
      </p:pic>
      <p:sp>
        <p:nvSpPr>
          <p:cNvPr id="81" name="Rectangle 80">
            <a:extLst>
              <a:ext uri="{FF2B5EF4-FFF2-40B4-BE49-F238E27FC236}">
                <a16:creationId xmlns:a16="http://schemas.microsoft.com/office/drawing/2014/main" id="{7C5735DD-7F59-C2F6-B1F6-3C84801F9E1C}"/>
              </a:ext>
            </a:extLst>
          </p:cNvPr>
          <p:cNvSpPr/>
          <p:nvPr/>
        </p:nvSpPr>
        <p:spPr>
          <a:xfrm>
            <a:off x="305707" y="4424516"/>
            <a:ext cx="2454377" cy="648929"/>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FOOD</a:t>
            </a:r>
          </a:p>
        </p:txBody>
      </p:sp>
      <p:pic>
        <p:nvPicPr>
          <p:cNvPr id="83" name="Graphic 82" descr="Grocery bag with solid fill">
            <a:extLst>
              <a:ext uri="{FF2B5EF4-FFF2-40B4-BE49-F238E27FC236}">
                <a16:creationId xmlns:a16="http://schemas.microsoft.com/office/drawing/2014/main" id="{A2216F75-63E6-1813-2CD5-54F9C53632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3694" y="4515259"/>
            <a:ext cx="311317" cy="311317"/>
          </a:xfrm>
          <a:prstGeom prst="rect">
            <a:avLst/>
          </a:prstGeom>
        </p:spPr>
      </p:pic>
      <p:sp>
        <p:nvSpPr>
          <p:cNvPr id="84" name="Rectangle 83">
            <a:extLst>
              <a:ext uri="{FF2B5EF4-FFF2-40B4-BE49-F238E27FC236}">
                <a16:creationId xmlns:a16="http://schemas.microsoft.com/office/drawing/2014/main" id="{60FBDF3E-CB00-DF16-2298-77DD307FC87C}"/>
              </a:ext>
            </a:extLst>
          </p:cNvPr>
          <p:cNvSpPr/>
          <p:nvPr/>
        </p:nvSpPr>
        <p:spPr>
          <a:xfrm>
            <a:off x="3224160" y="4424516"/>
            <a:ext cx="2645060" cy="648929"/>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FURNITURE</a:t>
            </a:r>
          </a:p>
        </p:txBody>
      </p:sp>
      <p:sp>
        <p:nvSpPr>
          <p:cNvPr id="85" name="Rectangle 84">
            <a:extLst>
              <a:ext uri="{FF2B5EF4-FFF2-40B4-BE49-F238E27FC236}">
                <a16:creationId xmlns:a16="http://schemas.microsoft.com/office/drawing/2014/main" id="{342425CD-D605-D082-1DF4-F78D312D81AE}"/>
              </a:ext>
            </a:extLst>
          </p:cNvPr>
          <p:cNvSpPr/>
          <p:nvPr/>
        </p:nvSpPr>
        <p:spPr>
          <a:xfrm>
            <a:off x="6460700" y="4424515"/>
            <a:ext cx="2454377" cy="648929"/>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CLOTHES</a:t>
            </a:r>
          </a:p>
        </p:txBody>
      </p:sp>
      <p:sp>
        <p:nvSpPr>
          <p:cNvPr id="86" name="Rectangle 85">
            <a:extLst>
              <a:ext uri="{FF2B5EF4-FFF2-40B4-BE49-F238E27FC236}">
                <a16:creationId xmlns:a16="http://schemas.microsoft.com/office/drawing/2014/main" id="{DB44A0E6-279F-0CA3-A39A-32CC035BE4C7}"/>
              </a:ext>
            </a:extLst>
          </p:cNvPr>
          <p:cNvSpPr/>
          <p:nvPr/>
        </p:nvSpPr>
        <p:spPr>
          <a:xfrm>
            <a:off x="9322693" y="4404852"/>
            <a:ext cx="2454377" cy="648929"/>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ANYTHING</a:t>
            </a:r>
          </a:p>
        </p:txBody>
      </p:sp>
      <p:pic>
        <p:nvPicPr>
          <p:cNvPr id="88" name="Graphic 87" descr="Couch with solid fill">
            <a:extLst>
              <a:ext uri="{FF2B5EF4-FFF2-40B4-BE49-F238E27FC236}">
                <a16:creationId xmlns:a16="http://schemas.microsoft.com/office/drawing/2014/main" id="{FD1E3052-9CD9-467A-FCAC-1F8CFB76590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24280" y="4565054"/>
            <a:ext cx="254567" cy="381000"/>
          </a:xfrm>
          <a:prstGeom prst="rect">
            <a:avLst/>
          </a:prstGeom>
        </p:spPr>
      </p:pic>
      <p:pic>
        <p:nvPicPr>
          <p:cNvPr id="90" name="Graphic 89" descr="Suit with solid fill">
            <a:extLst>
              <a:ext uri="{FF2B5EF4-FFF2-40B4-BE49-F238E27FC236}">
                <a16:creationId xmlns:a16="http://schemas.microsoft.com/office/drawing/2014/main" id="{3BB5B38C-7B88-32C8-D5C9-0C095902517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60700" y="4565054"/>
            <a:ext cx="316207" cy="316207"/>
          </a:xfrm>
          <a:prstGeom prst="rect">
            <a:avLst/>
          </a:prstGeom>
        </p:spPr>
      </p:pic>
      <p:sp>
        <p:nvSpPr>
          <p:cNvPr id="91" name="Rectangle 90">
            <a:extLst>
              <a:ext uri="{FF2B5EF4-FFF2-40B4-BE49-F238E27FC236}">
                <a16:creationId xmlns:a16="http://schemas.microsoft.com/office/drawing/2014/main" id="{9083C524-BE72-DD36-440C-DB389788FE2C}"/>
              </a:ext>
            </a:extLst>
          </p:cNvPr>
          <p:cNvSpPr/>
          <p:nvPr/>
        </p:nvSpPr>
        <p:spPr>
          <a:xfrm>
            <a:off x="0" y="5989693"/>
            <a:ext cx="12192000" cy="859967"/>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92" name="Picture 91" descr="A blue letter f on a white circle&#10;&#10;Description automatically generated">
            <a:extLst>
              <a:ext uri="{FF2B5EF4-FFF2-40B4-BE49-F238E27FC236}">
                <a16:creationId xmlns:a16="http://schemas.microsoft.com/office/drawing/2014/main" id="{035A9F6C-8081-021F-4930-6D3049434E82}"/>
              </a:ext>
            </a:extLst>
          </p:cNvPr>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87515" y="6200413"/>
            <a:ext cx="504675" cy="504675"/>
          </a:xfrm>
          <a:prstGeom prst="rect">
            <a:avLst/>
          </a:prstGeom>
        </p:spPr>
      </p:pic>
      <p:pic>
        <p:nvPicPr>
          <p:cNvPr id="93" name="Picture 92" descr="A green and white logo&#10;&#10;Description automatically generated">
            <a:extLst>
              <a:ext uri="{FF2B5EF4-FFF2-40B4-BE49-F238E27FC236}">
                <a16:creationId xmlns:a16="http://schemas.microsoft.com/office/drawing/2014/main" id="{D0C25B92-AFBE-84F5-0391-15E6FEFF689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94" name="Picture 93" descr="A logo of a camera&#10;&#10;Description automatically generated">
            <a:extLst>
              <a:ext uri="{FF2B5EF4-FFF2-40B4-BE49-F238E27FC236}">
                <a16:creationId xmlns:a16="http://schemas.microsoft.com/office/drawing/2014/main" id="{8A342514-528E-C276-CD7E-9CBE6A676A7B}"/>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95" name="Picture 94" descr="A blue bird with wings&#10;&#10;Description automatically generated">
            <a:extLst>
              <a:ext uri="{FF2B5EF4-FFF2-40B4-BE49-F238E27FC236}">
                <a16:creationId xmlns:a16="http://schemas.microsoft.com/office/drawing/2014/main" id="{445D2C69-2F07-70C9-4ACB-1FC1DC82C481}"/>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146299" y="6103603"/>
            <a:ext cx="698296" cy="698296"/>
          </a:xfrm>
          <a:prstGeom prst="rect">
            <a:avLst/>
          </a:prstGeom>
        </p:spPr>
      </p:pic>
      <p:sp>
        <p:nvSpPr>
          <p:cNvPr id="96" name="TextBox 95">
            <a:extLst>
              <a:ext uri="{FF2B5EF4-FFF2-40B4-BE49-F238E27FC236}">
                <a16:creationId xmlns:a16="http://schemas.microsoft.com/office/drawing/2014/main" id="{36C884A5-D312-B0C4-1251-31CEFB6AF8EE}"/>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97" name="Graphic 96" descr="Badge Copyright outline">
            <a:extLst>
              <a:ext uri="{FF2B5EF4-FFF2-40B4-BE49-F238E27FC236}">
                <a16:creationId xmlns:a16="http://schemas.microsoft.com/office/drawing/2014/main" id="{F817C6E2-5473-B1BF-B12A-881233E7A13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394111" y="6497062"/>
            <a:ext cx="307168" cy="307168"/>
          </a:xfrm>
          <a:prstGeom prst="rect">
            <a:avLst/>
          </a:prstGeom>
        </p:spPr>
      </p:pic>
    </p:spTree>
    <p:extLst>
      <p:ext uri="{BB962C8B-B14F-4D97-AF65-F5344CB8AC3E}">
        <p14:creationId xmlns:p14="http://schemas.microsoft.com/office/powerpoint/2010/main" val="336978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1"/>
                                        </p:tgtEl>
                                      </p:cBhvr>
                                    </p:animEffect>
                                    <p:animScale>
                                      <p:cBhvr>
                                        <p:cTn id="7" dur="250" autoRev="1" fill="hold"/>
                                        <p:tgtEl>
                                          <p:spTgt spid="8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67481"/>
            <a:ext cx="12192000" cy="5731339"/>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69" name="Rectangle: Rounded Corners 68">
            <a:extLst>
              <a:ext uri="{FF2B5EF4-FFF2-40B4-BE49-F238E27FC236}">
                <a16:creationId xmlns:a16="http://schemas.microsoft.com/office/drawing/2014/main" id="{EBC6C455-8ADE-5C80-08E7-846D391B121C}"/>
              </a:ext>
            </a:extLst>
          </p:cNvPr>
          <p:cNvSpPr/>
          <p:nvPr/>
        </p:nvSpPr>
        <p:spPr>
          <a:xfrm>
            <a:off x="305707" y="2474661"/>
            <a:ext cx="2502725" cy="193019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0" name="Rectangle: Rounded Corners 69">
            <a:extLst>
              <a:ext uri="{FF2B5EF4-FFF2-40B4-BE49-F238E27FC236}">
                <a16:creationId xmlns:a16="http://schemas.microsoft.com/office/drawing/2014/main" id="{E7C85BF8-8087-21C8-B17A-CC1087C1EBA6}"/>
              </a:ext>
            </a:extLst>
          </p:cNvPr>
          <p:cNvSpPr/>
          <p:nvPr/>
        </p:nvSpPr>
        <p:spPr>
          <a:xfrm>
            <a:off x="3166902" y="2474661"/>
            <a:ext cx="2742699" cy="193019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Rounded Corners 70">
            <a:extLst>
              <a:ext uri="{FF2B5EF4-FFF2-40B4-BE49-F238E27FC236}">
                <a16:creationId xmlns:a16="http://schemas.microsoft.com/office/drawing/2014/main" id="{A5F08275-AE71-1D1D-68C5-5362A0ADC3D2}"/>
              </a:ext>
            </a:extLst>
          </p:cNvPr>
          <p:cNvSpPr/>
          <p:nvPr/>
        </p:nvSpPr>
        <p:spPr>
          <a:xfrm>
            <a:off x="6357876" y="2420425"/>
            <a:ext cx="2502724" cy="198442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2" name="Rectangle: Rounded Corners 71">
            <a:extLst>
              <a:ext uri="{FF2B5EF4-FFF2-40B4-BE49-F238E27FC236}">
                <a16:creationId xmlns:a16="http://schemas.microsoft.com/office/drawing/2014/main" id="{B9FFE20E-1631-324D-107B-6254E7575E65}"/>
              </a:ext>
            </a:extLst>
          </p:cNvPr>
          <p:cNvSpPr/>
          <p:nvPr/>
        </p:nvSpPr>
        <p:spPr>
          <a:xfrm>
            <a:off x="9296131" y="2567593"/>
            <a:ext cx="2460338" cy="182172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4" name="Picture 73" descr="A child holding a pile of clothes&#10;&#10;Description automatically generated">
            <a:extLst>
              <a:ext uri="{FF2B5EF4-FFF2-40B4-BE49-F238E27FC236}">
                <a16:creationId xmlns:a16="http://schemas.microsoft.com/office/drawing/2014/main" id="{04AF7B33-711E-872B-CAD7-58B856093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7876" y="2420425"/>
            <a:ext cx="2502724" cy="1875957"/>
          </a:xfrm>
          <a:prstGeom prst="rect">
            <a:avLst/>
          </a:prstGeom>
          <a:solidFill>
            <a:schemeClr val="bg2"/>
          </a:solidFill>
          <a:ln>
            <a:noFill/>
          </a:ln>
          <a:effectLst>
            <a:softEdge rad="112500"/>
          </a:effectLst>
        </p:spPr>
      </p:pic>
      <p:pic>
        <p:nvPicPr>
          <p:cNvPr id="76" name="Picture 75" descr="A person sitting on the ground with bags of food&#10;&#10;Description automatically generated">
            <a:extLst>
              <a:ext uri="{FF2B5EF4-FFF2-40B4-BE49-F238E27FC236}">
                <a16:creationId xmlns:a16="http://schemas.microsoft.com/office/drawing/2014/main" id="{E9BF7E47-B42A-1DF5-EFE0-6FEB36DCD0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707" y="2474661"/>
            <a:ext cx="2502725" cy="1930191"/>
          </a:xfrm>
          <a:prstGeom prst="rect">
            <a:avLst/>
          </a:prstGeom>
          <a:ln>
            <a:noFill/>
          </a:ln>
          <a:effectLst>
            <a:softEdge rad="112500"/>
          </a:effectLst>
        </p:spPr>
      </p:pic>
      <p:pic>
        <p:nvPicPr>
          <p:cNvPr id="78" name="Picture 77" descr="A room with many couches and chairs&#10;&#10;Description automatically generated">
            <a:extLst>
              <a:ext uri="{FF2B5EF4-FFF2-40B4-BE49-F238E27FC236}">
                <a16:creationId xmlns:a16="http://schemas.microsoft.com/office/drawing/2014/main" id="{6D08DB77-55F6-619D-5733-0381D127FF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6902" y="2474661"/>
            <a:ext cx="2742699" cy="1930191"/>
          </a:xfrm>
          <a:prstGeom prst="rect">
            <a:avLst/>
          </a:prstGeom>
          <a:ln>
            <a:noFill/>
          </a:ln>
          <a:effectLst>
            <a:softEdge rad="112500"/>
          </a:effectLst>
        </p:spPr>
      </p:pic>
      <p:pic>
        <p:nvPicPr>
          <p:cNvPr id="80" name="Picture 79" descr="A group of icons on a colorful background&#10;&#10;Description automatically generated">
            <a:extLst>
              <a:ext uri="{FF2B5EF4-FFF2-40B4-BE49-F238E27FC236}">
                <a16:creationId xmlns:a16="http://schemas.microsoft.com/office/drawing/2014/main" id="{2F42FF90-AC4E-E848-63AF-F554D18E30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92611" y="2585299"/>
            <a:ext cx="2310168" cy="1821722"/>
          </a:xfrm>
          <a:prstGeom prst="rect">
            <a:avLst/>
          </a:prstGeom>
          <a:ln>
            <a:noFill/>
          </a:ln>
          <a:effectLst>
            <a:softEdge rad="112500"/>
          </a:effectLst>
        </p:spPr>
      </p:pic>
      <p:pic>
        <p:nvPicPr>
          <p:cNvPr id="83" name="Graphic 82" descr="Grocery bag with solid fill">
            <a:extLst>
              <a:ext uri="{FF2B5EF4-FFF2-40B4-BE49-F238E27FC236}">
                <a16:creationId xmlns:a16="http://schemas.microsoft.com/office/drawing/2014/main" id="{A2216F75-63E6-1813-2CD5-54F9C53632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3694" y="4515259"/>
            <a:ext cx="311317" cy="311317"/>
          </a:xfrm>
          <a:prstGeom prst="rect">
            <a:avLst/>
          </a:prstGeom>
        </p:spPr>
      </p:pic>
      <p:sp>
        <p:nvSpPr>
          <p:cNvPr id="91" name="Rectangle 90">
            <a:extLst>
              <a:ext uri="{FF2B5EF4-FFF2-40B4-BE49-F238E27FC236}">
                <a16:creationId xmlns:a16="http://schemas.microsoft.com/office/drawing/2014/main" id="{9083C524-BE72-DD36-440C-DB389788FE2C}"/>
              </a:ext>
            </a:extLst>
          </p:cNvPr>
          <p:cNvSpPr/>
          <p:nvPr/>
        </p:nvSpPr>
        <p:spPr>
          <a:xfrm>
            <a:off x="0" y="5989693"/>
            <a:ext cx="12192000" cy="859967"/>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92" name="Picture 91" descr="A blue letter f on a white circle&#10;&#10;Description automatically generated">
            <a:extLst>
              <a:ext uri="{FF2B5EF4-FFF2-40B4-BE49-F238E27FC236}">
                <a16:creationId xmlns:a16="http://schemas.microsoft.com/office/drawing/2014/main" id="{035A9F6C-8081-021F-4930-6D3049434E82}"/>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87515" y="6200413"/>
            <a:ext cx="504675" cy="504675"/>
          </a:xfrm>
          <a:prstGeom prst="rect">
            <a:avLst/>
          </a:prstGeom>
        </p:spPr>
      </p:pic>
      <p:pic>
        <p:nvPicPr>
          <p:cNvPr id="93" name="Picture 92" descr="A green and white logo&#10;&#10;Description automatically generated">
            <a:extLst>
              <a:ext uri="{FF2B5EF4-FFF2-40B4-BE49-F238E27FC236}">
                <a16:creationId xmlns:a16="http://schemas.microsoft.com/office/drawing/2014/main" id="{D0C25B92-AFBE-84F5-0391-15E6FEFF68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94" name="Picture 93" descr="A logo of a camera&#10;&#10;Description automatically generated">
            <a:extLst>
              <a:ext uri="{FF2B5EF4-FFF2-40B4-BE49-F238E27FC236}">
                <a16:creationId xmlns:a16="http://schemas.microsoft.com/office/drawing/2014/main" id="{8A342514-528E-C276-CD7E-9CBE6A676A7B}"/>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95" name="Picture 94" descr="A blue bird with wings&#10;&#10;Description automatically generated">
            <a:extLst>
              <a:ext uri="{FF2B5EF4-FFF2-40B4-BE49-F238E27FC236}">
                <a16:creationId xmlns:a16="http://schemas.microsoft.com/office/drawing/2014/main" id="{445D2C69-2F07-70C9-4ACB-1FC1DC82C481}"/>
              </a:ext>
            </a:extLst>
          </p:cNvPr>
          <p:cNvPicPr>
            <a:picLocks noChangeAspect="1"/>
          </p:cNvPicPr>
          <p:nvPr/>
        </p:nvPicPr>
        <p:blipFill>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146299" y="6103603"/>
            <a:ext cx="698296" cy="698296"/>
          </a:xfrm>
          <a:prstGeom prst="rect">
            <a:avLst/>
          </a:prstGeom>
        </p:spPr>
      </p:pic>
      <p:sp>
        <p:nvSpPr>
          <p:cNvPr id="96" name="TextBox 95">
            <a:extLst>
              <a:ext uri="{FF2B5EF4-FFF2-40B4-BE49-F238E27FC236}">
                <a16:creationId xmlns:a16="http://schemas.microsoft.com/office/drawing/2014/main" id="{36C884A5-D312-B0C4-1251-31CEFB6AF8EE}"/>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97" name="Graphic 96" descr="Badge Copyright outline">
            <a:extLst>
              <a:ext uri="{FF2B5EF4-FFF2-40B4-BE49-F238E27FC236}">
                <a16:creationId xmlns:a16="http://schemas.microsoft.com/office/drawing/2014/main" id="{F817C6E2-5473-B1BF-B12A-881233E7A13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394111" y="6497062"/>
            <a:ext cx="307168" cy="307168"/>
          </a:xfrm>
          <a:prstGeom prst="rect">
            <a:avLst/>
          </a:prstGeom>
        </p:spPr>
      </p:pic>
    </p:spTree>
    <p:extLst>
      <p:ext uri="{BB962C8B-B14F-4D97-AF65-F5344CB8AC3E}">
        <p14:creationId xmlns:p14="http://schemas.microsoft.com/office/powerpoint/2010/main" val="147635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6" name="Rectangle 5">
            <a:extLst>
              <a:ext uri="{FF2B5EF4-FFF2-40B4-BE49-F238E27FC236}">
                <a16:creationId xmlns:a16="http://schemas.microsoft.com/office/drawing/2014/main" id="{BF676CCA-A2D4-BF00-9D2D-4F5A3B174C63}"/>
              </a:ext>
            </a:extLst>
          </p:cNvPr>
          <p:cNvSpPr/>
          <p:nvPr/>
        </p:nvSpPr>
        <p:spPr>
          <a:xfrm>
            <a:off x="0" y="865239"/>
            <a:ext cx="12192000" cy="806245"/>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1484"/>
            <a:ext cx="12192000" cy="5186516"/>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2" name="Rectangle: Rounded Corners 1">
            <a:extLst>
              <a:ext uri="{FF2B5EF4-FFF2-40B4-BE49-F238E27FC236}">
                <a16:creationId xmlns:a16="http://schemas.microsoft.com/office/drawing/2014/main" id="{8BB2A4C4-CED8-8713-0FFD-BC1EEB0E1C4F}"/>
              </a:ext>
            </a:extLst>
          </p:cNvPr>
          <p:cNvSpPr/>
          <p:nvPr/>
        </p:nvSpPr>
        <p:spPr>
          <a:xfrm>
            <a:off x="695759" y="1865353"/>
            <a:ext cx="10847312" cy="3919752"/>
          </a:xfrm>
          <a:prstGeom prst="roundRect">
            <a:avLst/>
          </a:prstGeom>
          <a:solidFill>
            <a:schemeClr val="accent5">
              <a:lumMod val="60000"/>
              <a:lumOff val="4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Box 2">
            <a:extLst>
              <a:ext uri="{FF2B5EF4-FFF2-40B4-BE49-F238E27FC236}">
                <a16:creationId xmlns:a16="http://schemas.microsoft.com/office/drawing/2014/main" id="{A93CCA7D-3CCA-7479-629E-C46E85CDB42D}"/>
              </a:ext>
            </a:extLst>
          </p:cNvPr>
          <p:cNvSpPr txBox="1"/>
          <p:nvPr/>
        </p:nvSpPr>
        <p:spPr>
          <a:xfrm>
            <a:off x="4707781" y="1863545"/>
            <a:ext cx="2776438" cy="461665"/>
          </a:xfrm>
          <a:prstGeom prst="rect">
            <a:avLst/>
          </a:prstGeom>
          <a:noFill/>
        </p:spPr>
        <p:txBody>
          <a:bodyPr wrap="square" rtlCol="0">
            <a:spAutoFit/>
          </a:bodyPr>
          <a:lstStyle/>
          <a:p>
            <a:r>
              <a:rPr lang="en-ZA" sz="2400" b="1" dirty="0">
                <a:solidFill>
                  <a:schemeClr val="bg1"/>
                </a:solidFill>
              </a:rPr>
              <a:t>DONATING FOOD</a:t>
            </a:r>
          </a:p>
        </p:txBody>
      </p:sp>
      <p:sp>
        <p:nvSpPr>
          <p:cNvPr id="4" name="TextBox 3">
            <a:extLst>
              <a:ext uri="{FF2B5EF4-FFF2-40B4-BE49-F238E27FC236}">
                <a16:creationId xmlns:a16="http://schemas.microsoft.com/office/drawing/2014/main" id="{E249AB81-E010-5FB9-DA45-940615BDB144}"/>
              </a:ext>
            </a:extLst>
          </p:cNvPr>
          <p:cNvSpPr txBox="1"/>
          <p:nvPr/>
        </p:nvSpPr>
        <p:spPr>
          <a:xfrm>
            <a:off x="930718" y="2380169"/>
            <a:ext cx="1719474" cy="369332"/>
          </a:xfrm>
          <a:prstGeom prst="rect">
            <a:avLst/>
          </a:prstGeom>
          <a:noFill/>
        </p:spPr>
        <p:txBody>
          <a:bodyPr wrap="square" rtlCol="0">
            <a:spAutoFit/>
          </a:bodyPr>
          <a:lstStyle/>
          <a:p>
            <a:r>
              <a:rPr lang="en-ZA" dirty="0">
                <a:solidFill>
                  <a:schemeClr val="bg1"/>
                </a:solidFill>
              </a:rPr>
              <a:t>Donor Name:</a:t>
            </a:r>
          </a:p>
        </p:txBody>
      </p:sp>
      <p:sp>
        <p:nvSpPr>
          <p:cNvPr id="10" name="TextBox 9">
            <a:extLst>
              <a:ext uri="{FF2B5EF4-FFF2-40B4-BE49-F238E27FC236}">
                <a16:creationId xmlns:a16="http://schemas.microsoft.com/office/drawing/2014/main" id="{095AD2A7-0939-B1C8-3652-4D1EEE8E152B}"/>
              </a:ext>
            </a:extLst>
          </p:cNvPr>
          <p:cNvSpPr txBox="1"/>
          <p:nvPr/>
        </p:nvSpPr>
        <p:spPr>
          <a:xfrm>
            <a:off x="914797" y="2810830"/>
            <a:ext cx="2207343" cy="369332"/>
          </a:xfrm>
          <a:prstGeom prst="rect">
            <a:avLst/>
          </a:prstGeom>
          <a:noFill/>
        </p:spPr>
        <p:txBody>
          <a:bodyPr wrap="square" rtlCol="0">
            <a:spAutoFit/>
          </a:bodyPr>
          <a:lstStyle/>
          <a:p>
            <a:r>
              <a:rPr lang="en-ZA" dirty="0">
                <a:solidFill>
                  <a:schemeClr val="bg1"/>
                </a:solidFill>
              </a:rPr>
              <a:t>Organisation Name:</a:t>
            </a:r>
          </a:p>
        </p:txBody>
      </p:sp>
      <p:sp>
        <p:nvSpPr>
          <p:cNvPr id="12" name="TextBox 11">
            <a:extLst>
              <a:ext uri="{FF2B5EF4-FFF2-40B4-BE49-F238E27FC236}">
                <a16:creationId xmlns:a16="http://schemas.microsoft.com/office/drawing/2014/main" id="{597E8A40-72E8-F100-51D6-B5100C1ACCCB}"/>
              </a:ext>
            </a:extLst>
          </p:cNvPr>
          <p:cNvSpPr txBox="1"/>
          <p:nvPr/>
        </p:nvSpPr>
        <p:spPr>
          <a:xfrm>
            <a:off x="936807" y="3178218"/>
            <a:ext cx="1420761" cy="369332"/>
          </a:xfrm>
          <a:prstGeom prst="rect">
            <a:avLst/>
          </a:prstGeom>
          <a:noFill/>
        </p:spPr>
        <p:txBody>
          <a:bodyPr wrap="square" rtlCol="0">
            <a:spAutoFit/>
          </a:bodyPr>
          <a:lstStyle/>
          <a:p>
            <a:r>
              <a:rPr lang="en-ZA" dirty="0">
                <a:solidFill>
                  <a:schemeClr val="bg1"/>
                </a:solidFill>
              </a:rPr>
              <a:t>Food Type:</a:t>
            </a:r>
          </a:p>
        </p:txBody>
      </p:sp>
      <p:sp>
        <p:nvSpPr>
          <p:cNvPr id="14" name="TextBox 13">
            <a:extLst>
              <a:ext uri="{FF2B5EF4-FFF2-40B4-BE49-F238E27FC236}">
                <a16:creationId xmlns:a16="http://schemas.microsoft.com/office/drawing/2014/main" id="{69AD05C3-EC92-7902-0630-9FA2E4FB3C49}"/>
              </a:ext>
            </a:extLst>
          </p:cNvPr>
          <p:cNvSpPr txBox="1"/>
          <p:nvPr/>
        </p:nvSpPr>
        <p:spPr>
          <a:xfrm>
            <a:off x="6816044" y="2361541"/>
            <a:ext cx="2207343" cy="369332"/>
          </a:xfrm>
          <a:prstGeom prst="rect">
            <a:avLst/>
          </a:prstGeom>
          <a:noFill/>
        </p:spPr>
        <p:txBody>
          <a:bodyPr wrap="square" rtlCol="0">
            <a:spAutoFit/>
          </a:bodyPr>
          <a:lstStyle/>
          <a:p>
            <a:r>
              <a:rPr lang="en-ZA" dirty="0">
                <a:solidFill>
                  <a:schemeClr val="bg1"/>
                </a:solidFill>
              </a:rPr>
              <a:t> Address line 1:</a:t>
            </a:r>
          </a:p>
        </p:txBody>
      </p:sp>
      <p:sp>
        <p:nvSpPr>
          <p:cNvPr id="15" name="TextBox 14">
            <a:extLst>
              <a:ext uri="{FF2B5EF4-FFF2-40B4-BE49-F238E27FC236}">
                <a16:creationId xmlns:a16="http://schemas.microsoft.com/office/drawing/2014/main" id="{66B5E3C8-7245-8C93-4AC5-8F48A0A4F522}"/>
              </a:ext>
            </a:extLst>
          </p:cNvPr>
          <p:cNvSpPr txBox="1"/>
          <p:nvPr/>
        </p:nvSpPr>
        <p:spPr>
          <a:xfrm>
            <a:off x="953849" y="4080076"/>
            <a:ext cx="1902543" cy="369332"/>
          </a:xfrm>
          <a:prstGeom prst="rect">
            <a:avLst/>
          </a:prstGeom>
          <a:noFill/>
        </p:spPr>
        <p:txBody>
          <a:bodyPr wrap="square" rtlCol="0">
            <a:spAutoFit/>
          </a:bodyPr>
          <a:lstStyle/>
          <a:p>
            <a:r>
              <a:rPr lang="en-ZA" dirty="0">
                <a:solidFill>
                  <a:schemeClr val="bg1"/>
                </a:solidFill>
              </a:rPr>
              <a:t>Date:</a:t>
            </a:r>
          </a:p>
        </p:txBody>
      </p:sp>
      <p:sp>
        <p:nvSpPr>
          <p:cNvPr id="18" name="Oval 17">
            <a:extLst>
              <a:ext uri="{FF2B5EF4-FFF2-40B4-BE49-F238E27FC236}">
                <a16:creationId xmlns:a16="http://schemas.microsoft.com/office/drawing/2014/main" id="{F8F98368-6D79-8F1A-6952-1E0F00F0245C}"/>
              </a:ext>
            </a:extLst>
          </p:cNvPr>
          <p:cNvSpPr/>
          <p:nvPr/>
        </p:nvSpPr>
        <p:spPr>
          <a:xfrm>
            <a:off x="3380704" y="3740362"/>
            <a:ext cx="173240"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Oval 18">
            <a:extLst>
              <a:ext uri="{FF2B5EF4-FFF2-40B4-BE49-F238E27FC236}">
                <a16:creationId xmlns:a16="http://schemas.microsoft.com/office/drawing/2014/main" id="{5BD49748-1826-051A-9043-562BBD242AC5}"/>
              </a:ext>
            </a:extLst>
          </p:cNvPr>
          <p:cNvSpPr/>
          <p:nvPr/>
        </p:nvSpPr>
        <p:spPr>
          <a:xfrm>
            <a:off x="4832834" y="3740362"/>
            <a:ext cx="180025"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a16="http://schemas.microsoft.com/office/drawing/2014/main" id="{7C0B9A44-1D66-675A-3E5F-5D1941B79D6A}"/>
              </a:ext>
            </a:extLst>
          </p:cNvPr>
          <p:cNvSpPr txBox="1"/>
          <p:nvPr/>
        </p:nvSpPr>
        <p:spPr>
          <a:xfrm>
            <a:off x="3508129" y="3651787"/>
            <a:ext cx="1052445" cy="369332"/>
          </a:xfrm>
          <a:prstGeom prst="rect">
            <a:avLst/>
          </a:prstGeom>
          <a:noFill/>
        </p:spPr>
        <p:txBody>
          <a:bodyPr wrap="square" rtlCol="0">
            <a:spAutoFit/>
          </a:bodyPr>
          <a:lstStyle/>
          <a:p>
            <a:r>
              <a:rPr lang="en-ZA" dirty="0">
                <a:solidFill>
                  <a:schemeClr val="bg1"/>
                </a:solidFill>
              </a:rPr>
              <a:t>Delivery</a:t>
            </a:r>
          </a:p>
        </p:txBody>
      </p:sp>
      <p:sp>
        <p:nvSpPr>
          <p:cNvPr id="21" name="TextBox 20">
            <a:extLst>
              <a:ext uri="{FF2B5EF4-FFF2-40B4-BE49-F238E27FC236}">
                <a16:creationId xmlns:a16="http://schemas.microsoft.com/office/drawing/2014/main" id="{7E6ECDB4-03D0-4CBF-34A0-58D97FAAA02A}"/>
              </a:ext>
            </a:extLst>
          </p:cNvPr>
          <p:cNvSpPr txBox="1"/>
          <p:nvPr/>
        </p:nvSpPr>
        <p:spPr>
          <a:xfrm>
            <a:off x="5012661" y="3651787"/>
            <a:ext cx="1052445" cy="369332"/>
          </a:xfrm>
          <a:prstGeom prst="rect">
            <a:avLst/>
          </a:prstGeom>
          <a:noFill/>
        </p:spPr>
        <p:txBody>
          <a:bodyPr wrap="square" rtlCol="0">
            <a:spAutoFit/>
          </a:bodyPr>
          <a:lstStyle/>
          <a:p>
            <a:r>
              <a:rPr lang="en-ZA" dirty="0">
                <a:solidFill>
                  <a:schemeClr val="bg1"/>
                </a:solidFill>
              </a:rPr>
              <a:t>Pickup</a:t>
            </a:r>
          </a:p>
        </p:txBody>
      </p:sp>
      <p:sp>
        <p:nvSpPr>
          <p:cNvPr id="22" name="TextBox 21">
            <a:extLst>
              <a:ext uri="{FF2B5EF4-FFF2-40B4-BE49-F238E27FC236}">
                <a16:creationId xmlns:a16="http://schemas.microsoft.com/office/drawing/2014/main" id="{23F3C94E-00D6-CA67-7A9F-9292437E8772}"/>
              </a:ext>
            </a:extLst>
          </p:cNvPr>
          <p:cNvSpPr txBox="1"/>
          <p:nvPr/>
        </p:nvSpPr>
        <p:spPr>
          <a:xfrm>
            <a:off x="930718" y="3626933"/>
            <a:ext cx="2682343" cy="369332"/>
          </a:xfrm>
          <a:prstGeom prst="rect">
            <a:avLst/>
          </a:prstGeom>
          <a:noFill/>
        </p:spPr>
        <p:txBody>
          <a:bodyPr wrap="square" rtlCol="0">
            <a:spAutoFit/>
          </a:bodyPr>
          <a:lstStyle/>
          <a:p>
            <a:r>
              <a:rPr lang="en-ZA" dirty="0">
                <a:solidFill>
                  <a:schemeClr val="bg1"/>
                </a:solidFill>
              </a:rPr>
              <a:t>Select delivery Option:</a:t>
            </a:r>
          </a:p>
        </p:txBody>
      </p:sp>
      <p:sp>
        <p:nvSpPr>
          <p:cNvPr id="23" name="Rectangle: Rounded Corners 22">
            <a:extLst>
              <a:ext uri="{FF2B5EF4-FFF2-40B4-BE49-F238E27FC236}">
                <a16:creationId xmlns:a16="http://schemas.microsoft.com/office/drawing/2014/main" id="{64BF057E-D6D6-D92F-25C6-C9FE02B87206}"/>
              </a:ext>
            </a:extLst>
          </p:cNvPr>
          <p:cNvSpPr/>
          <p:nvPr/>
        </p:nvSpPr>
        <p:spPr>
          <a:xfrm>
            <a:off x="3380663" y="237587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Rounded Corners 23">
            <a:extLst>
              <a:ext uri="{FF2B5EF4-FFF2-40B4-BE49-F238E27FC236}">
                <a16:creationId xmlns:a16="http://schemas.microsoft.com/office/drawing/2014/main" id="{7B5F6FBE-FAE1-A7C3-29DB-CD699218211F}"/>
              </a:ext>
            </a:extLst>
          </p:cNvPr>
          <p:cNvSpPr/>
          <p:nvPr/>
        </p:nvSpPr>
        <p:spPr>
          <a:xfrm>
            <a:off x="3380663" y="278596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Rectangle: Rounded Corners 24">
            <a:extLst>
              <a:ext uri="{FF2B5EF4-FFF2-40B4-BE49-F238E27FC236}">
                <a16:creationId xmlns:a16="http://schemas.microsoft.com/office/drawing/2014/main" id="{2830E609-DD85-9F89-33BE-A1ADAFFBA1AC}"/>
              </a:ext>
            </a:extLst>
          </p:cNvPr>
          <p:cNvSpPr/>
          <p:nvPr/>
        </p:nvSpPr>
        <p:spPr>
          <a:xfrm>
            <a:off x="3380663" y="3225741"/>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6" name="Rectangle: Rounded Corners 25">
            <a:extLst>
              <a:ext uri="{FF2B5EF4-FFF2-40B4-BE49-F238E27FC236}">
                <a16:creationId xmlns:a16="http://schemas.microsoft.com/office/drawing/2014/main" id="{FAFCCE00-EE90-B63E-6CDD-FE68E6EB99E2}"/>
              </a:ext>
            </a:extLst>
          </p:cNvPr>
          <p:cNvSpPr/>
          <p:nvPr/>
        </p:nvSpPr>
        <p:spPr>
          <a:xfrm>
            <a:off x="8507309" y="2345758"/>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Rounded Corners 26">
            <a:extLst>
              <a:ext uri="{FF2B5EF4-FFF2-40B4-BE49-F238E27FC236}">
                <a16:creationId xmlns:a16="http://schemas.microsoft.com/office/drawing/2014/main" id="{2B0469CF-A6C9-60FE-960E-ED781C4F9F62}"/>
              </a:ext>
            </a:extLst>
          </p:cNvPr>
          <p:cNvSpPr/>
          <p:nvPr/>
        </p:nvSpPr>
        <p:spPr>
          <a:xfrm>
            <a:off x="8499714" y="3266393"/>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9" name="TextBox 28">
            <a:extLst>
              <a:ext uri="{FF2B5EF4-FFF2-40B4-BE49-F238E27FC236}">
                <a16:creationId xmlns:a16="http://schemas.microsoft.com/office/drawing/2014/main" id="{7216FFEC-CDD1-E488-D229-9407C1E36070}"/>
              </a:ext>
            </a:extLst>
          </p:cNvPr>
          <p:cNvSpPr txBox="1"/>
          <p:nvPr/>
        </p:nvSpPr>
        <p:spPr>
          <a:xfrm>
            <a:off x="6019177" y="2843676"/>
            <a:ext cx="1267193" cy="253916"/>
          </a:xfrm>
          <a:prstGeom prst="rect">
            <a:avLst/>
          </a:prstGeom>
          <a:noFill/>
        </p:spPr>
        <p:txBody>
          <a:bodyPr wrap="square" rtlCol="0">
            <a:spAutoFit/>
          </a:bodyPr>
          <a:lstStyle/>
          <a:p>
            <a:r>
              <a:rPr lang="en-ZA" sz="1050" dirty="0">
                <a:solidFill>
                  <a:schemeClr val="bg1"/>
                </a:solidFill>
              </a:rPr>
              <a:t>(Optional)</a:t>
            </a:r>
          </a:p>
        </p:txBody>
      </p:sp>
      <p:sp>
        <p:nvSpPr>
          <p:cNvPr id="30" name="Rectangle: Rounded Corners 29">
            <a:extLst>
              <a:ext uri="{FF2B5EF4-FFF2-40B4-BE49-F238E27FC236}">
                <a16:creationId xmlns:a16="http://schemas.microsoft.com/office/drawing/2014/main" id="{21EA6AAD-35F7-D562-D1E9-123C3840EDDB}"/>
              </a:ext>
            </a:extLst>
          </p:cNvPr>
          <p:cNvSpPr/>
          <p:nvPr/>
        </p:nvSpPr>
        <p:spPr>
          <a:xfrm>
            <a:off x="5191432" y="5169954"/>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NOW</a:t>
            </a:r>
          </a:p>
        </p:txBody>
      </p:sp>
      <p:sp>
        <p:nvSpPr>
          <p:cNvPr id="28" name="TextBox 27">
            <a:extLst>
              <a:ext uri="{FF2B5EF4-FFF2-40B4-BE49-F238E27FC236}">
                <a16:creationId xmlns:a16="http://schemas.microsoft.com/office/drawing/2014/main" id="{161CDBAE-63B4-0AA6-3D78-A0C84A854986}"/>
              </a:ext>
            </a:extLst>
          </p:cNvPr>
          <p:cNvSpPr txBox="1"/>
          <p:nvPr/>
        </p:nvSpPr>
        <p:spPr>
          <a:xfrm>
            <a:off x="6825877" y="3229341"/>
            <a:ext cx="2207343" cy="369332"/>
          </a:xfrm>
          <a:prstGeom prst="rect">
            <a:avLst/>
          </a:prstGeom>
          <a:noFill/>
        </p:spPr>
        <p:txBody>
          <a:bodyPr wrap="square" rtlCol="0">
            <a:spAutoFit/>
          </a:bodyPr>
          <a:lstStyle/>
          <a:p>
            <a:r>
              <a:rPr lang="en-ZA" dirty="0">
                <a:solidFill>
                  <a:schemeClr val="bg1"/>
                </a:solidFill>
              </a:rPr>
              <a:t>Suburb:</a:t>
            </a:r>
          </a:p>
        </p:txBody>
      </p:sp>
      <p:sp>
        <p:nvSpPr>
          <p:cNvPr id="31" name="TextBox 30">
            <a:extLst>
              <a:ext uri="{FF2B5EF4-FFF2-40B4-BE49-F238E27FC236}">
                <a16:creationId xmlns:a16="http://schemas.microsoft.com/office/drawing/2014/main" id="{70E2AF08-E07C-4ABF-BD36-149B86B0FCD6}"/>
              </a:ext>
            </a:extLst>
          </p:cNvPr>
          <p:cNvSpPr txBox="1"/>
          <p:nvPr/>
        </p:nvSpPr>
        <p:spPr>
          <a:xfrm>
            <a:off x="6845541" y="4030168"/>
            <a:ext cx="2207343" cy="369332"/>
          </a:xfrm>
          <a:prstGeom prst="rect">
            <a:avLst/>
          </a:prstGeom>
          <a:noFill/>
        </p:spPr>
        <p:txBody>
          <a:bodyPr wrap="square" rtlCol="0">
            <a:spAutoFit/>
          </a:bodyPr>
          <a:lstStyle/>
          <a:p>
            <a:r>
              <a:rPr lang="en-ZA" dirty="0">
                <a:solidFill>
                  <a:schemeClr val="bg1"/>
                </a:solidFill>
              </a:rPr>
              <a:t>Province:</a:t>
            </a:r>
          </a:p>
        </p:txBody>
      </p:sp>
      <p:sp>
        <p:nvSpPr>
          <p:cNvPr id="32" name="TextBox 31">
            <a:extLst>
              <a:ext uri="{FF2B5EF4-FFF2-40B4-BE49-F238E27FC236}">
                <a16:creationId xmlns:a16="http://schemas.microsoft.com/office/drawing/2014/main" id="{3D614B2C-952C-CAEC-E2D8-8D720296DEE2}"/>
              </a:ext>
            </a:extLst>
          </p:cNvPr>
          <p:cNvSpPr txBox="1"/>
          <p:nvPr/>
        </p:nvSpPr>
        <p:spPr>
          <a:xfrm>
            <a:off x="6855374" y="4474458"/>
            <a:ext cx="2207343" cy="369332"/>
          </a:xfrm>
          <a:prstGeom prst="rect">
            <a:avLst/>
          </a:prstGeom>
          <a:noFill/>
        </p:spPr>
        <p:txBody>
          <a:bodyPr wrap="square" rtlCol="0">
            <a:spAutoFit/>
          </a:bodyPr>
          <a:lstStyle/>
          <a:p>
            <a:r>
              <a:rPr lang="en-ZA" dirty="0">
                <a:solidFill>
                  <a:schemeClr val="bg1"/>
                </a:solidFill>
              </a:rPr>
              <a:t>Postal Code:</a:t>
            </a:r>
          </a:p>
        </p:txBody>
      </p:sp>
      <p:sp>
        <p:nvSpPr>
          <p:cNvPr id="33" name="Rectangle: Rounded Corners 32">
            <a:extLst>
              <a:ext uri="{FF2B5EF4-FFF2-40B4-BE49-F238E27FC236}">
                <a16:creationId xmlns:a16="http://schemas.microsoft.com/office/drawing/2014/main" id="{AE60C5CC-59C6-0FB7-7019-F3F0B405DE4D}"/>
              </a:ext>
            </a:extLst>
          </p:cNvPr>
          <p:cNvSpPr/>
          <p:nvPr/>
        </p:nvSpPr>
        <p:spPr>
          <a:xfrm>
            <a:off x="8499714" y="3699408"/>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4" name="Rectangle: Rounded Corners 33">
            <a:extLst>
              <a:ext uri="{FF2B5EF4-FFF2-40B4-BE49-F238E27FC236}">
                <a16:creationId xmlns:a16="http://schemas.microsoft.com/office/drawing/2014/main" id="{BE919F67-5E3B-85FE-E675-B3E1FE82760C}"/>
              </a:ext>
            </a:extLst>
          </p:cNvPr>
          <p:cNvSpPr/>
          <p:nvPr/>
        </p:nvSpPr>
        <p:spPr>
          <a:xfrm>
            <a:off x="8487956" y="4514829"/>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Rectangle: Rounded Corners 34">
            <a:extLst>
              <a:ext uri="{FF2B5EF4-FFF2-40B4-BE49-F238E27FC236}">
                <a16:creationId xmlns:a16="http://schemas.microsoft.com/office/drawing/2014/main" id="{CDB4FF32-134B-A8E5-452D-4B787234200D}"/>
              </a:ext>
            </a:extLst>
          </p:cNvPr>
          <p:cNvSpPr/>
          <p:nvPr/>
        </p:nvSpPr>
        <p:spPr>
          <a:xfrm>
            <a:off x="3356386" y="4109694"/>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Rectangle: Rounded Corners 35">
            <a:extLst>
              <a:ext uri="{FF2B5EF4-FFF2-40B4-BE49-F238E27FC236}">
                <a16:creationId xmlns:a16="http://schemas.microsoft.com/office/drawing/2014/main" id="{26A664F1-858E-BBD8-8155-50A9F66E9011}"/>
              </a:ext>
            </a:extLst>
          </p:cNvPr>
          <p:cNvSpPr/>
          <p:nvPr/>
        </p:nvSpPr>
        <p:spPr>
          <a:xfrm>
            <a:off x="3365156" y="460633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TextBox 36">
            <a:extLst>
              <a:ext uri="{FF2B5EF4-FFF2-40B4-BE49-F238E27FC236}">
                <a16:creationId xmlns:a16="http://schemas.microsoft.com/office/drawing/2014/main" id="{1067A367-609E-0172-BF12-8A6CFA49C44B}"/>
              </a:ext>
            </a:extLst>
          </p:cNvPr>
          <p:cNvSpPr txBox="1"/>
          <p:nvPr/>
        </p:nvSpPr>
        <p:spPr>
          <a:xfrm>
            <a:off x="979463" y="4514829"/>
            <a:ext cx="1902543" cy="369332"/>
          </a:xfrm>
          <a:prstGeom prst="rect">
            <a:avLst/>
          </a:prstGeom>
          <a:noFill/>
        </p:spPr>
        <p:txBody>
          <a:bodyPr wrap="square" rtlCol="0">
            <a:spAutoFit/>
          </a:bodyPr>
          <a:lstStyle/>
          <a:p>
            <a:r>
              <a:rPr lang="en-ZA" dirty="0">
                <a:solidFill>
                  <a:schemeClr val="bg1"/>
                </a:solidFill>
              </a:rPr>
              <a:t>Time:</a:t>
            </a:r>
          </a:p>
        </p:txBody>
      </p:sp>
      <p:pic>
        <p:nvPicPr>
          <p:cNvPr id="39" name="Graphic 38" descr="Daily calendar with solid fill">
            <a:extLst>
              <a:ext uri="{FF2B5EF4-FFF2-40B4-BE49-F238E27FC236}">
                <a16:creationId xmlns:a16="http://schemas.microsoft.com/office/drawing/2014/main" id="{29D41FFD-55CF-329F-6FE2-7F0B2B288C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27593" y="4107963"/>
            <a:ext cx="351216" cy="351216"/>
          </a:xfrm>
          <a:prstGeom prst="rect">
            <a:avLst/>
          </a:prstGeom>
        </p:spPr>
      </p:pic>
      <p:sp>
        <p:nvSpPr>
          <p:cNvPr id="40" name="Rectangle 39">
            <a:extLst>
              <a:ext uri="{FF2B5EF4-FFF2-40B4-BE49-F238E27FC236}">
                <a16:creationId xmlns:a16="http://schemas.microsoft.com/office/drawing/2014/main" id="{2A117167-A22E-3496-224A-E32004E20F4D}"/>
              </a:ext>
            </a:extLst>
          </p:cNvPr>
          <p:cNvSpPr/>
          <p:nvPr/>
        </p:nvSpPr>
        <p:spPr>
          <a:xfrm>
            <a:off x="0" y="6015528"/>
            <a:ext cx="12192000" cy="8341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41" name="Picture 40" descr="A blue letter f on a white circle&#10;&#10;Description automatically generated">
            <a:extLst>
              <a:ext uri="{FF2B5EF4-FFF2-40B4-BE49-F238E27FC236}">
                <a16:creationId xmlns:a16="http://schemas.microsoft.com/office/drawing/2014/main" id="{39E76295-378E-C9D4-AC08-84C0C52CCFA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42" name="Picture 41" descr="A green and white logo&#10;&#10;Description automatically generated">
            <a:extLst>
              <a:ext uri="{FF2B5EF4-FFF2-40B4-BE49-F238E27FC236}">
                <a16:creationId xmlns:a16="http://schemas.microsoft.com/office/drawing/2014/main" id="{70374E40-CFCD-B201-BE93-69FB1F5069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43" name="Picture 42" descr="A logo of a camera&#10;&#10;Description automatically generated">
            <a:extLst>
              <a:ext uri="{FF2B5EF4-FFF2-40B4-BE49-F238E27FC236}">
                <a16:creationId xmlns:a16="http://schemas.microsoft.com/office/drawing/2014/main" id="{550676BE-CFDA-6A55-BB66-A5EA19523F9F}"/>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44" name="Picture 43" descr="A blue bird with wings&#10;&#10;Description automatically generated">
            <a:extLst>
              <a:ext uri="{FF2B5EF4-FFF2-40B4-BE49-F238E27FC236}">
                <a16:creationId xmlns:a16="http://schemas.microsoft.com/office/drawing/2014/main" id="{23F67893-B361-7FCF-0C42-096F56705DC6}"/>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45" name="TextBox 44">
            <a:extLst>
              <a:ext uri="{FF2B5EF4-FFF2-40B4-BE49-F238E27FC236}">
                <a16:creationId xmlns:a16="http://schemas.microsoft.com/office/drawing/2014/main" id="{91F929C3-E677-DC90-C092-2B0C00818E5C}"/>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46" name="Graphic 45" descr="Badge Copyright outline">
            <a:extLst>
              <a:ext uri="{FF2B5EF4-FFF2-40B4-BE49-F238E27FC236}">
                <a16:creationId xmlns:a16="http://schemas.microsoft.com/office/drawing/2014/main" id="{E6DEAE83-0568-D5AE-6257-AC351C4BEF3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94111" y="6497062"/>
            <a:ext cx="307168" cy="307168"/>
          </a:xfrm>
          <a:prstGeom prst="rect">
            <a:avLst/>
          </a:prstGeom>
        </p:spPr>
      </p:pic>
      <p:sp>
        <p:nvSpPr>
          <p:cNvPr id="47" name="TextBox 46">
            <a:extLst>
              <a:ext uri="{FF2B5EF4-FFF2-40B4-BE49-F238E27FC236}">
                <a16:creationId xmlns:a16="http://schemas.microsoft.com/office/drawing/2014/main" id="{287BA963-35B2-A016-17D9-E4CA5F3E4490}"/>
              </a:ext>
            </a:extLst>
          </p:cNvPr>
          <p:cNvSpPr txBox="1"/>
          <p:nvPr/>
        </p:nvSpPr>
        <p:spPr>
          <a:xfrm>
            <a:off x="6816044" y="3618497"/>
            <a:ext cx="2207343" cy="369332"/>
          </a:xfrm>
          <a:prstGeom prst="rect">
            <a:avLst/>
          </a:prstGeom>
          <a:noFill/>
        </p:spPr>
        <p:txBody>
          <a:bodyPr wrap="square" rtlCol="0">
            <a:spAutoFit/>
          </a:bodyPr>
          <a:lstStyle/>
          <a:p>
            <a:r>
              <a:rPr lang="en-ZA" dirty="0">
                <a:solidFill>
                  <a:schemeClr val="bg1"/>
                </a:solidFill>
              </a:rPr>
              <a:t>City:</a:t>
            </a:r>
          </a:p>
        </p:txBody>
      </p:sp>
      <p:sp>
        <p:nvSpPr>
          <p:cNvPr id="48" name="Rectangle: Rounded Corners 47">
            <a:extLst>
              <a:ext uri="{FF2B5EF4-FFF2-40B4-BE49-F238E27FC236}">
                <a16:creationId xmlns:a16="http://schemas.microsoft.com/office/drawing/2014/main" id="{4705EC23-91BA-F2DE-697E-2EE98A66280A}"/>
              </a:ext>
            </a:extLst>
          </p:cNvPr>
          <p:cNvSpPr/>
          <p:nvPr/>
        </p:nvSpPr>
        <p:spPr>
          <a:xfrm>
            <a:off x="8491753" y="4099271"/>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TextBox 48">
            <a:extLst>
              <a:ext uri="{FF2B5EF4-FFF2-40B4-BE49-F238E27FC236}">
                <a16:creationId xmlns:a16="http://schemas.microsoft.com/office/drawing/2014/main" id="{9F1DA55C-0A33-7500-0108-5D0C492C57C8}"/>
              </a:ext>
            </a:extLst>
          </p:cNvPr>
          <p:cNvSpPr txBox="1"/>
          <p:nvPr/>
        </p:nvSpPr>
        <p:spPr>
          <a:xfrm>
            <a:off x="6785599" y="2770575"/>
            <a:ext cx="2207343" cy="369332"/>
          </a:xfrm>
          <a:prstGeom prst="rect">
            <a:avLst/>
          </a:prstGeom>
          <a:noFill/>
        </p:spPr>
        <p:txBody>
          <a:bodyPr wrap="square" rtlCol="0">
            <a:spAutoFit/>
          </a:bodyPr>
          <a:lstStyle/>
          <a:p>
            <a:r>
              <a:rPr lang="en-ZA" dirty="0">
                <a:solidFill>
                  <a:schemeClr val="bg1"/>
                </a:solidFill>
              </a:rPr>
              <a:t> Address line 2:</a:t>
            </a:r>
          </a:p>
        </p:txBody>
      </p:sp>
      <p:sp>
        <p:nvSpPr>
          <p:cNvPr id="50" name="Rectangle: Rounded Corners 49">
            <a:extLst>
              <a:ext uri="{FF2B5EF4-FFF2-40B4-BE49-F238E27FC236}">
                <a16:creationId xmlns:a16="http://schemas.microsoft.com/office/drawing/2014/main" id="{CF93A3C3-0F4E-6348-EF80-69331CD679BB}"/>
              </a:ext>
            </a:extLst>
          </p:cNvPr>
          <p:cNvSpPr/>
          <p:nvPr/>
        </p:nvSpPr>
        <p:spPr>
          <a:xfrm>
            <a:off x="8495551" y="2810830"/>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1" name="TextBox 50">
            <a:extLst>
              <a:ext uri="{FF2B5EF4-FFF2-40B4-BE49-F238E27FC236}">
                <a16:creationId xmlns:a16="http://schemas.microsoft.com/office/drawing/2014/main" id="{E9BDD70B-AA93-FD5E-28F8-AF74A918132A}"/>
              </a:ext>
            </a:extLst>
          </p:cNvPr>
          <p:cNvSpPr txBox="1"/>
          <p:nvPr/>
        </p:nvSpPr>
        <p:spPr>
          <a:xfrm>
            <a:off x="10832057" y="2887434"/>
            <a:ext cx="1267193" cy="253916"/>
          </a:xfrm>
          <a:prstGeom prst="rect">
            <a:avLst/>
          </a:prstGeom>
          <a:noFill/>
        </p:spPr>
        <p:txBody>
          <a:bodyPr wrap="square" rtlCol="0">
            <a:spAutoFit/>
          </a:bodyPr>
          <a:lstStyle/>
          <a:p>
            <a:r>
              <a:rPr lang="en-ZA" sz="1050" dirty="0">
                <a:solidFill>
                  <a:schemeClr val="bg1"/>
                </a:solidFill>
              </a:rPr>
              <a:t>(Optional)</a:t>
            </a:r>
          </a:p>
        </p:txBody>
      </p:sp>
    </p:spTree>
    <p:extLst>
      <p:ext uri="{BB962C8B-B14F-4D97-AF65-F5344CB8AC3E}">
        <p14:creationId xmlns:p14="http://schemas.microsoft.com/office/powerpoint/2010/main" val="12290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6" name="Rectangle 5">
            <a:extLst>
              <a:ext uri="{FF2B5EF4-FFF2-40B4-BE49-F238E27FC236}">
                <a16:creationId xmlns:a16="http://schemas.microsoft.com/office/drawing/2014/main" id="{BF676CCA-A2D4-BF00-9D2D-4F5A3B174C63}"/>
              </a:ext>
            </a:extLst>
          </p:cNvPr>
          <p:cNvSpPr/>
          <p:nvPr/>
        </p:nvSpPr>
        <p:spPr>
          <a:xfrm>
            <a:off x="0" y="865239"/>
            <a:ext cx="12192000" cy="806245"/>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1484"/>
            <a:ext cx="12192000" cy="5186516"/>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2" name="Rectangle: Rounded Corners 1">
            <a:extLst>
              <a:ext uri="{FF2B5EF4-FFF2-40B4-BE49-F238E27FC236}">
                <a16:creationId xmlns:a16="http://schemas.microsoft.com/office/drawing/2014/main" id="{8BB2A4C4-CED8-8713-0FFD-BC1EEB0E1C4F}"/>
              </a:ext>
            </a:extLst>
          </p:cNvPr>
          <p:cNvSpPr/>
          <p:nvPr/>
        </p:nvSpPr>
        <p:spPr>
          <a:xfrm>
            <a:off x="695759" y="1845689"/>
            <a:ext cx="10847312" cy="3919752"/>
          </a:xfrm>
          <a:prstGeom prst="roundRect">
            <a:avLst/>
          </a:prstGeom>
          <a:solidFill>
            <a:schemeClr val="accent5">
              <a:lumMod val="60000"/>
              <a:lumOff val="4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Box 2">
            <a:extLst>
              <a:ext uri="{FF2B5EF4-FFF2-40B4-BE49-F238E27FC236}">
                <a16:creationId xmlns:a16="http://schemas.microsoft.com/office/drawing/2014/main" id="{A93CCA7D-3CCA-7479-629E-C46E85CDB42D}"/>
              </a:ext>
            </a:extLst>
          </p:cNvPr>
          <p:cNvSpPr txBox="1"/>
          <p:nvPr/>
        </p:nvSpPr>
        <p:spPr>
          <a:xfrm>
            <a:off x="4707780" y="1863545"/>
            <a:ext cx="3763983" cy="461665"/>
          </a:xfrm>
          <a:prstGeom prst="rect">
            <a:avLst/>
          </a:prstGeom>
          <a:noFill/>
        </p:spPr>
        <p:txBody>
          <a:bodyPr wrap="square" rtlCol="0">
            <a:spAutoFit/>
          </a:bodyPr>
          <a:lstStyle/>
          <a:p>
            <a:r>
              <a:rPr lang="en-ZA" sz="2400" b="1" dirty="0">
                <a:solidFill>
                  <a:schemeClr val="bg1"/>
                </a:solidFill>
              </a:rPr>
              <a:t>DONATING FURNITURE</a:t>
            </a:r>
          </a:p>
        </p:txBody>
      </p:sp>
      <p:sp>
        <p:nvSpPr>
          <p:cNvPr id="4" name="TextBox 3">
            <a:extLst>
              <a:ext uri="{FF2B5EF4-FFF2-40B4-BE49-F238E27FC236}">
                <a16:creationId xmlns:a16="http://schemas.microsoft.com/office/drawing/2014/main" id="{E249AB81-E010-5FB9-DA45-940615BDB144}"/>
              </a:ext>
            </a:extLst>
          </p:cNvPr>
          <p:cNvSpPr txBox="1"/>
          <p:nvPr/>
        </p:nvSpPr>
        <p:spPr>
          <a:xfrm>
            <a:off x="930718" y="2380169"/>
            <a:ext cx="1788724" cy="369332"/>
          </a:xfrm>
          <a:prstGeom prst="rect">
            <a:avLst/>
          </a:prstGeom>
          <a:noFill/>
        </p:spPr>
        <p:txBody>
          <a:bodyPr wrap="square" rtlCol="0">
            <a:spAutoFit/>
          </a:bodyPr>
          <a:lstStyle/>
          <a:p>
            <a:r>
              <a:rPr lang="en-ZA" dirty="0">
                <a:solidFill>
                  <a:schemeClr val="bg1"/>
                </a:solidFill>
              </a:rPr>
              <a:t>Donor Name:</a:t>
            </a:r>
          </a:p>
        </p:txBody>
      </p:sp>
      <p:sp>
        <p:nvSpPr>
          <p:cNvPr id="10" name="TextBox 9">
            <a:extLst>
              <a:ext uri="{FF2B5EF4-FFF2-40B4-BE49-F238E27FC236}">
                <a16:creationId xmlns:a16="http://schemas.microsoft.com/office/drawing/2014/main" id="{095AD2A7-0939-B1C8-3652-4D1EEE8E152B}"/>
              </a:ext>
            </a:extLst>
          </p:cNvPr>
          <p:cNvSpPr txBox="1"/>
          <p:nvPr/>
        </p:nvSpPr>
        <p:spPr>
          <a:xfrm>
            <a:off x="914797" y="2810830"/>
            <a:ext cx="2207343" cy="369332"/>
          </a:xfrm>
          <a:prstGeom prst="rect">
            <a:avLst/>
          </a:prstGeom>
          <a:noFill/>
        </p:spPr>
        <p:txBody>
          <a:bodyPr wrap="square" rtlCol="0">
            <a:spAutoFit/>
          </a:bodyPr>
          <a:lstStyle/>
          <a:p>
            <a:r>
              <a:rPr lang="en-ZA" dirty="0">
                <a:solidFill>
                  <a:schemeClr val="bg1"/>
                </a:solidFill>
              </a:rPr>
              <a:t>Organisation Name:</a:t>
            </a:r>
          </a:p>
        </p:txBody>
      </p:sp>
      <p:sp>
        <p:nvSpPr>
          <p:cNvPr id="12" name="TextBox 11">
            <a:extLst>
              <a:ext uri="{FF2B5EF4-FFF2-40B4-BE49-F238E27FC236}">
                <a16:creationId xmlns:a16="http://schemas.microsoft.com/office/drawing/2014/main" id="{597E8A40-72E8-F100-51D6-B5100C1ACCCB}"/>
              </a:ext>
            </a:extLst>
          </p:cNvPr>
          <p:cNvSpPr txBox="1"/>
          <p:nvPr/>
        </p:nvSpPr>
        <p:spPr>
          <a:xfrm>
            <a:off x="936807" y="3178218"/>
            <a:ext cx="1919585" cy="369332"/>
          </a:xfrm>
          <a:prstGeom prst="rect">
            <a:avLst/>
          </a:prstGeom>
          <a:noFill/>
        </p:spPr>
        <p:txBody>
          <a:bodyPr wrap="square" rtlCol="0">
            <a:spAutoFit/>
          </a:bodyPr>
          <a:lstStyle/>
          <a:p>
            <a:r>
              <a:rPr lang="en-ZA" dirty="0">
                <a:solidFill>
                  <a:schemeClr val="bg1"/>
                </a:solidFill>
              </a:rPr>
              <a:t>Furniture Type:</a:t>
            </a:r>
          </a:p>
        </p:txBody>
      </p:sp>
      <p:sp>
        <p:nvSpPr>
          <p:cNvPr id="14" name="TextBox 13">
            <a:extLst>
              <a:ext uri="{FF2B5EF4-FFF2-40B4-BE49-F238E27FC236}">
                <a16:creationId xmlns:a16="http://schemas.microsoft.com/office/drawing/2014/main" id="{69AD05C3-EC92-7902-0630-9FA2E4FB3C49}"/>
              </a:ext>
            </a:extLst>
          </p:cNvPr>
          <p:cNvSpPr txBox="1"/>
          <p:nvPr/>
        </p:nvSpPr>
        <p:spPr>
          <a:xfrm>
            <a:off x="6816044" y="2361541"/>
            <a:ext cx="2207343" cy="369332"/>
          </a:xfrm>
          <a:prstGeom prst="rect">
            <a:avLst/>
          </a:prstGeom>
          <a:noFill/>
        </p:spPr>
        <p:txBody>
          <a:bodyPr wrap="square" rtlCol="0">
            <a:spAutoFit/>
          </a:bodyPr>
          <a:lstStyle/>
          <a:p>
            <a:r>
              <a:rPr lang="en-ZA" dirty="0">
                <a:solidFill>
                  <a:schemeClr val="bg1"/>
                </a:solidFill>
              </a:rPr>
              <a:t> Address line 1:</a:t>
            </a:r>
          </a:p>
        </p:txBody>
      </p:sp>
      <p:sp>
        <p:nvSpPr>
          <p:cNvPr id="15" name="TextBox 14">
            <a:extLst>
              <a:ext uri="{FF2B5EF4-FFF2-40B4-BE49-F238E27FC236}">
                <a16:creationId xmlns:a16="http://schemas.microsoft.com/office/drawing/2014/main" id="{66B5E3C8-7245-8C93-4AC5-8F48A0A4F522}"/>
              </a:ext>
            </a:extLst>
          </p:cNvPr>
          <p:cNvSpPr txBox="1"/>
          <p:nvPr/>
        </p:nvSpPr>
        <p:spPr>
          <a:xfrm>
            <a:off x="953849" y="4080076"/>
            <a:ext cx="1902543" cy="369332"/>
          </a:xfrm>
          <a:prstGeom prst="rect">
            <a:avLst/>
          </a:prstGeom>
          <a:noFill/>
        </p:spPr>
        <p:txBody>
          <a:bodyPr wrap="square" rtlCol="0">
            <a:spAutoFit/>
          </a:bodyPr>
          <a:lstStyle/>
          <a:p>
            <a:r>
              <a:rPr lang="en-ZA" dirty="0">
                <a:solidFill>
                  <a:schemeClr val="bg1"/>
                </a:solidFill>
              </a:rPr>
              <a:t>Date:</a:t>
            </a:r>
          </a:p>
        </p:txBody>
      </p:sp>
      <p:sp>
        <p:nvSpPr>
          <p:cNvPr id="18" name="Oval 17">
            <a:extLst>
              <a:ext uri="{FF2B5EF4-FFF2-40B4-BE49-F238E27FC236}">
                <a16:creationId xmlns:a16="http://schemas.microsoft.com/office/drawing/2014/main" id="{F8F98368-6D79-8F1A-6952-1E0F00F0245C}"/>
              </a:ext>
            </a:extLst>
          </p:cNvPr>
          <p:cNvSpPr/>
          <p:nvPr/>
        </p:nvSpPr>
        <p:spPr>
          <a:xfrm>
            <a:off x="3380704" y="3740362"/>
            <a:ext cx="173240"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Oval 18">
            <a:extLst>
              <a:ext uri="{FF2B5EF4-FFF2-40B4-BE49-F238E27FC236}">
                <a16:creationId xmlns:a16="http://schemas.microsoft.com/office/drawing/2014/main" id="{5BD49748-1826-051A-9043-562BBD242AC5}"/>
              </a:ext>
            </a:extLst>
          </p:cNvPr>
          <p:cNvSpPr/>
          <p:nvPr/>
        </p:nvSpPr>
        <p:spPr>
          <a:xfrm>
            <a:off x="4832834" y="3740362"/>
            <a:ext cx="180025"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a16="http://schemas.microsoft.com/office/drawing/2014/main" id="{7C0B9A44-1D66-675A-3E5F-5D1941B79D6A}"/>
              </a:ext>
            </a:extLst>
          </p:cNvPr>
          <p:cNvSpPr txBox="1"/>
          <p:nvPr/>
        </p:nvSpPr>
        <p:spPr>
          <a:xfrm>
            <a:off x="3508129" y="3651787"/>
            <a:ext cx="1052445" cy="369332"/>
          </a:xfrm>
          <a:prstGeom prst="rect">
            <a:avLst/>
          </a:prstGeom>
          <a:noFill/>
        </p:spPr>
        <p:txBody>
          <a:bodyPr wrap="square" rtlCol="0">
            <a:spAutoFit/>
          </a:bodyPr>
          <a:lstStyle/>
          <a:p>
            <a:r>
              <a:rPr lang="en-ZA" dirty="0">
                <a:solidFill>
                  <a:schemeClr val="bg1"/>
                </a:solidFill>
              </a:rPr>
              <a:t>Delivery</a:t>
            </a:r>
          </a:p>
        </p:txBody>
      </p:sp>
      <p:sp>
        <p:nvSpPr>
          <p:cNvPr id="21" name="TextBox 20">
            <a:extLst>
              <a:ext uri="{FF2B5EF4-FFF2-40B4-BE49-F238E27FC236}">
                <a16:creationId xmlns:a16="http://schemas.microsoft.com/office/drawing/2014/main" id="{7E6ECDB4-03D0-4CBF-34A0-58D97FAAA02A}"/>
              </a:ext>
            </a:extLst>
          </p:cNvPr>
          <p:cNvSpPr txBox="1"/>
          <p:nvPr/>
        </p:nvSpPr>
        <p:spPr>
          <a:xfrm>
            <a:off x="5012661" y="3651787"/>
            <a:ext cx="1052445" cy="369332"/>
          </a:xfrm>
          <a:prstGeom prst="rect">
            <a:avLst/>
          </a:prstGeom>
          <a:noFill/>
        </p:spPr>
        <p:txBody>
          <a:bodyPr wrap="square" rtlCol="0">
            <a:spAutoFit/>
          </a:bodyPr>
          <a:lstStyle/>
          <a:p>
            <a:r>
              <a:rPr lang="en-ZA" dirty="0">
                <a:solidFill>
                  <a:schemeClr val="bg1"/>
                </a:solidFill>
              </a:rPr>
              <a:t>Pickup</a:t>
            </a:r>
          </a:p>
        </p:txBody>
      </p:sp>
      <p:sp>
        <p:nvSpPr>
          <p:cNvPr id="22" name="TextBox 21">
            <a:extLst>
              <a:ext uri="{FF2B5EF4-FFF2-40B4-BE49-F238E27FC236}">
                <a16:creationId xmlns:a16="http://schemas.microsoft.com/office/drawing/2014/main" id="{23F3C94E-00D6-CA67-7A9F-9292437E8772}"/>
              </a:ext>
            </a:extLst>
          </p:cNvPr>
          <p:cNvSpPr txBox="1"/>
          <p:nvPr/>
        </p:nvSpPr>
        <p:spPr>
          <a:xfrm>
            <a:off x="930718" y="3626933"/>
            <a:ext cx="2682343" cy="369332"/>
          </a:xfrm>
          <a:prstGeom prst="rect">
            <a:avLst/>
          </a:prstGeom>
          <a:noFill/>
        </p:spPr>
        <p:txBody>
          <a:bodyPr wrap="square" rtlCol="0">
            <a:spAutoFit/>
          </a:bodyPr>
          <a:lstStyle/>
          <a:p>
            <a:r>
              <a:rPr lang="en-ZA" dirty="0">
                <a:solidFill>
                  <a:schemeClr val="bg1"/>
                </a:solidFill>
              </a:rPr>
              <a:t>Select delivery Option:</a:t>
            </a:r>
          </a:p>
        </p:txBody>
      </p:sp>
      <p:sp>
        <p:nvSpPr>
          <p:cNvPr id="23" name="Rectangle: Rounded Corners 22">
            <a:extLst>
              <a:ext uri="{FF2B5EF4-FFF2-40B4-BE49-F238E27FC236}">
                <a16:creationId xmlns:a16="http://schemas.microsoft.com/office/drawing/2014/main" id="{64BF057E-D6D6-D92F-25C6-C9FE02B87206}"/>
              </a:ext>
            </a:extLst>
          </p:cNvPr>
          <p:cNvSpPr/>
          <p:nvPr/>
        </p:nvSpPr>
        <p:spPr>
          <a:xfrm>
            <a:off x="3380663" y="237587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Rounded Corners 23">
            <a:extLst>
              <a:ext uri="{FF2B5EF4-FFF2-40B4-BE49-F238E27FC236}">
                <a16:creationId xmlns:a16="http://schemas.microsoft.com/office/drawing/2014/main" id="{7B5F6FBE-FAE1-A7C3-29DB-CD699218211F}"/>
              </a:ext>
            </a:extLst>
          </p:cNvPr>
          <p:cNvSpPr/>
          <p:nvPr/>
        </p:nvSpPr>
        <p:spPr>
          <a:xfrm>
            <a:off x="3380663" y="278596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Rectangle: Rounded Corners 24">
            <a:extLst>
              <a:ext uri="{FF2B5EF4-FFF2-40B4-BE49-F238E27FC236}">
                <a16:creationId xmlns:a16="http://schemas.microsoft.com/office/drawing/2014/main" id="{2830E609-DD85-9F89-33BE-A1ADAFFBA1AC}"/>
              </a:ext>
            </a:extLst>
          </p:cNvPr>
          <p:cNvSpPr/>
          <p:nvPr/>
        </p:nvSpPr>
        <p:spPr>
          <a:xfrm>
            <a:off x="3380663" y="3225741"/>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6" name="Rectangle: Rounded Corners 25">
            <a:extLst>
              <a:ext uri="{FF2B5EF4-FFF2-40B4-BE49-F238E27FC236}">
                <a16:creationId xmlns:a16="http://schemas.microsoft.com/office/drawing/2014/main" id="{FAFCCE00-EE90-B63E-6CDD-FE68E6EB99E2}"/>
              </a:ext>
            </a:extLst>
          </p:cNvPr>
          <p:cNvSpPr/>
          <p:nvPr/>
        </p:nvSpPr>
        <p:spPr>
          <a:xfrm>
            <a:off x="8507309" y="2345758"/>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Rounded Corners 26">
            <a:extLst>
              <a:ext uri="{FF2B5EF4-FFF2-40B4-BE49-F238E27FC236}">
                <a16:creationId xmlns:a16="http://schemas.microsoft.com/office/drawing/2014/main" id="{2B0469CF-A6C9-60FE-960E-ED781C4F9F62}"/>
              </a:ext>
            </a:extLst>
          </p:cNvPr>
          <p:cNvSpPr/>
          <p:nvPr/>
        </p:nvSpPr>
        <p:spPr>
          <a:xfrm>
            <a:off x="8499714" y="3266393"/>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9" name="TextBox 28">
            <a:extLst>
              <a:ext uri="{FF2B5EF4-FFF2-40B4-BE49-F238E27FC236}">
                <a16:creationId xmlns:a16="http://schemas.microsoft.com/office/drawing/2014/main" id="{7216FFEC-CDD1-E488-D229-9407C1E36070}"/>
              </a:ext>
            </a:extLst>
          </p:cNvPr>
          <p:cNvSpPr txBox="1"/>
          <p:nvPr/>
        </p:nvSpPr>
        <p:spPr>
          <a:xfrm>
            <a:off x="6019177" y="2843676"/>
            <a:ext cx="1267193" cy="253916"/>
          </a:xfrm>
          <a:prstGeom prst="rect">
            <a:avLst/>
          </a:prstGeom>
          <a:noFill/>
        </p:spPr>
        <p:txBody>
          <a:bodyPr wrap="square" rtlCol="0">
            <a:spAutoFit/>
          </a:bodyPr>
          <a:lstStyle/>
          <a:p>
            <a:r>
              <a:rPr lang="en-ZA" sz="1050" dirty="0">
                <a:solidFill>
                  <a:schemeClr val="bg1"/>
                </a:solidFill>
              </a:rPr>
              <a:t>(Optional)</a:t>
            </a:r>
          </a:p>
        </p:txBody>
      </p:sp>
      <p:sp>
        <p:nvSpPr>
          <p:cNvPr id="30" name="Rectangle: Rounded Corners 29">
            <a:extLst>
              <a:ext uri="{FF2B5EF4-FFF2-40B4-BE49-F238E27FC236}">
                <a16:creationId xmlns:a16="http://schemas.microsoft.com/office/drawing/2014/main" id="{21EA6AAD-35F7-D562-D1E9-123C3840EDDB}"/>
              </a:ext>
            </a:extLst>
          </p:cNvPr>
          <p:cNvSpPr/>
          <p:nvPr/>
        </p:nvSpPr>
        <p:spPr>
          <a:xfrm>
            <a:off x="5191432" y="5169954"/>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NOW</a:t>
            </a:r>
          </a:p>
        </p:txBody>
      </p:sp>
      <p:sp>
        <p:nvSpPr>
          <p:cNvPr id="28" name="TextBox 27">
            <a:extLst>
              <a:ext uri="{FF2B5EF4-FFF2-40B4-BE49-F238E27FC236}">
                <a16:creationId xmlns:a16="http://schemas.microsoft.com/office/drawing/2014/main" id="{161CDBAE-63B4-0AA6-3D78-A0C84A854986}"/>
              </a:ext>
            </a:extLst>
          </p:cNvPr>
          <p:cNvSpPr txBox="1"/>
          <p:nvPr/>
        </p:nvSpPr>
        <p:spPr>
          <a:xfrm>
            <a:off x="6825877" y="3229341"/>
            <a:ext cx="2207343" cy="369332"/>
          </a:xfrm>
          <a:prstGeom prst="rect">
            <a:avLst/>
          </a:prstGeom>
          <a:noFill/>
        </p:spPr>
        <p:txBody>
          <a:bodyPr wrap="square" rtlCol="0">
            <a:spAutoFit/>
          </a:bodyPr>
          <a:lstStyle/>
          <a:p>
            <a:r>
              <a:rPr lang="en-ZA" dirty="0">
                <a:solidFill>
                  <a:schemeClr val="bg1"/>
                </a:solidFill>
              </a:rPr>
              <a:t>Suburb:</a:t>
            </a:r>
          </a:p>
        </p:txBody>
      </p:sp>
      <p:sp>
        <p:nvSpPr>
          <p:cNvPr id="31" name="TextBox 30">
            <a:extLst>
              <a:ext uri="{FF2B5EF4-FFF2-40B4-BE49-F238E27FC236}">
                <a16:creationId xmlns:a16="http://schemas.microsoft.com/office/drawing/2014/main" id="{70E2AF08-E07C-4ABF-BD36-149B86B0FCD6}"/>
              </a:ext>
            </a:extLst>
          </p:cNvPr>
          <p:cNvSpPr txBox="1"/>
          <p:nvPr/>
        </p:nvSpPr>
        <p:spPr>
          <a:xfrm>
            <a:off x="6845541" y="4030168"/>
            <a:ext cx="2207343" cy="369332"/>
          </a:xfrm>
          <a:prstGeom prst="rect">
            <a:avLst/>
          </a:prstGeom>
          <a:noFill/>
        </p:spPr>
        <p:txBody>
          <a:bodyPr wrap="square" rtlCol="0">
            <a:spAutoFit/>
          </a:bodyPr>
          <a:lstStyle/>
          <a:p>
            <a:r>
              <a:rPr lang="en-ZA" dirty="0">
                <a:solidFill>
                  <a:schemeClr val="bg1"/>
                </a:solidFill>
              </a:rPr>
              <a:t>Province:</a:t>
            </a:r>
          </a:p>
        </p:txBody>
      </p:sp>
      <p:sp>
        <p:nvSpPr>
          <p:cNvPr id="32" name="TextBox 31">
            <a:extLst>
              <a:ext uri="{FF2B5EF4-FFF2-40B4-BE49-F238E27FC236}">
                <a16:creationId xmlns:a16="http://schemas.microsoft.com/office/drawing/2014/main" id="{3D614B2C-952C-CAEC-E2D8-8D720296DEE2}"/>
              </a:ext>
            </a:extLst>
          </p:cNvPr>
          <p:cNvSpPr txBox="1"/>
          <p:nvPr/>
        </p:nvSpPr>
        <p:spPr>
          <a:xfrm>
            <a:off x="6855374" y="4474458"/>
            <a:ext cx="2207343" cy="369332"/>
          </a:xfrm>
          <a:prstGeom prst="rect">
            <a:avLst/>
          </a:prstGeom>
          <a:noFill/>
        </p:spPr>
        <p:txBody>
          <a:bodyPr wrap="square" rtlCol="0">
            <a:spAutoFit/>
          </a:bodyPr>
          <a:lstStyle/>
          <a:p>
            <a:r>
              <a:rPr lang="en-ZA" dirty="0">
                <a:solidFill>
                  <a:schemeClr val="bg1"/>
                </a:solidFill>
              </a:rPr>
              <a:t>Postal Code:</a:t>
            </a:r>
          </a:p>
        </p:txBody>
      </p:sp>
      <p:sp>
        <p:nvSpPr>
          <p:cNvPr id="33" name="Rectangle: Rounded Corners 32">
            <a:extLst>
              <a:ext uri="{FF2B5EF4-FFF2-40B4-BE49-F238E27FC236}">
                <a16:creationId xmlns:a16="http://schemas.microsoft.com/office/drawing/2014/main" id="{AE60C5CC-59C6-0FB7-7019-F3F0B405DE4D}"/>
              </a:ext>
            </a:extLst>
          </p:cNvPr>
          <p:cNvSpPr/>
          <p:nvPr/>
        </p:nvSpPr>
        <p:spPr>
          <a:xfrm>
            <a:off x="8499714" y="3699408"/>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4" name="Rectangle: Rounded Corners 33">
            <a:extLst>
              <a:ext uri="{FF2B5EF4-FFF2-40B4-BE49-F238E27FC236}">
                <a16:creationId xmlns:a16="http://schemas.microsoft.com/office/drawing/2014/main" id="{BE919F67-5E3B-85FE-E675-B3E1FE82760C}"/>
              </a:ext>
            </a:extLst>
          </p:cNvPr>
          <p:cNvSpPr/>
          <p:nvPr/>
        </p:nvSpPr>
        <p:spPr>
          <a:xfrm>
            <a:off x="8487956" y="4514829"/>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Rectangle: Rounded Corners 34">
            <a:extLst>
              <a:ext uri="{FF2B5EF4-FFF2-40B4-BE49-F238E27FC236}">
                <a16:creationId xmlns:a16="http://schemas.microsoft.com/office/drawing/2014/main" id="{CDB4FF32-134B-A8E5-452D-4B787234200D}"/>
              </a:ext>
            </a:extLst>
          </p:cNvPr>
          <p:cNvSpPr/>
          <p:nvPr/>
        </p:nvSpPr>
        <p:spPr>
          <a:xfrm>
            <a:off x="3356386" y="4109694"/>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Rectangle: Rounded Corners 35">
            <a:extLst>
              <a:ext uri="{FF2B5EF4-FFF2-40B4-BE49-F238E27FC236}">
                <a16:creationId xmlns:a16="http://schemas.microsoft.com/office/drawing/2014/main" id="{26A664F1-858E-BBD8-8155-50A9F66E9011}"/>
              </a:ext>
            </a:extLst>
          </p:cNvPr>
          <p:cNvSpPr/>
          <p:nvPr/>
        </p:nvSpPr>
        <p:spPr>
          <a:xfrm>
            <a:off x="3365156" y="460633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TextBox 36">
            <a:extLst>
              <a:ext uri="{FF2B5EF4-FFF2-40B4-BE49-F238E27FC236}">
                <a16:creationId xmlns:a16="http://schemas.microsoft.com/office/drawing/2014/main" id="{1067A367-609E-0172-BF12-8A6CFA49C44B}"/>
              </a:ext>
            </a:extLst>
          </p:cNvPr>
          <p:cNvSpPr txBox="1"/>
          <p:nvPr/>
        </p:nvSpPr>
        <p:spPr>
          <a:xfrm>
            <a:off x="979463" y="4514829"/>
            <a:ext cx="1902543" cy="369332"/>
          </a:xfrm>
          <a:prstGeom prst="rect">
            <a:avLst/>
          </a:prstGeom>
          <a:noFill/>
        </p:spPr>
        <p:txBody>
          <a:bodyPr wrap="square" rtlCol="0">
            <a:spAutoFit/>
          </a:bodyPr>
          <a:lstStyle/>
          <a:p>
            <a:r>
              <a:rPr lang="en-ZA" dirty="0">
                <a:solidFill>
                  <a:schemeClr val="bg1"/>
                </a:solidFill>
              </a:rPr>
              <a:t>Time:</a:t>
            </a:r>
          </a:p>
        </p:txBody>
      </p:sp>
      <p:pic>
        <p:nvPicPr>
          <p:cNvPr id="39" name="Graphic 38" descr="Daily calendar with solid fill">
            <a:extLst>
              <a:ext uri="{FF2B5EF4-FFF2-40B4-BE49-F238E27FC236}">
                <a16:creationId xmlns:a16="http://schemas.microsoft.com/office/drawing/2014/main" id="{29D41FFD-55CF-329F-6FE2-7F0B2B288C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27593" y="4107963"/>
            <a:ext cx="351216" cy="351216"/>
          </a:xfrm>
          <a:prstGeom prst="rect">
            <a:avLst/>
          </a:prstGeom>
        </p:spPr>
      </p:pic>
      <p:sp>
        <p:nvSpPr>
          <p:cNvPr id="40" name="Rectangle 39">
            <a:extLst>
              <a:ext uri="{FF2B5EF4-FFF2-40B4-BE49-F238E27FC236}">
                <a16:creationId xmlns:a16="http://schemas.microsoft.com/office/drawing/2014/main" id="{2A117167-A22E-3496-224A-E32004E20F4D}"/>
              </a:ext>
            </a:extLst>
          </p:cNvPr>
          <p:cNvSpPr/>
          <p:nvPr/>
        </p:nvSpPr>
        <p:spPr>
          <a:xfrm>
            <a:off x="0" y="6015528"/>
            <a:ext cx="12192000" cy="8341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41" name="Picture 40" descr="A blue letter f on a white circle&#10;&#10;Description automatically generated">
            <a:extLst>
              <a:ext uri="{FF2B5EF4-FFF2-40B4-BE49-F238E27FC236}">
                <a16:creationId xmlns:a16="http://schemas.microsoft.com/office/drawing/2014/main" id="{39E76295-378E-C9D4-AC08-84C0C52CCFA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42" name="Picture 41" descr="A green and white logo&#10;&#10;Description automatically generated">
            <a:extLst>
              <a:ext uri="{FF2B5EF4-FFF2-40B4-BE49-F238E27FC236}">
                <a16:creationId xmlns:a16="http://schemas.microsoft.com/office/drawing/2014/main" id="{70374E40-CFCD-B201-BE93-69FB1F5069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43" name="Picture 42" descr="A logo of a camera&#10;&#10;Description automatically generated">
            <a:extLst>
              <a:ext uri="{FF2B5EF4-FFF2-40B4-BE49-F238E27FC236}">
                <a16:creationId xmlns:a16="http://schemas.microsoft.com/office/drawing/2014/main" id="{550676BE-CFDA-6A55-BB66-A5EA19523F9F}"/>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44" name="Picture 43" descr="A blue bird with wings&#10;&#10;Description automatically generated">
            <a:extLst>
              <a:ext uri="{FF2B5EF4-FFF2-40B4-BE49-F238E27FC236}">
                <a16:creationId xmlns:a16="http://schemas.microsoft.com/office/drawing/2014/main" id="{23F67893-B361-7FCF-0C42-096F56705DC6}"/>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45" name="TextBox 44">
            <a:extLst>
              <a:ext uri="{FF2B5EF4-FFF2-40B4-BE49-F238E27FC236}">
                <a16:creationId xmlns:a16="http://schemas.microsoft.com/office/drawing/2014/main" id="{91F929C3-E677-DC90-C092-2B0C00818E5C}"/>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46" name="Graphic 45" descr="Badge Copyright outline">
            <a:extLst>
              <a:ext uri="{FF2B5EF4-FFF2-40B4-BE49-F238E27FC236}">
                <a16:creationId xmlns:a16="http://schemas.microsoft.com/office/drawing/2014/main" id="{E6DEAE83-0568-D5AE-6257-AC351C4BEF3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94111" y="6497062"/>
            <a:ext cx="307168" cy="307168"/>
          </a:xfrm>
          <a:prstGeom prst="rect">
            <a:avLst/>
          </a:prstGeom>
        </p:spPr>
      </p:pic>
      <p:sp>
        <p:nvSpPr>
          <p:cNvPr id="47" name="TextBox 46">
            <a:extLst>
              <a:ext uri="{FF2B5EF4-FFF2-40B4-BE49-F238E27FC236}">
                <a16:creationId xmlns:a16="http://schemas.microsoft.com/office/drawing/2014/main" id="{287BA963-35B2-A016-17D9-E4CA5F3E4490}"/>
              </a:ext>
            </a:extLst>
          </p:cNvPr>
          <p:cNvSpPr txBox="1"/>
          <p:nvPr/>
        </p:nvSpPr>
        <p:spPr>
          <a:xfrm>
            <a:off x="6816044" y="3618497"/>
            <a:ext cx="2207343" cy="369332"/>
          </a:xfrm>
          <a:prstGeom prst="rect">
            <a:avLst/>
          </a:prstGeom>
          <a:noFill/>
        </p:spPr>
        <p:txBody>
          <a:bodyPr wrap="square" rtlCol="0">
            <a:spAutoFit/>
          </a:bodyPr>
          <a:lstStyle/>
          <a:p>
            <a:r>
              <a:rPr lang="en-ZA" dirty="0">
                <a:solidFill>
                  <a:schemeClr val="bg1"/>
                </a:solidFill>
              </a:rPr>
              <a:t>City:</a:t>
            </a:r>
          </a:p>
        </p:txBody>
      </p:sp>
      <p:sp>
        <p:nvSpPr>
          <p:cNvPr id="48" name="Rectangle: Rounded Corners 47">
            <a:extLst>
              <a:ext uri="{FF2B5EF4-FFF2-40B4-BE49-F238E27FC236}">
                <a16:creationId xmlns:a16="http://schemas.microsoft.com/office/drawing/2014/main" id="{4705EC23-91BA-F2DE-697E-2EE98A66280A}"/>
              </a:ext>
            </a:extLst>
          </p:cNvPr>
          <p:cNvSpPr/>
          <p:nvPr/>
        </p:nvSpPr>
        <p:spPr>
          <a:xfrm>
            <a:off x="8491753" y="4099271"/>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TextBox 48">
            <a:extLst>
              <a:ext uri="{FF2B5EF4-FFF2-40B4-BE49-F238E27FC236}">
                <a16:creationId xmlns:a16="http://schemas.microsoft.com/office/drawing/2014/main" id="{9F1DA55C-0A33-7500-0108-5D0C492C57C8}"/>
              </a:ext>
            </a:extLst>
          </p:cNvPr>
          <p:cNvSpPr txBox="1"/>
          <p:nvPr/>
        </p:nvSpPr>
        <p:spPr>
          <a:xfrm>
            <a:off x="6785599" y="2770575"/>
            <a:ext cx="2207343" cy="369332"/>
          </a:xfrm>
          <a:prstGeom prst="rect">
            <a:avLst/>
          </a:prstGeom>
          <a:noFill/>
        </p:spPr>
        <p:txBody>
          <a:bodyPr wrap="square" rtlCol="0">
            <a:spAutoFit/>
          </a:bodyPr>
          <a:lstStyle/>
          <a:p>
            <a:r>
              <a:rPr lang="en-ZA" dirty="0">
                <a:solidFill>
                  <a:schemeClr val="bg1"/>
                </a:solidFill>
              </a:rPr>
              <a:t> Address line 2:</a:t>
            </a:r>
          </a:p>
        </p:txBody>
      </p:sp>
      <p:sp>
        <p:nvSpPr>
          <p:cNvPr id="50" name="Rectangle: Rounded Corners 49">
            <a:extLst>
              <a:ext uri="{FF2B5EF4-FFF2-40B4-BE49-F238E27FC236}">
                <a16:creationId xmlns:a16="http://schemas.microsoft.com/office/drawing/2014/main" id="{CF93A3C3-0F4E-6348-EF80-69331CD679BB}"/>
              </a:ext>
            </a:extLst>
          </p:cNvPr>
          <p:cNvSpPr/>
          <p:nvPr/>
        </p:nvSpPr>
        <p:spPr>
          <a:xfrm>
            <a:off x="8495551" y="2810830"/>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1" name="TextBox 50">
            <a:extLst>
              <a:ext uri="{FF2B5EF4-FFF2-40B4-BE49-F238E27FC236}">
                <a16:creationId xmlns:a16="http://schemas.microsoft.com/office/drawing/2014/main" id="{E9BDD70B-AA93-FD5E-28F8-AF74A918132A}"/>
              </a:ext>
            </a:extLst>
          </p:cNvPr>
          <p:cNvSpPr txBox="1"/>
          <p:nvPr/>
        </p:nvSpPr>
        <p:spPr>
          <a:xfrm>
            <a:off x="10832057" y="2887434"/>
            <a:ext cx="1267193" cy="253916"/>
          </a:xfrm>
          <a:prstGeom prst="rect">
            <a:avLst/>
          </a:prstGeom>
          <a:noFill/>
        </p:spPr>
        <p:txBody>
          <a:bodyPr wrap="square" rtlCol="0">
            <a:spAutoFit/>
          </a:bodyPr>
          <a:lstStyle/>
          <a:p>
            <a:r>
              <a:rPr lang="en-ZA" sz="1050" dirty="0">
                <a:solidFill>
                  <a:schemeClr val="bg1"/>
                </a:solidFill>
              </a:rPr>
              <a:t>(Optional)</a:t>
            </a:r>
          </a:p>
        </p:txBody>
      </p:sp>
    </p:spTree>
    <p:extLst>
      <p:ext uri="{BB962C8B-B14F-4D97-AF65-F5344CB8AC3E}">
        <p14:creationId xmlns:p14="http://schemas.microsoft.com/office/powerpoint/2010/main" val="324087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6" name="Rectangle 5">
            <a:extLst>
              <a:ext uri="{FF2B5EF4-FFF2-40B4-BE49-F238E27FC236}">
                <a16:creationId xmlns:a16="http://schemas.microsoft.com/office/drawing/2014/main" id="{BF676CCA-A2D4-BF00-9D2D-4F5A3B174C63}"/>
              </a:ext>
            </a:extLst>
          </p:cNvPr>
          <p:cNvSpPr/>
          <p:nvPr/>
        </p:nvSpPr>
        <p:spPr>
          <a:xfrm>
            <a:off x="0" y="865239"/>
            <a:ext cx="12192000" cy="806245"/>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1484"/>
            <a:ext cx="12192000" cy="5186516"/>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2" name="Rectangle: Rounded Corners 1">
            <a:extLst>
              <a:ext uri="{FF2B5EF4-FFF2-40B4-BE49-F238E27FC236}">
                <a16:creationId xmlns:a16="http://schemas.microsoft.com/office/drawing/2014/main" id="{8BB2A4C4-CED8-8713-0FFD-BC1EEB0E1C4F}"/>
              </a:ext>
            </a:extLst>
          </p:cNvPr>
          <p:cNvSpPr/>
          <p:nvPr/>
        </p:nvSpPr>
        <p:spPr>
          <a:xfrm>
            <a:off x="695759" y="1845689"/>
            <a:ext cx="10847312" cy="3919752"/>
          </a:xfrm>
          <a:prstGeom prst="roundRect">
            <a:avLst/>
          </a:prstGeom>
          <a:solidFill>
            <a:schemeClr val="accent5">
              <a:lumMod val="60000"/>
              <a:lumOff val="4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Box 2">
            <a:extLst>
              <a:ext uri="{FF2B5EF4-FFF2-40B4-BE49-F238E27FC236}">
                <a16:creationId xmlns:a16="http://schemas.microsoft.com/office/drawing/2014/main" id="{A93CCA7D-3CCA-7479-629E-C46E85CDB42D}"/>
              </a:ext>
            </a:extLst>
          </p:cNvPr>
          <p:cNvSpPr txBox="1"/>
          <p:nvPr/>
        </p:nvSpPr>
        <p:spPr>
          <a:xfrm>
            <a:off x="4707780" y="1863545"/>
            <a:ext cx="3763983" cy="461665"/>
          </a:xfrm>
          <a:prstGeom prst="rect">
            <a:avLst/>
          </a:prstGeom>
          <a:noFill/>
        </p:spPr>
        <p:txBody>
          <a:bodyPr wrap="square" rtlCol="0">
            <a:spAutoFit/>
          </a:bodyPr>
          <a:lstStyle/>
          <a:p>
            <a:r>
              <a:rPr lang="en-ZA" sz="2400" b="1" dirty="0">
                <a:solidFill>
                  <a:schemeClr val="bg1"/>
                </a:solidFill>
              </a:rPr>
              <a:t>DONATING CLOTHES</a:t>
            </a:r>
          </a:p>
        </p:txBody>
      </p:sp>
      <p:sp>
        <p:nvSpPr>
          <p:cNvPr id="4" name="TextBox 3">
            <a:extLst>
              <a:ext uri="{FF2B5EF4-FFF2-40B4-BE49-F238E27FC236}">
                <a16:creationId xmlns:a16="http://schemas.microsoft.com/office/drawing/2014/main" id="{E249AB81-E010-5FB9-DA45-940615BDB144}"/>
              </a:ext>
            </a:extLst>
          </p:cNvPr>
          <p:cNvSpPr txBox="1"/>
          <p:nvPr/>
        </p:nvSpPr>
        <p:spPr>
          <a:xfrm>
            <a:off x="930718" y="2380169"/>
            <a:ext cx="2058288" cy="369332"/>
          </a:xfrm>
          <a:prstGeom prst="rect">
            <a:avLst/>
          </a:prstGeom>
          <a:noFill/>
        </p:spPr>
        <p:txBody>
          <a:bodyPr wrap="square" rtlCol="0">
            <a:spAutoFit/>
          </a:bodyPr>
          <a:lstStyle/>
          <a:p>
            <a:r>
              <a:rPr lang="en-ZA" dirty="0">
                <a:solidFill>
                  <a:schemeClr val="bg1"/>
                </a:solidFill>
              </a:rPr>
              <a:t>Donor Name:</a:t>
            </a:r>
          </a:p>
        </p:txBody>
      </p:sp>
      <p:sp>
        <p:nvSpPr>
          <p:cNvPr id="10" name="TextBox 9">
            <a:extLst>
              <a:ext uri="{FF2B5EF4-FFF2-40B4-BE49-F238E27FC236}">
                <a16:creationId xmlns:a16="http://schemas.microsoft.com/office/drawing/2014/main" id="{095AD2A7-0939-B1C8-3652-4D1EEE8E152B}"/>
              </a:ext>
            </a:extLst>
          </p:cNvPr>
          <p:cNvSpPr txBox="1"/>
          <p:nvPr/>
        </p:nvSpPr>
        <p:spPr>
          <a:xfrm>
            <a:off x="914797" y="2810830"/>
            <a:ext cx="2207343" cy="369332"/>
          </a:xfrm>
          <a:prstGeom prst="rect">
            <a:avLst/>
          </a:prstGeom>
          <a:noFill/>
        </p:spPr>
        <p:txBody>
          <a:bodyPr wrap="square" rtlCol="0">
            <a:spAutoFit/>
          </a:bodyPr>
          <a:lstStyle/>
          <a:p>
            <a:r>
              <a:rPr lang="en-ZA" dirty="0">
                <a:solidFill>
                  <a:schemeClr val="bg1"/>
                </a:solidFill>
              </a:rPr>
              <a:t>Organisation Name:</a:t>
            </a:r>
          </a:p>
        </p:txBody>
      </p:sp>
      <p:sp>
        <p:nvSpPr>
          <p:cNvPr id="12" name="TextBox 11">
            <a:extLst>
              <a:ext uri="{FF2B5EF4-FFF2-40B4-BE49-F238E27FC236}">
                <a16:creationId xmlns:a16="http://schemas.microsoft.com/office/drawing/2014/main" id="{597E8A40-72E8-F100-51D6-B5100C1ACCCB}"/>
              </a:ext>
            </a:extLst>
          </p:cNvPr>
          <p:cNvSpPr txBox="1"/>
          <p:nvPr/>
        </p:nvSpPr>
        <p:spPr>
          <a:xfrm>
            <a:off x="936807" y="3178218"/>
            <a:ext cx="1919585" cy="369332"/>
          </a:xfrm>
          <a:prstGeom prst="rect">
            <a:avLst/>
          </a:prstGeom>
          <a:noFill/>
        </p:spPr>
        <p:txBody>
          <a:bodyPr wrap="square" rtlCol="0">
            <a:spAutoFit/>
          </a:bodyPr>
          <a:lstStyle/>
          <a:p>
            <a:r>
              <a:rPr lang="en-ZA" dirty="0">
                <a:solidFill>
                  <a:schemeClr val="bg1"/>
                </a:solidFill>
              </a:rPr>
              <a:t>Clothes Type:</a:t>
            </a:r>
          </a:p>
        </p:txBody>
      </p:sp>
      <p:sp>
        <p:nvSpPr>
          <p:cNvPr id="14" name="TextBox 13">
            <a:extLst>
              <a:ext uri="{FF2B5EF4-FFF2-40B4-BE49-F238E27FC236}">
                <a16:creationId xmlns:a16="http://schemas.microsoft.com/office/drawing/2014/main" id="{69AD05C3-EC92-7902-0630-9FA2E4FB3C49}"/>
              </a:ext>
            </a:extLst>
          </p:cNvPr>
          <p:cNvSpPr txBox="1"/>
          <p:nvPr/>
        </p:nvSpPr>
        <p:spPr>
          <a:xfrm>
            <a:off x="6816044" y="2361541"/>
            <a:ext cx="2207343" cy="369332"/>
          </a:xfrm>
          <a:prstGeom prst="rect">
            <a:avLst/>
          </a:prstGeom>
          <a:noFill/>
        </p:spPr>
        <p:txBody>
          <a:bodyPr wrap="square" rtlCol="0">
            <a:spAutoFit/>
          </a:bodyPr>
          <a:lstStyle/>
          <a:p>
            <a:r>
              <a:rPr lang="en-ZA" dirty="0">
                <a:solidFill>
                  <a:schemeClr val="bg1"/>
                </a:solidFill>
              </a:rPr>
              <a:t> Address line 1:</a:t>
            </a:r>
          </a:p>
        </p:txBody>
      </p:sp>
      <p:sp>
        <p:nvSpPr>
          <p:cNvPr id="15" name="TextBox 14">
            <a:extLst>
              <a:ext uri="{FF2B5EF4-FFF2-40B4-BE49-F238E27FC236}">
                <a16:creationId xmlns:a16="http://schemas.microsoft.com/office/drawing/2014/main" id="{66B5E3C8-7245-8C93-4AC5-8F48A0A4F522}"/>
              </a:ext>
            </a:extLst>
          </p:cNvPr>
          <p:cNvSpPr txBox="1"/>
          <p:nvPr/>
        </p:nvSpPr>
        <p:spPr>
          <a:xfrm>
            <a:off x="953849" y="4080076"/>
            <a:ext cx="1902543" cy="369332"/>
          </a:xfrm>
          <a:prstGeom prst="rect">
            <a:avLst/>
          </a:prstGeom>
          <a:noFill/>
        </p:spPr>
        <p:txBody>
          <a:bodyPr wrap="square" rtlCol="0">
            <a:spAutoFit/>
          </a:bodyPr>
          <a:lstStyle/>
          <a:p>
            <a:r>
              <a:rPr lang="en-ZA" dirty="0">
                <a:solidFill>
                  <a:schemeClr val="bg1"/>
                </a:solidFill>
              </a:rPr>
              <a:t>Date:</a:t>
            </a:r>
          </a:p>
        </p:txBody>
      </p:sp>
      <p:sp>
        <p:nvSpPr>
          <p:cNvPr id="18" name="Oval 17">
            <a:extLst>
              <a:ext uri="{FF2B5EF4-FFF2-40B4-BE49-F238E27FC236}">
                <a16:creationId xmlns:a16="http://schemas.microsoft.com/office/drawing/2014/main" id="{F8F98368-6D79-8F1A-6952-1E0F00F0245C}"/>
              </a:ext>
            </a:extLst>
          </p:cNvPr>
          <p:cNvSpPr/>
          <p:nvPr/>
        </p:nvSpPr>
        <p:spPr>
          <a:xfrm>
            <a:off x="3380704" y="3740362"/>
            <a:ext cx="173240"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Oval 18">
            <a:extLst>
              <a:ext uri="{FF2B5EF4-FFF2-40B4-BE49-F238E27FC236}">
                <a16:creationId xmlns:a16="http://schemas.microsoft.com/office/drawing/2014/main" id="{5BD49748-1826-051A-9043-562BBD242AC5}"/>
              </a:ext>
            </a:extLst>
          </p:cNvPr>
          <p:cNvSpPr/>
          <p:nvPr/>
        </p:nvSpPr>
        <p:spPr>
          <a:xfrm>
            <a:off x="4832834" y="3740362"/>
            <a:ext cx="180025"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a16="http://schemas.microsoft.com/office/drawing/2014/main" id="{7C0B9A44-1D66-675A-3E5F-5D1941B79D6A}"/>
              </a:ext>
            </a:extLst>
          </p:cNvPr>
          <p:cNvSpPr txBox="1"/>
          <p:nvPr/>
        </p:nvSpPr>
        <p:spPr>
          <a:xfrm>
            <a:off x="3508129" y="3651787"/>
            <a:ext cx="1052445" cy="369332"/>
          </a:xfrm>
          <a:prstGeom prst="rect">
            <a:avLst/>
          </a:prstGeom>
          <a:noFill/>
        </p:spPr>
        <p:txBody>
          <a:bodyPr wrap="square" rtlCol="0">
            <a:spAutoFit/>
          </a:bodyPr>
          <a:lstStyle/>
          <a:p>
            <a:r>
              <a:rPr lang="en-ZA" dirty="0">
                <a:solidFill>
                  <a:schemeClr val="bg1"/>
                </a:solidFill>
              </a:rPr>
              <a:t>Delivery</a:t>
            </a:r>
          </a:p>
        </p:txBody>
      </p:sp>
      <p:sp>
        <p:nvSpPr>
          <p:cNvPr id="21" name="TextBox 20">
            <a:extLst>
              <a:ext uri="{FF2B5EF4-FFF2-40B4-BE49-F238E27FC236}">
                <a16:creationId xmlns:a16="http://schemas.microsoft.com/office/drawing/2014/main" id="{7E6ECDB4-03D0-4CBF-34A0-58D97FAAA02A}"/>
              </a:ext>
            </a:extLst>
          </p:cNvPr>
          <p:cNvSpPr txBox="1"/>
          <p:nvPr/>
        </p:nvSpPr>
        <p:spPr>
          <a:xfrm>
            <a:off x="5012661" y="3651787"/>
            <a:ext cx="1052445" cy="369332"/>
          </a:xfrm>
          <a:prstGeom prst="rect">
            <a:avLst/>
          </a:prstGeom>
          <a:noFill/>
        </p:spPr>
        <p:txBody>
          <a:bodyPr wrap="square" rtlCol="0">
            <a:spAutoFit/>
          </a:bodyPr>
          <a:lstStyle/>
          <a:p>
            <a:r>
              <a:rPr lang="en-ZA" dirty="0">
                <a:solidFill>
                  <a:schemeClr val="bg1"/>
                </a:solidFill>
              </a:rPr>
              <a:t>Pickup</a:t>
            </a:r>
          </a:p>
        </p:txBody>
      </p:sp>
      <p:sp>
        <p:nvSpPr>
          <p:cNvPr id="22" name="TextBox 21">
            <a:extLst>
              <a:ext uri="{FF2B5EF4-FFF2-40B4-BE49-F238E27FC236}">
                <a16:creationId xmlns:a16="http://schemas.microsoft.com/office/drawing/2014/main" id="{23F3C94E-00D6-CA67-7A9F-9292437E8772}"/>
              </a:ext>
            </a:extLst>
          </p:cNvPr>
          <p:cNvSpPr txBox="1"/>
          <p:nvPr/>
        </p:nvSpPr>
        <p:spPr>
          <a:xfrm>
            <a:off x="930718" y="3626933"/>
            <a:ext cx="2682343" cy="369332"/>
          </a:xfrm>
          <a:prstGeom prst="rect">
            <a:avLst/>
          </a:prstGeom>
          <a:noFill/>
        </p:spPr>
        <p:txBody>
          <a:bodyPr wrap="square" rtlCol="0">
            <a:spAutoFit/>
          </a:bodyPr>
          <a:lstStyle/>
          <a:p>
            <a:r>
              <a:rPr lang="en-ZA" dirty="0">
                <a:solidFill>
                  <a:schemeClr val="bg1"/>
                </a:solidFill>
              </a:rPr>
              <a:t>Select delivery Option:</a:t>
            </a:r>
          </a:p>
        </p:txBody>
      </p:sp>
      <p:sp>
        <p:nvSpPr>
          <p:cNvPr id="23" name="Rectangle: Rounded Corners 22">
            <a:extLst>
              <a:ext uri="{FF2B5EF4-FFF2-40B4-BE49-F238E27FC236}">
                <a16:creationId xmlns:a16="http://schemas.microsoft.com/office/drawing/2014/main" id="{64BF057E-D6D6-D92F-25C6-C9FE02B87206}"/>
              </a:ext>
            </a:extLst>
          </p:cNvPr>
          <p:cNvSpPr/>
          <p:nvPr/>
        </p:nvSpPr>
        <p:spPr>
          <a:xfrm>
            <a:off x="3380663" y="237587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Rounded Corners 23">
            <a:extLst>
              <a:ext uri="{FF2B5EF4-FFF2-40B4-BE49-F238E27FC236}">
                <a16:creationId xmlns:a16="http://schemas.microsoft.com/office/drawing/2014/main" id="{7B5F6FBE-FAE1-A7C3-29DB-CD699218211F}"/>
              </a:ext>
            </a:extLst>
          </p:cNvPr>
          <p:cNvSpPr/>
          <p:nvPr/>
        </p:nvSpPr>
        <p:spPr>
          <a:xfrm>
            <a:off x="3380663" y="278596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Rectangle: Rounded Corners 24">
            <a:extLst>
              <a:ext uri="{FF2B5EF4-FFF2-40B4-BE49-F238E27FC236}">
                <a16:creationId xmlns:a16="http://schemas.microsoft.com/office/drawing/2014/main" id="{2830E609-DD85-9F89-33BE-A1ADAFFBA1AC}"/>
              </a:ext>
            </a:extLst>
          </p:cNvPr>
          <p:cNvSpPr/>
          <p:nvPr/>
        </p:nvSpPr>
        <p:spPr>
          <a:xfrm>
            <a:off x="3380663" y="3225741"/>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6" name="Rectangle: Rounded Corners 25">
            <a:extLst>
              <a:ext uri="{FF2B5EF4-FFF2-40B4-BE49-F238E27FC236}">
                <a16:creationId xmlns:a16="http://schemas.microsoft.com/office/drawing/2014/main" id="{FAFCCE00-EE90-B63E-6CDD-FE68E6EB99E2}"/>
              </a:ext>
            </a:extLst>
          </p:cNvPr>
          <p:cNvSpPr/>
          <p:nvPr/>
        </p:nvSpPr>
        <p:spPr>
          <a:xfrm>
            <a:off x="8507309" y="2345758"/>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Rounded Corners 26">
            <a:extLst>
              <a:ext uri="{FF2B5EF4-FFF2-40B4-BE49-F238E27FC236}">
                <a16:creationId xmlns:a16="http://schemas.microsoft.com/office/drawing/2014/main" id="{2B0469CF-A6C9-60FE-960E-ED781C4F9F62}"/>
              </a:ext>
            </a:extLst>
          </p:cNvPr>
          <p:cNvSpPr/>
          <p:nvPr/>
        </p:nvSpPr>
        <p:spPr>
          <a:xfrm>
            <a:off x="8499714" y="3266393"/>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9" name="TextBox 28">
            <a:extLst>
              <a:ext uri="{FF2B5EF4-FFF2-40B4-BE49-F238E27FC236}">
                <a16:creationId xmlns:a16="http://schemas.microsoft.com/office/drawing/2014/main" id="{7216FFEC-CDD1-E488-D229-9407C1E36070}"/>
              </a:ext>
            </a:extLst>
          </p:cNvPr>
          <p:cNvSpPr txBox="1"/>
          <p:nvPr/>
        </p:nvSpPr>
        <p:spPr>
          <a:xfrm>
            <a:off x="6019177" y="2843676"/>
            <a:ext cx="1267193" cy="253916"/>
          </a:xfrm>
          <a:prstGeom prst="rect">
            <a:avLst/>
          </a:prstGeom>
          <a:noFill/>
        </p:spPr>
        <p:txBody>
          <a:bodyPr wrap="square" rtlCol="0">
            <a:spAutoFit/>
          </a:bodyPr>
          <a:lstStyle/>
          <a:p>
            <a:r>
              <a:rPr lang="en-ZA" sz="1050" dirty="0">
                <a:solidFill>
                  <a:schemeClr val="bg1"/>
                </a:solidFill>
              </a:rPr>
              <a:t>(Optional)</a:t>
            </a:r>
          </a:p>
        </p:txBody>
      </p:sp>
      <p:sp>
        <p:nvSpPr>
          <p:cNvPr id="30" name="Rectangle: Rounded Corners 29">
            <a:extLst>
              <a:ext uri="{FF2B5EF4-FFF2-40B4-BE49-F238E27FC236}">
                <a16:creationId xmlns:a16="http://schemas.microsoft.com/office/drawing/2014/main" id="{21EA6AAD-35F7-D562-D1E9-123C3840EDDB}"/>
              </a:ext>
            </a:extLst>
          </p:cNvPr>
          <p:cNvSpPr/>
          <p:nvPr/>
        </p:nvSpPr>
        <p:spPr>
          <a:xfrm>
            <a:off x="5191432" y="5169954"/>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NOW</a:t>
            </a:r>
          </a:p>
        </p:txBody>
      </p:sp>
      <p:sp>
        <p:nvSpPr>
          <p:cNvPr id="28" name="TextBox 27">
            <a:extLst>
              <a:ext uri="{FF2B5EF4-FFF2-40B4-BE49-F238E27FC236}">
                <a16:creationId xmlns:a16="http://schemas.microsoft.com/office/drawing/2014/main" id="{161CDBAE-63B4-0AA6-3D78-A0C84A854986}"/>
              </a:ext>
            </a:extLst>
          </p:cNvPr>
          <p:cNvSpPr txBox="1"/>
          <p:nvPr/>
        </p:nvSpPr>
        <p:spPr>
          <a:xfrm>
            <a:off x="6825877" y="3229341"/>
            <a:ext cx="2207343" cy="369332"/>
          </a:xfrm>
          <a:prstGeom prst="rect">
            <a:avLst/>
          </a:prstGeom>
          <a:noFill/>
        </p:spPr>
        <p:txBody>
          <a:bodyPr wrap="square" rtlCol="0">
            <a:spAutoFit/>
          </a:bodyPr>
          <a:lstStyle/>
          <a:p>
            <a:r>
              <a:rPr lang="en-ZA" dirty="0">
                <a:solidFill>
                  <a:schemeClr val="bg1"/>
                </a:solidFill>
              </a:rPr>
              <a:t>Suburb:</a:t>
            </a:r>
          </a:p>
        </p:txBody>
      </p:sp>
      <p:sp>
        <p:nvSpPr>
          <p:cNvPr id="31" name="TextBox 30">
            <a:extLst>
              <a:ext uri="{FF2B5EF4-FFF2-40B4-BE49-F238E27FC236}">
                <a16:creationId xmlns:a16="http://schemas.microsoft.com/office/drawing/2014/main" id="{70E2AF08-E07C-4ABF-BD36-149B86B0FCD6}"/>
              </a:ext>
            </a:extLst>
          </p:cNvPr>
          <p:cNvSpPr txBox="1"/>
          <p:nvPr/>
        </p:nvSpPr>
        <p:spPr>
          <a:xfrm>
            <a:off x="6845541" y="4030168"/>
            <a:ext cx="2207343" cy="369332"/>
          </a:xfrm>
          <a:prstGeom prst="rect">
            <a:avLst/>
          </a:prstGeom>
          <a:noFill/>
        </p:spPr>
        <p:txBody>
          <a:bodyPr wrap="square" rtlCol="0">
            <a:spAutoFit/>
          </a:bodyPr>
          <a:lstStyle/>
          <a:p>
            <a:r>
              <a:rPr lang="en-ZA" dirty="0">
                <a:solidFill>
                  <a:schemeClr val="bg1"/>
                </a:solidFill>
              </a:rPr>
              <a:t>Province:</a:t>
            </a:r>
          </a:p>
        </p:txBody>
      </p:sp>
      <p:sp>
        <p:nvSpPr>
          <p:cNvPr id="32" name="TextBox 31">
            <a:extLst>
              <a:ext uri="{FF2B5EF4-FFF2-40B4-BE49-F238E27FC236}">
                <a16:creationId xmlns:a16="http://schemas.microsoft.com/office/drawing/2014/main" id="{3D614B2C-952C-CAEC-E2D8-8D720296DEE2}"/>
              </a:ext>
            </a:extLst>
          </p:cNvPr>
          <p:cNvSpPr txBox="1"/>
          <p:nvPr/>
        </p:nvSpPr>
        <p:spPr>
          <a:xfrm>
            <a:off x="6855374" y="4474458"/>
            <a:ext cx="2207343" cy="369332"/>
          </a:xfrm>
          <a:prstGeom prst="rect">
            <a:avLst/>
          </a:prstGeom>
          <a:noFill/>
        </p:spPr>
        <p:txBody>
          <a:bodyPr wrap="square" rtlCol="0">
            <a:spAutoFit/>
          </a:bodyPr>
          <a:lstStyle/>
          <a:p>
            <a:r>
              <a:rPr lang="en-ZA" dirty="0">
                <a:solidFill>
                  <a:schemeClr val="bg1"/>
                </a:solidFill>
              </a:rPr>
              <a:t>Postal Code:</a:t>
            </a:r>
          </a:p>
        </p:txBody>
      </p:sp>
      <p:sp>
        <p:nvSpPr>
          <p:cNvPr id="33" name="Rectangle: Rounded Corners 32">
            <a:extLst>
              <a:ext uri="{FF2B5EF4-FFF2-40B4-BE49-F238E27FC236}">
                <a16:creationId xmlns:a16="http://schemas.microsoft.com/office/drawing/2014/main" id="{AE60C5CC-59C6-0FB7-7019-F3F0B405DE4D}"/>
              </a:ext>
            </a:extLst>
          </p:cNvPr>
          <p:cNvSpPr/>
          <p:nvPr/>
        </p:nvSpPr>
        <p:spPr>
          <a:xfrm>
            <a:off x="8499714" y="3699408"/>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4" name="Rectangle: Rounded Corners 33">
            <a:extLst>
              <a:ext uri="{FF2B5EF4-FFF2-40B4-BE49-F238E27FC236}">
                <a16:creationId xmlns:a16="http://schemas.microsoft.com/office/drawing/2014/main" id="{BE919F67-5E3B-85FE-E675-B3E1FE82760C}"/>
              </a:ext>
            </a:extLst>
          </p:cNvPr>
          <p:cNvSpPr/>
          <p:nvPr/>
        </p:nvSpPr>
        <p:spPr>
          <a:xfrm>
            <a:off x="8487956" y="4514829"/>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Rectangle: Rounded Corners 34">
            <a:extLst>
              <a:ext uri="{FF2B5EF4-FFF2-40B4-BE49-F238E27FC236}">
                <a16:creationId xmlns:a16="http://schemas.microsoft.com/office/drawing/2014/main" id="{CDB4FF32-134B-A8E5-452D-4B787234200D}"/>
              </a:ext>
            </a:extLst>
          </p:cNvPr>
          <p:cNvSpPr/>
          <p:nvPr/>
        </p:nvSpPr>
        <p:spPr>
          <a:xfrm>
            <a:off x="3356386" y="4109694"/>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Rectangle: Rounded Corners 35">
            <a:extLst>
              <a:ext uri="{FF2B5EF4-FFF2-40B4-BE49-F238E27FC236}">
                <a16:creationId xmlns:a16="http://schemas.microsoft.com/office/drawing/2014/main" id="{26A664F1-858E-BBD8-8155-50A9F66E9011}"/>
              </a:ext>
            </a:extLst>
          </p:cNvPr>
          <p:cNvSpPr/>
          <p:nvPr/>
        </p:nvSpPr>
        <p:spPr>
          <a:xfrm>
            <a:off x="3365156" y="460633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TextBox 36">
            <a:extLst>
              <a:ext uri="{FF2B5EF4-FFF2-40B4-BE49-F238E27FC236}">
                <a16:creationId xmlns:a16="http://schemas.microsoft.com/office/drawing/2014/main" id="{1067A367-609E-0172-BF12-8A6CFA49C44B}"/>
              </a:ext>
            </a:extLst>
          </p:cNvPr>
          <p:cNvSpPr txBox="1"/>
          <p:nvPr/>
        </p:nvSpPr>
        <p:spPr>
          <a:xfrm>
            <a:off x="979463" y="4514829"/>
            <a:ext cx="1902543" cy="369332"/>
          </a:xfrm>
          <a:prstGeom prst="rect">
            <a:avLst/>
          </a:prstGeom>
          <a:noFill/>
        </p:spPr>
        <p:txBody>
          <a:bodyPr wrap="square" rtlCol="0">
            <a:spAutoFit/>
          </a:bodyPr>
          <a:lstStyle/>
          <a:p>
            <a:r>
              <a:rPr lang="en-ZA" dirty="0">
                <a:solidFill>
                  <a:schemeClr val="bg1"/>
                </a:solidFill>
              </a:rPr>
              <a:t>Time:</a:t>
            </a:r>
          </a:p>
        </p:txBody>
      </p:sp>
      <p:pic>
        <p:nvPicPr>
          <p:cNvPr id="39" name="Graphic 38" descr="Daily calendar with solid fill">
            <a:extLst>
              <a:ext uri="{FF2B5EF4-FFF2-40B4-BE49-F238E27FC236}">
                <a16:creationId xmlns:a16="http://schemas.microsoft.com/office/drawing/2014/main" id="{29D41FFD-55CF-329F-6FE2-7F0B2B288C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27593" y="4107963"/>
            <a:ext cx="351216" cy="351216"/>
          </a:xfrm>
          <a:prstGeom prst="rect">
            <a:avLst/>
          </a:prstGeom>
        </p:spPr>
      </p:pic>
      <p:sp>
        <p:nvSpPr>
          <p:cNvPr id="40" name="Rectangle 39">
            <a:extLst>
              <a:ext uri="{FF2B5EF4-FFF2-40B4-BE49-F238E27FC236}">
                <a16:creationId xmlns:a16="http://schemas.microsoft.com/office/drawing/2014/main" id="{2A117167-A22E-3496-224A-E32004E20F4D}"/>
              </a:ext>
            </a:extLst>
          </p:cNvPr>
          <p:cNvSpPr/>
          <p:nvPr/>
        </p:nvSpPr>
        <p:spPr>
          <a:xfrm>
            <a:off x="0" y="6015528"/>
            <a:ext cx="12192000" cy="8341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41" name="Picture 40" descr="A blue letter f on a white circle&#10;&#10;Description automatically generated">
            <a:extLst>
              <a:ext uri="{FF2B5EF4-FFF2-40B4-BE49-F238E27FC236}">
                <a16:creationId xmlns:a16="http://schemas.microsoft.com/office/drawing/2014/main" id="{39E76295-378E-C9D4-AC08-84C0C52CCFA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42" name="Picture 41" descr="A green and white logo&#10;&#10;Description automatically generated">
            <a:extLst>
              <a:ext uri="{FF2B5EF4-FFF2-40B4-BE49-F238E27FC236}">
                <a16:creationId xmlns:a16="http://schemas.microsoft.com/office/drawing/2014/main" id="{70374E40-CFCD-B201-BE93-69FB1F5069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43" name="Picture 42" descr="A logo of a camera&#10;&#10;Description automatically generated">
            <a:extLst>
              <a:ext uri="{FF2B5EF4-FFF2-40B4-BE49-F238E27FC236}">
                <a16:creationId xmlns:a16="http://schemas.microsoft.com/office/drawing/2014/main" id="{550676BE-CFDA-6A55-BB66-A5EA19523F9F}"/>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44" name="Picture 43" descr="A blue bird with wings&#10;&#10;Description automatically generated">
            <a:extLst>
              <a:ext uri="{FF2B5EF4-FFF2-40B4-BE49-F238E27FC236}">
                <a16:creationId xmlns:a16="http://schemas.microsoft.com/office/drawing/2014/main" id="{23F67893-B361-7FCF-0C42-096F56705DC6}"/>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45" name="TextBox 44">
            <a:extLst>
              <a:ext uri="{FF2B5EF4-FFF2-40B4-BE49-F238E27FC236}">
                <a16:creationId xmlns:a16="http://schemas.microsoft.com/office/drawing/2014/main" id="{91F929C3-E677-DC90-C092-2B0C00818E5C}"/>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46" name="Graphic 45" descr="Badge Copyright outline">
            <a:extLst>
              <a:ext uri="{FF2B5EF4-FFF2-40B4-BE49-F238E27FC236}">
                <a16:creationId xmlns:a16="http://schemas.microsoft.com/office/drawing/2014/main" id="{E6DEAE83-0568-D5AE-6257-AC351C4BEF3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94111" y="6497062"/>
            <a:ext cx="307168" cy="307168"/>
          </a:xfrm>
          <a:prstGeom prst="rect">
            <a:avLst/>
          </a:prstGeom>
        </p:spPr>
      </p:pic>
      <p:sp>
        <p:nvSpPr>
          <p:cNvPr id="47" name="TextBox 46">
            <a:extLst>
              <a:ext uri="{FF2B5EF4-FFF2-40B4-BE49-F238E27FC236}">
                <a16:creationId xmlns:a16="http://schemas.microsoft.com/office/drawing/2014/main" id="{287BA963-35B2-A016-17D9-E4CA5F3E4490}"/>
              </a:ext>
            </a:extLst>
          </p:cNvPr>
          <p:cNvSpPr txBox="1"/>
          <p:nvPr/>
        </p:nvSpPr>
        <p:spPr>
          <a:xfrm>
            <a:off x="6816044" y="3618497"/>
            <a:ext cx="2207343" cy="369332"/>
          </a:xfrm>
          <a:prstGeom prst="rect">
            <a:avLst/>
          </a:prstGeom>
          <a:noFill/>
        </p:spPr>
        <p:txBody>
          <a:bodyPr wrap="square" rtlCol="0">
            <a:spAutoFit/>
          </a:bodyPr>
          <a:lstStyle/>
          <a:p>
            <a:r>
              <a:rPr lang="en-ZA" dirty="0">
                <a:solidFill>
                  <a:schemeClr val="bg1"/>
                </a:solidFill>
              </a:rPr>
              <a:t>City:</a:t>
            </a:r>
          </a:p>
        </p:txBody>
      </p:sp>
      <p:sp>
        <p:nvSpPr>
          <p:cNvPr id="48" name="Rectangle: Rounded Corners 47">
            <a:extLst>
              <a:ext uri="{FF2B5EF4-FFF2-40B4-BE49-F238E27FC236}">
                <a16:creationId xmlns:a16="http://schemas.microsoft.com/office/drawing/2014/main" id="{4705EC23-91BA-F2DE-697E-2EE98A66280A}"/>
              </a:ext>
            </a:extLst>
          </p:cNvPr>
          <p:cNvSpPr/>
          <p:nvPr/>
        </p:nvSpPr>
        <p:spPr>
          <a:xfrm>
            <a:off x="8491753" y="4099271"/>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TextBox 48">
            <a:extLst>
              <a:ext uri="{FF2B5EF4-FFF2-40B4-BE49-F238E27FC236}">
                <a16:creationId xmlns:a16="http://schemas.microsoft.com/office/drawing/2014/main" id="{9F1DA55C-0A33-7500-0108-5D0C492C57C8}"/>
              </a:ext>
            </a:extLst>
          </p:cNvPr>
          <p:cNvSpPr txBox="1"/>
          <p:nvPr/>
        </p:nvSpPr>
        <p:spPr>
          <a:xfrm>
            <a:off x="6785599" y="2770575"/>
            <a:ext cx="2207343" cy="369332"/>
          </a:xfrm>
          <a:prstGeom prst="rect">
            <a:avLst/>
          </a:prstGeom>
          <a:noFill/>
        </p:spPr>
        <p:txBody>
          <a:bodyPr wrap="square" rtlCol="0">
            <a:spAutoFit/>
          </a:bodyPr>
          <a:lstStyle/>
          <a:p>
            <a:r>
              <a:rPr lang="en-ZA" dirty="0">
                <a:solidFill>
                  <a:schemeClr val="bg1"/>
                </a:solidFill>
              </a:rPr>
              <a:t> Address line 2:</a:t>
            </a:r>
          </a:p>
        </p:txBody>
      </p:sp>
      <p:sp>
        <p:nvSpPr>
          <p:cNvPr id="50" name="Rectangle: Rounded Corners 49">
            <a:extLst>
              <a:ext uri="{FF2B5EF4-FFF2-40B4-BE49-F238E27FC236}">
                <a16:creationId xmlns:a16="http://schemas.microsoft.com/office/drawing/2014/main" id="{CF93A3C3-0F4E-6348-EF80-69331CD679BB}"/>
              </a:ext>
            </a:extLst>
          </p:cNvPr>
          <p:cNvSpPr/>
          <p:nvPr/>
        </p:nvSpPr>
        <p:spPr>
          <a:xfrm>
            <a:off x="8495551" y="2810830"/>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1" name="TextBox 50">
            <a:extLst>
              <a:ext uri="{FF2B5EF4-FFF2-40B4-BE49-F238E27FC236}">
                <a16:creationId xmlns:a16="http://schemas.microsoft.com/office/drawing/2014/main" id="{E9BDD70B-AA93-FD5E-28F8-AF74A918132A}"/>
              </a:ext>
            </a:extLst>
          </p:cNvPr>
          <p:cNvSpPr txBox="1"/>
          <p:nvPr/>
        </p:nvSpPr>
        <p:spPr>
          <a:xfrm>
            <a:off x="10832057" y="2887434"/>
            <a:ext cx="1267193" cy="253916"/>
          </a:xfrm>
          <a:prstGeom prst="rect">
            <a:avLst/>
          </a:prstGeom>
          <a:noFill/>
        </p:spPr>
        <p:txBody>
          <a:bodyPr wrap="square" rtlCol="0">
            <a:spAutoFit/>
          </a:bodyPr>
          <a:lstStyle/>
          <a:p>
            <a:r>
              <a:rPr lang="en-ZA" sz="1050" dirty="0">
                <a:solidFill>
                  <a:schemeClr val="bg1"/>
                </a:solidFill>
              </a:rPr>
              <a:t>(Optional)</a:t>
            </a:r>
          </a:p>
        </p:txBody>
      </p:sp>
    </p:spTree>
    <p:extLst>
      <p:ext uri="{BB962C8B-B14F-4D97-AF65-F5344CB8AC3E}">
        <p14:creationId xmlns:p14="http://schemas.microsoft.com/office/powerpoint/2010/main" val="3576555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3241</TotalTime>
  <Words>727</Words>
  <Application>Microsoft Office PowerPoint</Application>
  <PresentationFormat>Widescreen</PresentationFormat>
  <Paragraphs>170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Abadi</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Mashava, Ntshuxeko, (Ms) (s225393816)</dc:creator>
  <cp:lastModifiedBy>Mashava, Ntshuxeko, (Ms) (s225393816)</cp:lastModifiedBy>
  <cp:revision>6</cp:revision>
  <dcterms:created xsi:type="dcterms:W3CDTF">2024-06-25T18:01:51Z</dcterms:created>
  <dcterms:modified xsi:type="dcterms:W3CDTF">2024-07-18T20:26:35Z</dcterms:modified>
</cp:coreProperties>
</file>