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485f7091f_1_2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485f7091f_1_2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485f7091f_1_2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485f7091f_1_2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485f7091f_1_2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485f7091f_1_2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485f7091f_1_2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485f7091f_1_2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485f7091f_1_3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485f7091f_1_3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485f7091f_1_3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485f7091f_1_3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485f7091f_1_3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485f7091f_1_3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485f7091f_1_3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485f7091f_1_3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485f7091f_1_2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485f7091f_1_2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485f7091f_1_3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485f7091f_1_3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471880e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471880e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485f7091f_1_2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485f7091f_1_2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485f7091f_1_2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485f7091f_1_2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485f7091f_1_3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485f7091f_1_3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485f7091f_1_2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485f7091f_1_2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485f7091f_1_2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485f7091f_1_2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485f7091f_1_2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485f7091f_1_2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485f7091f_1_2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485f7091f_1_2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ide.divvybikes.com/data-license-agreemen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andigugb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2060539"/>
            <a:ext cx="7136700" cy="1022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A Case Study: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300">
                <a:solidFill>
                  <a:srgbClr val="FFFFFF"/>
                </a:solidFill>
              </a:rPr>
              <a:t>Cyclistic Bike-Share  Analysis</a:t>
            </a:r>
            <a:endParaRPr sz="5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t/>
            </a:r>
            <a:endParaRPr sz="1550">
              <a:solidFill>
                <a:srgbClr val="FFFFFF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371727" y="2943675"/>
            <a:ext cx="54063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1003C"/>
                </a:solidFill>
                <a:highlight>
                  <a:srgbClr val="FFFFFF"/>
                </a:highlight>
              </a:rPr>
              <a:t>Converting Casual Riders into Loyal Annual Members</a:t>
            </a:r>
            <a:endParaRPr sz="2000"/>
          </a:p>
        </p:txBody>
      </p:sp>
      <p:sp>
        <p:nvSpPr>
          <p:cNvPr id="68" name="Google Shape;68;p13"/>
          <p:cNvSpPr txBox="1"/>
          <p:nvPr/>
        </p:nvSpPr>
        <p:spPr>
          <a:xfrm>
            <a:off x="5709275" y="4204800"/>
            <a:ext cx="33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June 2023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Presented by: Sandisiwe Buthelezi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USED DAYS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0" y="1266325"/>
            <a:ext cx="9144000" cy="372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 have higher usage 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Saturdays, suggesting a preference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weekend bike rides.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Casual riders use bike sharing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services more on Thursdays,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indicating a preference for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925" y="824750"/>
            <a:ext cx="5401975" cy="40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 HOURS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members and casual riders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peak usage at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PM, indicating a common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 of bike usage during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late afternoon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early evening hours.</a:t>
            </a:r>
            <a:endParaRPr sz="1500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925" y="989700"/>
            <a:ext cx="5440075" cy="37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DENSITY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 are concentrated along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coastal line, indicating 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preference for riding near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coast or waterfront areas.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Casual riders are more geographically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dispersed, with a presence spanning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throughout the city, indicating a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broader range of riding destinations.</a:t>
            </a:r>
            <a:endParaRPr sz="15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800" y="617275"/>
            <a:ext cx="5035200" cy="43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 TREND: RIDE LENGTH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Members' bike usage remains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relatively constant throughou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year, suggesting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consistent preference for bike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sharing regardless of the season.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Casual riders show a seasonal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trend, with higher usage in warm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hot seasons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lower usage during cold weather,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likely influenced by weather conditions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outdoor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activities.</a:t>
            </a:r>
            <a:endParaRPr sz="15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925" y="956025"/>
            <a:ext cx="5485074" cy="3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SUMMARY: Casual riders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0" y="1079675"/>
            <a:ext cx="9144000" cy="3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Casual riders' preferences and patterns in their bike-sharing behavior: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primarily opt for electric bikes, commonly used for commutes.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Their usage peaks on Thursdays, suggesting a preference for weekday rides.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tend to embark on longer trips, indicating a desire for more extensive or adventurous rides.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also have approximately 2 times longer trip durations,  influenced by various factors, including traffic conditions, bike-sharing station availability, user behavior, and the purpose of the trip.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Geographically, casual riders are dispersed throughout the city, indicating a broader range of riding destinations.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Their bike usage shows a seasonal trend, with higher activity in warm and hot seasons and lower usage during colder weather, likely influenced by weather conditions and outdoor activities.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SUMMARY: Members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0" y="1079675"/>
            <a:ext cx="9144000" cy="3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Members, on the other hand, exhibit different preferences and behaviors compared to casual riders: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prefer classic bikes over electric ones, indicating a preference for a more traditional cycling experience.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Their usage peaks on Saturdays, indicating a preference for weekend bike rides.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 tend to have shorter trip distances, suggesting a preference for shorter commutes or leisurely rides.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also have slightly longer average trip durations, potentially indicating a more relaxed riding style or additional stops during their trips.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Geographically, members are concentrated along the coastal line, indicating a preference for riding near the coast or waterfront areas. Unlike casual riders, their bike usage remains relatively consistent throughout the year, reflecting a consistent preference for bike sharing regardless of the season.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0" y="1350175"/>
            <a:ext cx="91440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9643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 Incentives for Conversion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 incentives for conversion such as a discount or free trial on the first month of subscription.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643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Membership Package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Tailor membership packages that satisfy casual riders' usage preferences and patterns.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could include the benefits of: 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643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 access to bikes during peak hours or priority access to bikes in the most popular stations.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643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special discounts at their selected stations during spring and summer.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643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Partner with local stores to offer access to exclusives or discounts. It may be local stores that sell bike merchandise and items of clothing.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74975" y="1266325"/>
            <a:ext cx="8757300" cy="3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Integrate the mobile app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 may include features such as: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Dedicated customer support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recommendations for popular biking paths, areas with higher or lower bike usage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Showcasing the widely available docking stations and availability of bikes in various locations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Receives notification of the  discounts and other benefits of the seasons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 will not only enhance the user experience but also proactively engage with casual riders to understand their needs, preferences, and concerns 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0" y="1342525"/>
            <a:ext cx="883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Data source: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has been made available by Motivate International Inc. under this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license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Full analysis process: github.com/SandisiweB/ A case study-Cyclistic bike-share analysis casest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END.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Sandisiwe Buthelezi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sandigugb@gmail.com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github/SandisiweB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Business Task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Insight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objective of this Cyclistic bike-share analysis project is to gain insights into bike-sharing usage patterns and preference in order to understand how casual riders and annual members use Cyclistic bikes differently. From these insights,  our team will design a new marketing strategy to convert casual riders into annual members.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BUSINESS TASK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do annual members</a:t>
            </a:r>
            <a:endParaRPr sz="3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and casual riders use </a:t>
            </a:r>
            <a:endParaRPr sz="3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Cyclistic bikes differently?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bike-share analysis</a:t>
            </a:r>
            <a:r>
              <a:rPr lang="en"/>
              <a:t>.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Insights from last 12 months,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January 2022 to December 2022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TYPE BREAKDOWN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0" y="1019700"/>
            <a:ext cx="91440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annual members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accounted for 59.03% of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trips, while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casual users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accounted for 40.97%.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suggest there is a strong base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loyal customers who may have subscribed to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long-term memberships and most importantly 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of non-members who have recurring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usage patterns.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6338" l="0" r="5526" t="0"/>
          <a:stretch/>
        </p:blipFill>
        <p:spPr>
          <a:xfrm>
            <a:off x="4133025" y="1303825"/>
            <a:ext cx="5010975" cy="29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PREFERRED RIDEABLE TYPE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0" y="1019700"/>
            <a:ext cx="8832300" cy="4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 prefer classic bikes,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casual riders opt for electric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bikes, indicating different preferences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traditional vs. motorized cycling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experiences.</a:t>
            </a:r>
            <a:endParaRPr sz="1500"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6120"/>
          <a:stretch/>
        </p:blipFill>
        <p:spPr>
          <a:xfrm>
            <a:off x="4033825" y="1019700"/>
            <a:ext cx="5110175" cy="39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 DURATION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0" y="1152425"/>
            <a:ext cx="9144000" cy="3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 have slightly longer average trip durations, potentially indicating a more relaxed riding style or additional stops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during their trips.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Casual riders have slightly shorter average trip durations, suggesting a more direct or faster riding approach.</a:t>
            </a:r>
            <a:endParaRPr sz="15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9075"/>
            <a:ext cx="9144000" cy="16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 DISTANCE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0" y="1079675"/>
            <a:ext cx="9144000" cy="3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 tend to have shorter trip distances,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suggesting a preference for shorter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commutes or leisurely rides.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Casual riders have longer trip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distances, indicating a preference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more extensive or adventurous rides.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450" y="119950"/>
            <a:ext cx="3598950" cy="46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