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6" y="-16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Office_Excel_Worksheet1.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x-none"/>
              <a:t>EMPLOYEE</a:t>
            </a:r>
            <a:r>
              <a:rPr lang="x-none"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x-none" sz="2400" dirty="0"/>
              <a:t>   </a:t>
            </a:r>
            <a:r>
              <a:rPr lang="en-US" sz="2400" dirty="0"/>
              <a:t>:</a:t>
            </a:r>
            <a:r>
              <a:rPr lang="x-none" sz="2400" dirty="0"/>
              <a:t>  </a:t>
            </a:r>
            <a:r>
              <a:rPr lang="en-GB" sz="2400" dirty="0"/>
              <a:t>SANDIYA.B</a:t>
            </a:r>
            <a:endParaRPr lang="x-none" sz="2400" dirty="0"/>
          </a:p>
          <a:p>
            <a:r>
              <a:rPr lang="en-US" sz="2400" dirty="0"/>
              <a:t>REGISTER NO</a:t>
            </a:r>
            <a:r>
              <a:rPr lang="x-none" sz="2400" dirty="0"/>
              <a:t>        </a:t>
            </a:r>
            <a:r>
              <a:rPr lang="en-US" sz="2400" dirty="0"/>
              <a:t>:</a:t>
            </a:r>
            <a:r>
              <a:rPr lang="x-none" sz="2400" dirty="0"/>
              <a:t>  22011110</a:t>
            </a:r>
            <a:r>
              <a:rPr lang="en-GB" sz="2400" dirty="0"/>
              <a:t>41039</a:t>
            </a:r>
            <a:endParaRPr lang="x-none" sz="2400" dirty="0"/>
          </a:p>
          <a:p>
            <a:r>
              <a:rPr lang="x-none" sz="2400" dirty="0"/>
              <a:t>NM ID                     : </a:t>
            </a:r>
            <a:r>
              <a:rPr lang="en-IN" sz="2400" dirty="0"/>
              <a:t>asunm111unm11122011110</a:t>
            </a:r>
            <a:r>
              <a:rPr lang="en-GB" sz="2400" dirty="0"/>
              <a:t>41039</a:t>
            </a:r>
            <a:r>
              <a:rPr lang="x-none" sz="2400" dirty="0"/>
              <a:t>  </a:t>
            </a:r>
            <a:endParaRPr lang="en-US" sz="2400" dirty="0"/>
          </a:p>
          <a:p>
            <a:r>
              <a:rPr lang="en-US" sz="2400" dirty="0"/>
              <a:t>DEPARTMENT</a:t>
            </a:r>
            <a:r>
              <a:rPr lang="x-none" sz="2400" dirty="0"/>
              <a:t>       </a:t>
            </a:r>
            <a:r>
              <a:rPr lang="en-US" sz="2400" dirty="0"/>
              <a:t>:</a:t>
            </a:r>
            <a:r>
              <a:rPr lang="x-none" sz="2400" dirty="0"/>
              <a:t>   B.COM (</a:t>
            </a:r>
            <a:r>
              <a:rPr lang="en-GB" sz="2400"/>
              <a:t>COOPERATION</a:t>
            </a:r>
            <a:r>
              <a:rPr lang="x-none" sz="2400"/>
              <a:t>) </a:t>
            </a:r>
            <a:r>
              <a:rPr lang="x-none" sz="2400" dirty="0"/>
              <a:t>3rd YEAR</a:t>
            </a:r>
            <a:endParaRPr lang="en-US" sz="2400" dirty="0"/>
          </a:p>
          <a:p>
            <a:r>
              <a:rPr lang="en-US" sz="2400" dirty="0"/>
              <a:t>COLLEGE</a:t>
            </a:r>
            <a:r>
              <a:rPr lang="x-none"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DATA COLLECTION</a:t>
            </a:r>
          </a:p>
          <a:p>
            <a:pPr algn="l"/>
            <a:r>
              <a:rPr lang="x-none" sz="2400" dirty="0">
                <a:latin typeface="Times New Roman" panose="02020603050405020304" pitchFamily="18" charset="0"/>
                <a:cs typeface="Times New Roman" panose="02020603050405020304" pitchFamily="18" charset="0"/>
              </a:rPr>
              <a:t>1.EDUNET DASH BOARD DOWNLOAD</a:t>
            </a:r>
          </a:p>
          <a:p>
            <a:pPr algn="l"/>
            <a:r>
              <a:rPr lang="x-none" sz="2400" dirty="0">
                <a:latin typeface="Times New Roman" panose="02020603050405020304" pitchFamily="18" charset="0"/>
                <a:cs typeface="Times New Roman" panose="02020603050405020304" pitchFamily="18" charset="0"/>
              </a:rPr>
              <a:t>2.EXCEL OPEN</a:t>
            </a:r>
          </a:p>
          <a:p>
            <a:pPr algn="l"/>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FEATURE COLLECTION</a:t>
            </a:r>
          </a:p>
          <a:p>
            <a:pPr algn="l"/>
            <a:r>
              <a:rPr lang="x-none" sz="2400" dirty="0">
                <a:latin typeface="Times New Roman" panose="02020603050405020304" pitchFamily="18" charset="0"/>
                <a:cs typeface="Times New Roman" panose="02020603050405020304" pitchFamily="18" charset="0"/>
              </a:rPr>
              <a:t>1.FORMULA</a:t>
            </a:r>
          </a:p>
          <a:p>
            <a:pPr algn="l"/>
            <a:r>
              <a:rPr lang="x-none" sz="2400" dirty="0">
                <a:latin typeface="Times New Roman" panose="02020603050405020304" pitchFamily="18" charset="0"/>
                <a:cs typeface="Times New Roman" panose="02020603050405020304" pitchFamily="18" charset="0"/>
              </a:rPr>
              <a:t>2.RATINGS VALUE</a:t>
            </a:r>
          </a:p>
          <a:p>
            <a:pPr algn="l"/>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DATA CLEANING</a:t>
            </a:r>
          </a:p>
          <a:p>
            <a:pPr algn="l"/>
            <a:r>
              <a:rPr lang="x-none" sz="2400" dirty="0">
                <a:latin typeface="Times New Roman" panose="02020603050405020304" pitchFamily="18" charset="0"/>
                <a:cs typeface="Times New Roman" panose="02020603050405020304" pitchFamily="18" charset="0"/>
              </a:rPr>
              <a:t>1.MISSING VALUES</a:t>
            </a:r>
          </a:p>
          <a:p>
            <a:pPr algn="l"/>
            <a:r>
              <a:rPr lang="x-none" sz="2400" dirty="0">
                <a:latin typeface="Times New Roman" panose="02020603050405020304" pitchFamily="18" charset="0"/>
                <a:cs typeface="Times New Roman" panose="02020603050405020304" pitchFamily="18" charset="0"/>
              </a:rPr>
              <a:t>2.FILTERING</a:t>
            </a:r>
          </a:p>
          <a:p>
            <a:pPr algn="l"/>
            <a:r>
              <a:rPr lang="x-none" sz="2400" dirty="0">
                <a:latin typeface="Times New Roman" panose="02020603050405020304" pitchFamily="18" charset="0"/>
                <a:cs typeface="Times New Roman" panose="02020603050405020304" pitchFamily="18" charset="0"/>
              </a:rPr>
              <a:t>3.RATING TO LEVELS</a:t>
            </a:r>
          </a:p>
          <a:p>
            <a:pPr algn="l"/>
            <a:endParaRPr lang="x-none"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x-none"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PIVOT TABLE</a:t>
            </a:r>
          </a:p>
          <a:p>
            <a:pPr algn="l"/>
            <a:endParaRPr lang="x-none" sz="2400" dirty="0">
              <a:latin typeface="Times New Roman" panose="02020603050405020304" pitchFamily="18" charset="0"/>
              <a:cs typeface="Times New Roman" panose="02020603050405020304" pitchFamily="18" charset="0"/>
            </a:endParaRPr>
          </a:p>
          <a:p>
            <a:pPr marL="457200" indent="-457200" algn="l">
              <a:buAutoNum type="arabicPeriod"/>
            </a:pPr>
            <a:r>
              <a:rPr lang="x-none"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x-none" sz="2400" dirty="0">
                <a:latin typeface="Times New Roman" panose="02020603050405020304" pitchFamily="18" charset="0"/>
                <a:cs typeface="Times New Roman" panose="02020603050405020304" pitchFamily="18" charset="0"/>
              </a:rPr>
              <a:t>SLICER</a:t>
            </a:r>
          </a:p>
          <a:p>
            <a:pPr marL="457200" indent="-457200" algn="l">
              <a:buAutoNum type="arabicPeriod"/>
            </a:pPr>
            <a:r>
              <a:rPr lang="x-none"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x-none"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x-none"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x-none"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x-none"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x-none"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x-none"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x-none"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x-none"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TABLE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x-none"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x-none" sz="2400" dirty="0">
                <a:latin typeface="Times New Roman" panose="02020603050405020304" pitchFamily="18" charset="0"/>
                <a:cs typeface="Times New Roman" panose="02020603050405020304" pitchFamily="18" charset="0"/>
              </a:rPr>
              <a:t>BASIS ON LEVEL</a:t>
            </a:r>
          </a:p>
          <a:p>
            <a:pPr algn="l"/>
            <a:endParaRPr lang="x-none" sz="2400" dirty="0">
              <a:latin typeface="Times New Roman" panose="02020603050405020304" pitchFamily="18" charset="0"/>
              <a:cs typeface="Times New Roman" panose="02020603050405020304" pitchFamily="18" charset="0"/>
            </a:endParaRPr>
          </a:p>
          <a:p>
            <a:pPr algn="l"/>
            <a:endParaRPr lang="x-non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x-none"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x-none"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x-none"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x-none"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x-none"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x-none"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x-none"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x-none"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x-none"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x-none"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x-none"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x-none"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x-none"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x-none"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x-none"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x-none"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x-none"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x-none"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27 – FEAUTURES</a:t>
            </a:r>
          </a:p>
          <a:p>
            <a:pPr algn="l"/>
            <a:r>
              <a:rPr lang="x-none" sz="2400" dirty="0">
                <a:latin typeface="Times New Roman" panose="02020603050405020304" pitchFamily="18" charset="0"/>
                <a:cs typeface="Times New Roman" panose="02020603050405020304" pitchFamily="18" charset="0"/>
              </a:rPr>
              <a:t>      BUT USED 11 FEAUTURES ONLY THEY ARE ;</a:t>
            </a:r>
          </a:p>
          <a:p>
            <a:pPr algn="l"/>
            <a:r>
              <a:rPr lang="x-none" sz="2400" dirty="0">
                <a:latin typeface="Times New Roman" panose="02020603050405020304" pitchFamily="18" charset="0"/>
                <a:cs typeface="Times New Roman" panose="02020603050405020304" pitchFamily="18" charset="0"/>
              </a:rPr>
              <a:t>      </a:t>
            </a:r>
            <a:r>
              <a:rPr lang="x-none"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x-none" sz="2400" dirty="0" err="1">
                <a:latin typeface="Times New Roman" panose="02020603050405020304" pitchFamily="18" charset="0"/>
                <a:cs typeface="Times New Roman" panose="02020603050405020304" pitchFamily="18" charset="0"/>
              </a:rPr>
              <a:t>yee</a:t>
            </a:r>
            <a:r>
              <a:rPr lang="x-none" sz="2400" dirty="0">
                <a:latin typeface="Times New Roman" panose="02020603050405020304" pitchFamily="18" charset="0"/>
                <a:cs typeface="Times New Roman" panose="02020603050405020304" pitchFamily="18" charset="0"/>
              </a:rPr>
              <a:t> id - number</a:t>
            </a:r>
          </a:p>
          <a:p>
            <a:pPr algn="l"/>
            <a:r>
              <a:rPr lang="x-none" sz="2400" dirty="0">
                <a:latin typeface="Times New Roman" panose="02020603050405020304" pitchFamily="18" charset="0"/>
                <a:cs typeface="Times New Roman" panose="02020603050405020304" pitchFamily="18" charset="0"/>
              </a:rPr>
              <a:t>      first name    - name</a:t>
            </a:r>
          </a:p>
          <a:p>
            <a:pPr algn="l"/>
            <a:r>
              <a:rPr lang="x-none" sz="2400" dirty="0">
                <a:latin typeface="Times New Roman" panose="02020603050405020304" pitchFamily="18" charset="0"/>
                <a:cs typeface="Times New Roman" panose="02020603050405020304" pitchFamily="18" charset="0"/>
              </a:rPr>
              <a:t>      last name     -  name</a:t>
            </a:r>
          </a:p>
          <a:p>
            <a:pPr algn="l"/>
            <a:r>
              <a:rPr lang="x-none" sz="2400" dirty="0">
                <a:latin typeface="Times New Roman" panose="02020603050405020304" pitchFamily="18" charset="0"/>
                <a:cs typeface="Times New Roman" panose="02020603050405020304" pitchFamily="18" charset="0"/>
              </a:rPr>
              <a:t>      business unit  - category</a:t>
            </a:r>
          </a:p>
          <a:p>
            <a:pPr algn="l"/>
            <a:r>
              <a:rPr lang="x-none" sz="2400" dirty="0">
                <a:latin typeface="Times New Roman" panose="02020603050405020304" pitchFamily="18" charset="0"/>
                <a:cs typeface="Times New Roman" panose="02020603050405020304" pitchFamily="18" charset="0"/>
              </a:rPr>
              <a:t>      employee status  - types</a:t>
            </a:r>
          </a:p>
          <a:p>
            <a:pPr algn="l"/>
            <a:r>
              <a:rPr lang="x-none" sz="2400" dirty="0">
                <a:latin typeface="Times New Roman" panose="02020603050405020304" pitchFamily="18" charset="0"/>
                <a:cs typeface="Times New Roman" panose="02020603050405020304" pitchFamily="18" charset="0"/>
              </a:rPr>
              <a:t>      employee type    - category</a:t>
            </a:r>
          </a:p>
          <a:p>
            <a:pPr algn="l"/>
            <a:r>
              <a:rPr lang="x-none" sz="2400" dirty="0">
                <a:latin typeface="Times New Roman" panose="02020603050405020304" pitchFamily="18" charset="0"/>
                <a:cs typeface="Times New Roman" panose="02020603050405020304" pitchFamily="18" charset="0"/>
              </a:rPr>
              <a:t>      employee classification type   - category</a:t>
            </a:r>
          </a:p>
          <a:p>
            <a:pPr algn="l"/>
            <a:r>
              <a:rPr lang="x-none" sz="2400" dirty="0">
                <a:latin typeface="Times New Roman" panose="02020603050405020304" pitchFamily="18" charset="0"/>
                <a:cs typeface="Times New Roman" panose="02020603050405020304" pitchFamily="18" charset="0"/>
              </a:rPr>
              <a:t>      gender code     - male / female</a:t>
            </a:r>
          </a:p>
          <a:p>
            <a:pPr algn="l"/>
            <a:r>
              <a:rPr lang="x-none" sz="2400" dirty="0">
                <a:latin typeface="Times New Roman" panose="02020603050405020304" pitchFamily="18" charset="0"/>
                <a:cs typeface="Times New Roman" panose="02020603050405020304" pitchFamily="18" charset="0"/>
              </a:rPr>
              <a:t>      performance score   - levels</a:t>
            </a:r>
          </a:p>
          <a:p>
            <a:pPr algn="l"/>
            <a:r>
              <a:rPr lang="x-none" sz="2400" dirty="0">
                <a:latin typeface="Times New Roman" panose="02020603050405020304" pitchFamily="18" charset="0"/>
                <a:cs typeface="Times New Roman" panose="02020603050405020304" pitchFamily="18" charset="0"/>
              </a:rPr>
              <a:t>      current employee ratings - number</a:t>
            </a:r>
          </a:p>
          <a:p>
            <a:pPr algn="l"/>
            <a:r>
              <a:rPr lang="x-none" sz="2400" dirty="0">
                <a:latin typeface="Times New Roman" panose="02020603050405020304" pitchFamily="18" charset="0"/>
                <a:cs typeface="Times New Roman" panose="02020603050405020304" pitchFamily="18" charset="0"/>
              </a:rPr>
              <a:t>      performance level  - very high/high/medium/low</a:t>
            </a:r>
          </a:p>
          <a:p>
            <a:pPr algn="l"/>
            <a:r>
              <a:rPr lang="x-none"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x-none" sz="2800" dirty="0">
              <a:solidFill>
                <a:srgbClr val="0D0D0D"/>
              </a:solidFill>
              <a:latin typeface="Times New Roman" panose="02020603050405020304" pitchFamily="18" charset="0"/>
              <a:cs typeface="Times New Roman" panose="02020603050405020304" pitchFamily="18" charset="0"/>
            </a:endParaRPr>
          </a:p>
          <a:p>
            <a:r>
              <a:rPr lang="x-none" sz="2800" dirty="0">
                <a:solidFill>
                  <a:srgbClr val="0D0D0D"/>
                </a:solidFill>
                <a:latin typeface="Times New Roman" panose="02020603050405020304" pitchFamily="18" charset="0"/>
                <a:cs typeface="Times New Roman" panose="02020603050405020304" pitchFamily="18" charset="0"/>
              </a:rPr>
              <a:t>1.</a:t>
            </a:r>
            <a:r>
              <a:rPr lang="x-none" sz="2800" dirty="0">
                <a:latin typeface="Times New Roman" panose="02020603050405020304" pitchFamily="18" charset="0"/>
                <a:cs typeface="Times New Roman" panose="02020603050405020304" pitchFamily="18" charset="0"/>
              </a:rPr>
              <a:t>PERFORMANCE LEVEL=IFS(Z8&gt;=5,”VERY HGH”,Z8&gt;=4,”HIGH”,Z8&gt;=3,”MED”,TRUE,”LOW”)</a:t>
            </a:r>
          </a:p>
          <a:p>
            <a:endParaRPr lang="x-none" sz="2800" dirty="0">
              <a:latin typeface="Times New Roman" panose="02020603050405020304" pitchFamily="18" charset="0"/>
              <a:cs typeface="Times New Roman" panose="02020603050405020304" pitchFamily="18" charset="0"/>
            </a:endParaRPr>
          </a:p>
          <a:p>
            <a:endParaRPr lang="x-none" sz="2800" dirty="0">
              <a:latin typeface="Times New Roman" panose="02020603050405020304" pitchFamily="18" charset="0"/>
              <a:cs typeface="Times New Roman" panose="02020603050405020304" pitchFamily="18" charset="0"/>
            </a:endParaRPr>
          </a:p>
          <a:p>
            <a:r>
              <a:rPr lang="x-none" sz="2800" dirty="0">
                <a:latin typeface="Times New Roman" panose="02020603050405020304" pitchFamily="18" charset="0"/>
                <a:cs typeface="Times New Roman" panose="02020603050405020304" pitchFamily="18" charset="0"/>
              </a:rPr>
              <a:t>                2. ELIMINATION OF MISSING VALUES </a:t>
            </a:r>
          </a:p>
          <a:p>
            <a:r>
              <a:rPr lang="x-none" sz="2800" dirty="0">
                <a:latin typeface="Times New Roman" panose="02020603050405020304" pitchFamily="18" charset="0"/>
                <a:cs typeface="Times New Roman" panose="02020603050405020304" pitchFamily="18" charset="0"/>
              </a:rPr>
              <a:t>               USING FILTER AND CONDITIONAL </a:t>
            </a:r>
          </a:p>
          <a:p>
            <a:r>
              <a:rPr lang="x-none"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1045</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thirukumaran054@gmail.com</cp:lastModifiedBy>
  <cp:revision>28</cp:revision>
  <dcterms:created xsi:type="dcterms:W3CDTF">2024-03-29T15:07:22Z</dcterms:created>
  <dcterms:modified xsi:type="dcterms:W3CDTF">2024-09-27T06:08:27Z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