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5"/>
  </p:notesMasterIdLst>
  <p:sldIdLst>
    <p:sldId id="286" r:id="rId2"/>
    <p:sldId id="287" r:id="rId3"/>
    <p:sldId id="288" r:id="rId4"/>
    <p:sldId id="289" r:id="rId5"/>
    <p:sldId id="290" r:id="rId6"/>
    <p:sldId id="291" r:id="rId7"/>
    <p:sldId id="292" r:id="rId8"/>
    <p:sldId id="293" r:id="rId9"/>
    <p:sldId id="294" r:id="rId10"/>
    <p:sldId id="295" r:id="rId11"/>
    <p:sldId id="297" r:id="rId12"/>
    <p:sldId id="298" r:id="rId13"/>
    <p:sldId id="299"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openxmlformats.org/officeDocument/2006/relationships/oleObject" Target="file:///storage/emulated/0/Android/data/cn.wps.moffice_eng/.Cloud/i18n/471582933/f/ea3f8848-8c16-403a-bc36-675489179e61/DOC-20240831-WA0003..xlsx" TargetMode="External" /><Relationship Id="rId1" Type="http://schemas.openxmlformats.org/officeDocument/2006/relationships/themeOverride" Target="../theme/themeOverride1.xml" /></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oleObject" Target="file:///storage/emulated/0/Android/data/cn.wps.moffice_eng/.Cloud/i18n/471582933/f/42a99f83-f83a-417a-b27f-11efb2aa3ab4/employee_data%2520NM%2520ME.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D7DA-4644-A60D-F4524352B8A2}"/>
            </c:ext>
          </c:extLst>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2-D7DA-4644-A60D-F4524352B8A2}"/>
            </c:ext>
          </c:extLst>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4-D7DA-4644-A60D-F4524352B8A2}"/>
            </c:ext>
          </c:extLst>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5-D7DA-4644-A60D-F4524352B8A2}"/>
            </c:ext>
          </c:extLst>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6-D7DA-4644-A60D-F4524352B8A2}"/>
            </c:ext>
          </c:extLst>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C7F1-F447-BC6A-AB6412397AA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104869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78" name="Holder 3"/>
          <p:cNvSpPr>
            <a:spLocks noGrp="1"/>
          </p:cNvSpPr>
          <p:nvPr>
            <p:ph type="body" idx="1"/>
          </p:nvPr>
        </p:nvSpPr>
        <p:spPr>
          <a:xfrm>
            <a:off x="609600" y="1577340"/>
            <a:ext cx="10972800" cy="266700"/>
          </a:xfrm>
        </p:spPr>
        <p:txBody>
          <a:bodyPr lIns="0" tIns="0" rIns="0" bIns="0"/>
          <a:lstStyle/>
          <a:p>
            <a:endParaRPr/>
          </a:p>
        </p:txBody>
      </p:sp>
      <p:sp>
        <p:nvSpPr>
          <p:cNvPr id="1048679"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0"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81"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86"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87"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8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9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9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966789" y="3040529"/>
            <a:ext cx="8610600" cy="1938992"/>
          </a:xfrm>
          <a:prstGeom prst="rect">
            <a:avLst/>
          </a:prstGeom>
          <a:noFill/>
        </p:spPr>
        <p:txBody>
          <a:bodyPr wrap="square" rtlCol="0">
            <a:spAutoFit/>
          </a:bodyPr>
          <a:lstStyle/>
          <a:p>
            <a:r>
              <a:rPr lang="en-US" sz="2400" dirty="0"/>
              <a:t>STUDENT NAME</a:t>
            </a:r>
            <a:r>
              <a:rPr lang="en-IN" sz="2400" dirty="0"/>
              <a:t>:</a:t>
            </a:r>
            <a:r>
              <a:rPr lang="en-US" sz="2400" dirty="0"/>
              <a:t> S.SANDIYA</a:t>
            </a:r>
          </a:p>
          <a:p>
            <a:r>
              <a:rPr lang="en-US" sz="2400" dirty="0"/>
              <a:t>REGISTER NO: 31</a:t>
            </a:r>
            <a:r>
              <a:rPr lang="en-IN" sz="2400" dirty="0"/>
              <a:t>22</a:t>
            </a:r>
            <a:r>
              <a:rPr lang="en-US" sz="2400" dirty="0"/>
              <a:t>13100,unm14355453</a:t>
            </a:r>
          </a:p>
          <a:p>
            <a:r>
              <a:rPr lang="en-US" sz="2400" dirty="0"/>
              <a:t>DEPARTMENT: III B.COM </a:t>
            </a:r>
            <a:r>
              <a:rPr lang="en-IN" sz="2400" dirty="0"/>
              <a:t>(General) </a:t>
            </a:r>
            <a:endParaRPr lang="en-US" sz="2400" dirty="0"/>
          </a:p>
          <a:p>
            <a:r>
              <a:rPr lang="en-US" sz="2400" dirty="0"/>
              <a:t>COLLEGE: </a:t>
            </a:r>
            <a:r>
              <a:rPr lang="en-IN" sz="2400" dirty="0" err="1"/>
              <a:t>Vel</a:t>
            </a:r>
            <a:r>
              <a:rPr lang="en-IN" sz="2400" dirty="0"/>
              <a:t> Tech </a:t>
            </a:r>
            <a:r>
              <a:rPr lang="en-IN" sz="2400" dirty="0" err="1"/>
              <a:t>ranga</a:t>
            </a:r>
            <a:r>
              <a:rPr lang="en-IN" sz="2400" dirty="0"/>
              <a:t> </a:t>
            </a:r>
            <a:r>
              <a:rPr lang="en-IN" sz="2400" dirty="0" err="1"/>
              <a:t>sanku</a:t>
            </a:r>
            <a:r>
              <a:rPr lang="en-IN" sz="2400" dirty="0"/>
              <a:t> arts 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6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1"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048681"/>
          <p:cNvSpPr>
            <a:spLocks noGrp="1"/>
          </p:cNvSpPr>
          <p:nvPr>
            <p:ph type="title"/>
          </p:nvPr>
        </p:nvSpPr>
        <p:spPr/>
        <p:txBody>
          <a:bodyPr/>
          <a:lstStyle/>
          <a:p>
            <a:r>
              <a:rPr lang="en-US"/>
              <a:t>RESULTS</a:t>
            </a:r>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09"/>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20726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39"/>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8" name="TextBox 10"/>
          <p:cNvSpPr txBox="1"/>
          <p:nvPr/>
        </p:nvSpPr>
        <p:spPr>
          <a:xfrm rot="10800000" flipV="1">
            <a:off x="762000" y="2200037"/>
            <a:ext cx="6934200" cy="1958340"/>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29627"/>
            <a:ext cx="5263515" cy="63880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2" name="object 10"/>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3" name="TextBox 13"/>
          <p:cNvSpPr txBox="1"/>
          <p:nvPr/>
        </p:nvSpPr>
        <p:spPr>
          <a:xfrm>
            <a:off x="739775" y="1676400"/>
            <a:ext cx="8023225" cy="3291840"/>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6"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7" name="object 8"/>
          <p:cNvSpPr txBox="1">
            <a:spLocks noGrp="1"/>
          </p:cNvSpPr>
          <p:nvPr>
            <p:ph type="sldNum" sz="quarter" idx="7"/>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8" name="TextBox 8"/>
          <p:cNvSpPr txBox="1"/>
          <p:nvPr/>
        </p:nvSpPr>
        <p:spPr>
          <a:xfrm>
            <a:off x="699452" y="1676400"/>
            <a:ext cx="8278496" cy="1691640"/>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6"/>
          <p:cNvSpPr txBox="1">
            <a:spLocks noGrp="1"/>
          </p:cNvSpPr>
          <p:nvPr>
            <p:ph type="title"/>
          </p:nvPr>
        </p:nvSpPr>
        <p:spPr>
          <a:xfrm>
            <a:off x="533400" y="901065"/>
            <a:ext cx="9763125" cy="54673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1" name="TextBox 9"/>
          <p:cNvSpPr txBox="1"/>
          <p:nvPr/>
        </p:nvSpPr>
        <p:spPr>
          <a:xfrm>
            <a:off x="3124200" y="1600200"/>
            <a:ext cx="6934199" cy="2225041"/>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r:embed="rId2" cstate="print"/>
          <a:stretch>
            <a:fillRect/>
          </a:stretch>
        </p:blipFill>
        <p:spPr>
          <a:xfrm>
            <a:off x="66675" y="3597351"/>
            <a:ext cx="2466975" cy="3203497"/>
          </a:xfrm>
          <a:prstGeom prst="rect">
            <a:avLst/>
          </a:prstGeom>
        </p:spPr>
      </p:pic>
      <p:sp>
        <p:nvSpPr>
          <p:cNvPr id="1048665"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6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beevihajira00@gmail.com</cp:lastModifiedBy>
  <cp:revision>6</cp:revision>
  <dcterms:created xsi:type="dcterms:W3CDTF">2024-03-27T19:07:22Z</dcterms:created>
  <dcterms:modified xsi:type="dcterms:W3CDTF">2024-09-11T05:37:36Z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0b0bf4145b624b9f89f97f317b50da53</vt:lpwstr>
  </property>
</Properties>
</file>