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70650-11E4-46CD-9487-65304BEA773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DF530A-6081-4E6B-911E-7314A412A355}">
      <dgm:prSet phldrT="[Texte]"/>
      <dgm:spPr/>
      <dgm:t>
        <a:bodyPr/>
        <a:lstStyle/>
        <a:p>
          <a:r>
            <a:rPr lang="fr-FR" dirty="0"/>
            <a:t>Livre</a:t>
          </a:r>
        </a:p>
      </dgm:t>
    </dgm:pt>
    <dgm:pt modelId="{93995F98-2C08-4027-B8A2-CFCA521D07E7}" type="parTrans" cxnId="{24216135-14ED-48E6-ABD5-21365248AFCE}">
      <dgm:prSet/>
      <dgm:spPr/>
      <dgm:t>
        <a:bodyPr/>
        <a:lstStyle/>
        <a:p>
          <a:endParaRPr lang="fr-FR"/>
        </a:p>
      </dgm:t>
    </dgm:pt>
    <dgm:pt modelId="{70DDB794-4BB9-447E-80F9-81C28B6A1C0C}" type="sibTrans" cxnId="{24216135-14ED-48E6-ABD5-21365248AFCE}">
      <dgm:prSet/>
      <dgm:spPr/>
      <dgm:t>
        <a:bodyPr/>
        <a:lstStyle/>
        <a:p>
          <a:endParaRPr lang="fr-FR"/>
        </a:p>
      </dgm:t>
    </dgm:pt>
    <dgm:pt modelId="{41C2D278-8D5D-4562-96C6-4B7CCA34DF22}">
      <dgm:prSet phldrT="[Texte]"/>
      <dgm:spPr/>
      <dgm:t>
        <a:bodyPr/>
        <a:lstStyle/>
        <a:p>
          <a:r>
            <a:rPr lang="fr-FR" b="1" u="sng" dirty="0"/>
            <a:t>Titre</a:t>
          </a:r>
        </a:p>
      </dgm:t>
    </dgm:pt>
    <dgm:pt modelId="{1596150D-CA15-4744-8333-85036EF65F29}" type="parTrans" cxnId="{51CEC636-9199-4916-A6EA-A613530DCC39}">
      <dgm:prSet/>
      <dgm:spPr/>
      <dgm:t>
        <a:bodyPr/>
        <a:lstStyle/>
        <a:p>
          <a:endParaRPr lang="fr-FR"/>
        </a:p>
      </dgm:t>
    </dgm:pt>
    <dgm:pt modelId="{C3EC0856-2B03-4D9F-B914-F9AA3082BDFA}" type="sibTrans" cxnId="{51CEC636-9199-4916-A6EA-A613530DCC39}">
      <dgm:prSet/>
      <dgm:spPr/>
      <dgm:t>
        <a:bodyPr/>
        <a:lstStyle/>
        <a:p>
          <a:endParaRPr lang="fr-FR"/>
        </a:p>
      </dgm:t>
    </dgm:pt>
    <dgm:pt modelId="{2801D166-C44C-40E8-A58E-485B43945EAD}">
      <dgm:prSet phldrT="[Texte]"/>
      <dgm:spPr/>
      <dgm:t>
        <a:bodyPr/>
        <a:lstStyle/>
        <a:p>
          <a:r>
            <a:rPr lang="fr-FR" b="1" u="sng" dirty="0"/>
            <a:t>Date de première publication</a:t>
          </a:r>
        </a:p>
      </dgm:t>
    </dgm:pt>
    <dgm:pt modelId="{8955DF02-505D-456C-ABEA-85CFE6B7D58A}" type="parTrans" cxnId="{47CA88AA-4750-4BAA-8FC7-6EF382E5A956}">
      <dgm:prSet/>
      <dgm:spPr/>
      <dgm:t>
        <a:bodyPr/>
        <a:lstStyle/>
        <a:p>
          <a:endParaRPr lang="fr-FR"/>
        </a:p>
      </dgm:t>
    </dgm:pt>
    <dgm:pt modelId="{23CC1767-8226-4E6F-B1D5-C71A8012E327}" type="sibTrans" cxnId="{47CA88AA-4750-4BAA-8FC7-6EF382E5A956}">
      <dgm:prSet/>
      <dgm:spPr/>
      <dgm:t>
        <a:bodyPr/>
        <a:lstStyle/>
        <a:p>
          <a:endParaRPr lang="fr-FR"/>
        </a:p>
      </dgm:t>
    </dgm:pt>
    <dgm:pt modelId="{3AE79816-6225-4116-AFE1-F0777C480126}">
      <dgm:prSet phldrT="[Texte]"/>
      <dgm:spPr/>
      <dgm:t>
        <a:bodyPr/>
        <a:lstStyle/>
        <a:p>
          <a:r>
            <a:rPr lang="fr-FR" b="1" u="sng" dirty="0"/>
            <a:t>Auteur</a:t>
          </a:r>
        </a:p>
      </dgm:t>
    </dgm:pt>
    <dgm:pt modelId="{DC332B91-1423-4B15-83B1-6A1F6D408FBC}" type="parTrans" cxnId="{09AA3DCA-751D-4F89-853F-D966073D9EFE}">
      <dgm:prSet/>
      <dgm:spPr/>
      <dgm:t>
        <a:bodyPr/>
        <a:lstStyle/>
        <a:p>
          <a:endParaRPr lang="fr-FR"/>
        </a:p>
      </dgm:t>
    </dgm:pt>
    <dgm:pt modelId="{23889EDE-6443-4A81-B6CC-EDCED053ACA3}" type="sibTrans" cxnId="{09AA3DCA-751D-4F89-853F-D966073D9EFE}">
      <dgm:prSet/>
      <dgm:spPr/>
      <dgm:t>
        <a:bodyPr/>
        <a:lstStyle/>
        <a:p>
          <a:endParaRPr lang="fr-FR"/>
        </a:p>
      </dgm:t>
    </dgm:pt>
    <dgm:pt modelId="{A6E3AA2D-21DB-48A6-A53C-F07CB573F3D1}">
      <dgm:prSet phldrT="[Texte]"/>
      <dgm:spPr/>
      <dgm:t>
        <a:bodyPr/>
        <a:lstStyle/>
        <a:p>
          <a:r>
            <a:rPr lang="fr-FR" dirty="0"/>
            <a:t>Genre</a:t>
          </a:r>
        </a:p>
      </dgm:t>
    </dgm:pt>
    <dgm:pt modelId="{64C50AB6-DB41-4F95-981E-030458C8F05E}" type="parTrans" cxnId="{29415C18-F0FC-4BF9-B16D-10422E9808EC}">
      <dgm:prSet/>
      <dgm:spPr/>
      <dgm:t>
        <a:bodyPr/>
        <a:lstStyle/>
        <a:p>
          <a:endParaRPr lang="fr-FR"/>
        </a:p>
      </dgm:t>
    </dgm:pt>
    <dgm:pt modelId="{284905A4-3F0D-4336-8C5F-866990E2A571}" type="sibTrans" cxnId="{29415C18-F0FC-4BF9-B16D-10422E9808EC}">
      <dgm:prSet/>
      <dgm:spPr/>
      <dgm:t>
        <a:bodyPr/>
        <a:lstStyle/>
        <a:p>
          <a:endParaRPr lang="fr-FR"/>
        </a:p>
      </dgm:t>
    </dgm:pt>
    <dgm:pt modelId="{EC724EB4-3D4C-48FD-A284-60B4C3656CC8}">
      <dgm:prSet phldrT="[Texte]"/>
      <dgm:spPr/>
      <dgm:t>
        <a:bodyPr/>
        <a:lstStyle/>
        <a:p>
          <a:r>
            <a:rPr lang="fr-FR" dirty="0"/>
            <a:t>Langue originale</a:t>
          </a:r>
        </a:p>
      </dgm:t>
    </dgm:pt>
    <dgm:pt modelId="{C178F540-6ED1-4201-A429-EA07E7F4CFD5}" type="parTrans" cxnId="{50C7EDC0-62F1-445C-94E2-537F6C854CE7}">
      <dgm:prSet/>
      <dgm:spPr/>
      <dgm:t>
        <a:bodyPr/>
        <a:lstStyle/>
        <a:p>
          <a:endParaRPr lang="fr-FR"/>
        </a:p>
      </dgm:t>
    </dgm:pt>
    <dgm:pt modelId="{4E84FBFC-410D-4A6C-B0D9-9F2097487EAB}" type="sibTrans" cxnId="{50C7EDC0-62F1-445C-94E2-537F6C854CE7}">
      <dgm:prSet/>
      <dgm:spPr/>
      <dgm:t>
        <a:bodyPr/>
        <a:lstStyle/>
        <a:p>
          <a:endParaRPr lang="fr-FR"/>
        </a:p>
      </dgm:t>
    </dgm:pt>
    <dgm:pt modelId="{61143EE1-3FAE-49F9-A001-D840521BB98D}">
      <dgm:prSet phldrT="[Texte]"/>
      <dgm:spPr/>
      <dgm:t>
        <a:bodyPr/>
        <a:lstStyle/>
        <a:p>
          <a:r>
            <a:rPr lang="fr-FR" dirty="0"/>
            <a:t>Prix littéraires</a:t>
          </a:r>
        </a:p>
      </dgm:t>
    </dgm:pt>
    <dgm:pt modelId="{164DFE3B-677C-4E7D-8BB7-52F7F239B8DA}" type="parTrans" cxnId="{61BA49AB-921D-4617-9FD1-25CA3BEC4EBE}">
      <dgm:prSet/>
      <dgm:spPr/>
      <dgm:t>
        <a:bodyPr/>
        <a:lstStyle/>
        <a:p>
          <a:endParaRPr lang="fr-FR"/>
        </a:p>
      </dgm:t>
    </dgm:pt>
    <dgm:pt modelId="{5EE74AC5-526C-43E3-A22A-8DF049E7BE66}" type="sibTrans" cxnId="{61BA49AB-921D-4617-9FD1-25CA3BEC4EBE}">
      <dgm:prSet/>
      <dgm:spPr/>
      <dgm:t>
        <a:bodyPr/>
        <a:lstStyle/>
        <a:p>
          <a:endParaRPr lang="fr-FR"/>
        </a:p>
      </dgm:t>
    </dgm:pt>
    <dgm:pt modelId="{8794FE49-100E-44BC-9A88-890F5FAC2633}">
      <dgm:prSet phldrT="[Texte]"/>
      <dgm:spPr/>
      <dgm:t>
        <a:bodyPr/>
        <a:lstStyle/>
        <a:p>
          <a:r>
            <a:rPr lang="fr-FR" dirty="0"/>
            <a:t>Résumé</a:t>
          </a:r>
        </a:p>
      </dgm:t>
    </dgm:pt>
    <dgm:pt modelId="{CB2BF8E1-B849-494E-9DB2-161DB38EBE0D}" type="parTrans" cxnId="{4D57419E-4EF2-4F9D-9F87-34EFB716C85E}">
      <dgm:prSet/>
      <dgm:spPr/>
      <dgm:t>
        <a:bodyPr/>
        <a:lstStyle/>
        <a:p>
          <a:endParaRPr lang="fr-FR"/>
        </a:p>
      </dgm:t>
    </dgm:pt>
    <dgm:pt modelId="{3D01B8F9-B80A-4EFE-A320-D6F6D9A7F626}" type="sibTrans" cxnId="{4D57419E-4EF2-4F9D-9F87-34EFB716C85E}">
      <dgm:prSet/>
      <dgm:spPr/>
      <dgm:t>
        <a:bodyPr/>
        <a:lstStyle/>
        <a:p>
          <a:endParaRPr lang="fr-FR"/>
        </a:p>
      </dgm:t>
    </dgm:pt>
    <dgm:pt modelId="{B7634EF1-34F0-49F8-85BD-2558DEB59015}" type="pres">
      <dgm:prSet presAssocID="{24E70650-11E4-46CD-9487-65304BEA773F}" presName="Name0" presStyleCnt="0">
        <dgm:presLayoutVars>
          <dgm:dir/>
          <dgm:animLvl val="lvl"/>
          <dgm:resizeHandles val="exact"/>
        </dgm:presLayoutVars>
      </dgm:prSet>
      <dgm:spPr/>
    </dgm:pt>
    <dgm:pt modelId="{07BAACA6-4B9F-47E4-BD20-75DE12AD2F4D}" type="pres">
      <dgm:prSet presAssocID="{CBDF530A-6081-4E6B-911E-7314A412A355}" presName="composite" presStyleCnt="0"/>
      <dgm:spPr/>
    </dgm:pt>
    <dgm:pt modelId="{44EC77C2-F492-4524-B407-D84909E3148F}" type="pres">
      <dgm:prSet presAssocID="{CBDF530A-6081-4E6B-911E-7314A412A355}" presName="parTx" presStyleLbl="alignNode1" presStyleIdx="0" presStyleCnt="1" custLinFactY="-66743" custLinFactNeighborX="-2571" custLinFactNeighborY="-100000">
        <dgm:presLayoutVars>
          <dgm:chMax val="0"/>
          <dgm:chPref val="0"/>
          <dgm:bulletEnabled val="1"/>
        </dgm:presLayoutVars>
      </dgm:prSet>
      <dgm:spPr/>
    </dgm:pt>
    <dgm:pt modelId="{41A98DEC-7355-45A2-9130-C82453C7E71D}" type="pres">
      <dgm:prSet presAssocID="{CBDF530A-6081-4E6B-911E-7314A412A355}" presName="desTx" presStyleLbl="alignAccFollowNode1" presStyleIdx="0" presStyleCnt="1" custLinFactNeighborY="-2286">
        <dgm:presLayoutVars>
          <dgm:bulletEnabled val="1"/>
        </dgm:presLayoutVars>
      </dgm:prSet>
      <dgm:spPr/>
    </dgm:pt>
  </dgm:ptLst>
  <dgm:cxnLst>
    <dgm:cxn modelId="{4229FD13-037C-40DA-9B58-355624FF6325}" type="presOf" srcId="{A6E3AA2D-21DB-48A6-A53C-F07CB573F3D1}" destId="{41A98DEC-7355-45A2-9130-C82453C7E71D}" srcOrd="0" destOrd="3" presId="urn:microsoft.com/office/officeart/2005/8/layout/hList1"/>
    <dgm:cxn modelId="{29415C18-F0FC-4BF9-B16D-10422E9808EC}" srcId="{CBDF530A-6081-4E6B-911E-7314A412A355}" destId="{A6E3AA2D-21DB-48A6-A53C-F07CB573F3D1}" srcOrd="3" destOrd="0" parTransId="{64C50AB6-DB41-4F95-981E-030458C8F05E}" sibTransId="{284905A4-3F0D-4336-8C5F-866990E2A571}"/>
    <dgm:cxn modelId="{6D65B52C-6DD5-4A18-A291-6074CF8EE225}" type="presOf" srcId="{61143EE1-3FAE-49F9-A001-D840521BB98D}" destId="{41A98DEC-7355-45A2-9130-C82453C7E71D}" srcOrd="0" destOrd="5" presId="urn:microsoft.com/office/officeart/2005/8/layout/hList1"/>
    <dgm:cxn modelId="{24216135-14ED-48E6-ABD5-21365248AFCE}" srcId="{24E70650-11E4-46CD-9487-65304BEA773F}" destId="{CBDF530A-6081-4E6B-911E-7314A412A355}" srcOrd="0" destOrd="0" parTransId="{93995F98-2C08-4027-B8A2-CFCA521D07E7}" sibTransId="{70DDB794-4BB9-447E-80F9-81C28B6A1C0C}"/>
    <dgm:cxn modelId="{51CEC636-9199-4916-A6EA-A613530DCC39}" srcId="{CBDF530A-6081-4E6B-911E-7314A412A355}" destId="{41C2D278-8D5D-4562-96C6-4B7CCA34DF22}" srcOrd="0" destOrd="0" parTransId="{1596150D-CA15-4744-8333-85036EF65F29}" sibTransId="{C3EC0856-2B03-4D9F-B914-F9AA3082BDFA}"/>
    <dgm:cxn modelId="{3E346D37-B7EC-4141-8F39-5232D08999E7}" type="presOf" srcId="{41C2D278-8D5D-4562-96C6-4B7CCA34DF22}" destId="{41A98DEC-7355-45A2-9130-C82453C7E71D}" srcOrd="0" destOrd="0" presId="urn:microsoft.com/office/officeart/2005/8/layout/hList1"/>
    <dgm:cxn modelId="{A9AA8140-5052-400F-A138-194538F24773}" type="presOf" srcId="{EC724EB4-3D4C-48FD-A284-60B4C3656CC8}" destId="{41A98DEC-7355-45A2-9130-C82453C7E71D}" srcOrd="0" destOrd="4" presId="urn:microsoft.com/office/officeart/2005/8/layout/hList1"/>
    <dgm:cxn modelId="{0CE01599-474A-43EE-8BDD-3E7C2832DE0C}" type="presOf" srcId="{3AE79816-6225-4116-AFE1-F0777C480126}" destId="{41A98DEC-7355-45A2-9130-C82453C7E71D}" srcOrd="0" destOrd="1" presId="urn:microsoft.com/office/officeart/2005/8/layout/hList1"/>
    <dgm:cxn modelId="{4D57419E-4EF2-4F9D-9F87-34EFB716C85E}" srcId="{CBDF530A-6081-4E6B-911E-7314A412A355}" destId="{8794FE49-100E-44BC-9A88-890F5FAC2633}" srcOrd="6" destOrd="0" parTransId="{CB2BF8E1-B849-494E-9DB2-161DB38EBE0D}" sibTransId="{3D01B8F9-B80A-4EFE-A320-D6F6D9A7F626}"/>
    <dgm:cxn modelId="{47CA88AA-4750-4BAA-8FC7-6EF382E5A956}" srcId="{CBDF530A-6081-4E6B-911E-7314A412A355}" destId="{2801D166-C44C-40E8-A58E-485B43945EAD}" srcOrd="2" destOrd="0" parTransId="{8955DF02-505D-456C-ABEA-85CFE6B7D58A}" sibTransId="{23CC1767-8226-4E6F-B1D5-C71A8012E327}"/>
    <dgm:cxn modelId="{0E4B25AB-FF00-4091-8008-F21EDA3FA344}" type="presOf" srcId="{8794FE49-100E-44BC-9A88-890F5FAC2633}" destId="{41A98DEC-7355-45A2-9130-C82453C7E71D}" srcOrd="0" destOrd="6" presId="urn:microsoft.com/office/officeart/2005/8/layout/hList1"/>
    <dgm:cxn modelId="{61BA49AB-921D-4617-9FD1-25CA3BEC4EBE}" srcId="{CBDF530A-6081-4E6B-911E-7314A412A355}" destId="{61143EE1-3FAE-49F9-A001-D840521BB98D}" srcOrd="5" destOrd="0" parTransId="{164DFE3B-677C-4E7D-8BB7-52F7F239B8DA}" sibTransId="{5EE74AC5-526C-43E3-A22A-8DF049E7BE66}"/>
    <dgm:cxn modelId="{ADC6EDAB-9195-4147-8CDB-5105FBCB1D87}" type="presOf" srcId="{CBDF530A-6081-4E6B-911E-7314A412A355}" destId="{44EC77C2-F492-4524-B407-D84909E3148F}" srcOrd="0" destOrd="0" presId="urn:microsoft.com/office/officeart/2005/8/layout/hList1"/>
    <dgm:cxn modelId="{89DA33AF-F467-4F8A-A4C0-5A13A5844AC3}" type="presOf" srcId="{2801D166-C44C-40E8-A58E-485B43945EAD}" destId="{41A98DEC-7355-45A2-9130-C82453C7E71D}" srcOrd="0" destOrd="2" presId="urn:microsoft.com/office/officeart/2005/8/layout/hList1"/>
    <dgm:cxn modelId="{50C7EDC0-62F1-445C-94E2-537F6C854CE7}" srcId="{CBDF530A-6081-4E6B-911E-7314A412A355}" destId="{EC724EB4-3D4C-48FD-A284-60B4C3656CC8}" srcOrd="4" destOrd="0" parTransId="{C178F540-6ED1-4201-A429-EA07E7F4CFD5}" sibTransId="{4E84FBFC-410D-4A6C-B0D9-9F2097487EAB}"/>
    <dgm:cxn modelId="{09AA3DCA-751D-4F89-853F-D966073D9EFE}" srcId="{CBDF530A-6081-4E6B-911E-7314A412A355}" destId="{3AE79816-6225-4116-AFE1-F0777C480126}" srcOrd="1" destOrd="0" parTransId="{DC332B91-1423-4B15-83B1-6A1F6D408FBC}" sibTransId="{23889EDE-6443-4A81-B6CC-EDCED053ACA3}"/>
    <dgm:cxn modelId="{9A58EDCA-F5C9-4A2C-AA1F-99B5E5612EA1}" type="presOf" srcId="{24E70650-11E4-46CD-9487-65304BEA773F}" destId="{B7634EF1-34F0-49F8-85BD-2558DEB59015}" srcOrd="0" destOrd="0" presId="urn:microsoft.com/office/officeart/2005/8/layout/hList1"/>
    <dgm:cxn modelId="{6CFA4850-7A80-4EE8-A08A-79039008ED90}" type="presParOf" srcId="{B7634EF1-34F0-49F8-85BD-2558DEB59015}" destId="{07BAACA6-4B9F-47E4-BD20-75DE12AD2F4D}" srcOrd="0" destOrd="0" presId="urn:microsoft.com/office/officeart/2005/8/layout/hList1"/>
    <dgm:cxn modelId="{2C8FEF7E-96EE-405D-AF55-390B62FF0976}" type="presParOf" srcId="{07BAACA6-4B9F-47E4-BD20-75DE12AD2F4D}" destId="{44EC77C2-F492-4524-B407-D84909E3148F}" srcOrd="0" destOrd="0" presId="urn:microsoft.com/office/officeart/2005/8/layout/hList1"/>
    <dgm:cxn modelId="{BD4F14F7-8075-4674-A0BA-BB425E74C481}" type="presParOf" srcId="{07BAACA6-4B9F-47E4-BD20-75DE12AD2F4D}" destId="{41A98DEC-7355-45A2-9130-C82453C7E7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E70650-11E4-46CD-9487-65304BEA773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DF530A-6081-4E6B-911E-7314A412A355}">
      <dgm:prSet phldrT="[Texte]"/>
      <dgm:spPr/>
      <dgm:t>
        <a:bodyPr/>
        <a:lstStyle/>
        <a:p>
          <a:r>
            <a:rPr lang="fr-FR" dirty="0"/>
            <a:t>Livre</a:t>
          </a:r>
        </a:p>
      </dgm:t>
    </dgm:pt>
    <dgm:pt modelId="{93995F98-2C08-4027-B8A2-CFCA521D07E7}" type="parTrans" cxnId="{24216135-14ED-48E6-ABD5-21365248AFCE}">
      <dgm:prSet/>
      <dgm:spPr/>
      <dgm:t>
        <a:bodyPr/>
        <a:lstStyle/>
        <a:p>
          <a:endParaRPr lang="fr-FR"/>
        </a:p>
      </dgm:t>
    </dgm:pt>
    <dgm:pt modelId="{70DDB794-4BB9-447E-80F9-81C28B6A1C0C}" type="sibTrans" cxnId="{24216135-14ED-48E6-ABD5-21365248AFCE}">
      <dgm:prSet/>
      <dgm:spPr/>
      <dgm:t>
        <a:bodyPr/>
        <a:lstStyle/>
        <a:p>
          <a:endParaRPr lang="fr-FR"/>
        </a:p>
      </dgm:t>
    </dgm:pt>
    <dgm:pt modelId="{41C2D278-8D5D-4562-96C6-4B7CCA34DF22}">
      <dgm:prSet phldrT="[Texte]"/>
      <dgm:spPr/>
      <dgm:t>
        <a:bodyPr/>
        <a:lstStyle/>
        <a:p>
          <a:r>
            <a:rPr lang="fr-FR" dirty="0"/>
            <a:t>Titre</a:t>
          </a:r>
        </a:p>
      </dgm:t>
    </dgm:pt>
    <dgm:pt modelId="{1596150D-CA15-4744-8333-85036EF65F29}" type="parTrans" cxnId="{51CEC636-9199-4916-A6EA-A613530DCC39}">
      <dgm:prSet/>
      <dgm:spPr/>
      <dgm:t>
        <a:bodyPr/>
        <a:lstStyle/>
        <a:p>
          <a:endParaRPr lang="fr-FR"/>
        </a:p>
      </dgm:t>
    </dgm:pt>
    <dgm:pt modelId="{C3EC0856-2B03-4D9F-B914-F9AA3082BDFA}" type="sibTrans" cxnId="{51CEC636-9199-4916-A6EA-A613530DCC39}">
      <dgm:prSet/>
      <dgm:spPr/>
      <dgm:t>
        <a:bodyPr/>
        <a:lstStyle/>
        <a:p>
          <a:endParaRPr lang="fr-FR"/>
        </a:p>
      </dgm:t>
    </dgm:pt>
    <dgm:pt modelId="{2801D166-C44C-40E8-A58E-485B43945EAD}">
      <dgm:prSet phldrT="[Texte]"/>
      <dgm:spPr/>
      <dgm:t>
        <a:bodyPr/>
        <a:lstStyle/>
        <a:p>
          <a:r>
            <a:rPr lang="fr-FR" dirty="0"/>
            <a:t>Date de publication</a:t>
          </a:r>
        </a:p>
      </dgm:t>
    </dgm:pt>
    <dgm:pt modelId="{8955DF02-505D-456C-ABEA-85CFE6B7D58A}" type="parTrans" cxnId="{47CA88AA-4750-4BAA-8FC7-6EF382E5A956}">
      <dgm:prSet/>
      <dgm:spPr/>
      <dgm:t>
        <a:bodyPr/>
        <a:lstStyle/>
        <a:p>
          <a:endParaRPr lang="fr-FR"/>
        </a:p>
      </dgm:t>
    </dgm:pt>
    <dgm:pt modelId="{23CC1767-8226-4E6F-B1D5-C71A8012E327}" type="sibTrans" cxnId="{47CA88AA-4750-4BAA-8FC7-6EF382E5A956}">
      <dgm:prSet/>
      <dgm:spPr/>
      <dgm:t>
        <a:bodyPr/>
        <a:lstStyle/>
        <a:p>
          <a:endParaRPr lang="fr-FR"/>
        </a:p>
      </dgm:t>
    </dgm:pt>
    <dgm:pt modelId="{3AE79816-6225-4116-AFE1-F0777C480126}">
      <dgm:prSet phldrT="[Texte]"/>
      <dgm:spPr/>
      <dgm:t>
        <a:bodyPr/>
        <a:lstStyle/>
        <a:p>
          <a:r>
            <a:rPr lang="fr-FR" dirty="0"/>
            <a:t>Auteur</a:t>
          </a:r>
        </a:p>
      </dgm:t>
    </dgm:pt>
    <dgm:pt modelId="{DC332B91-1423-4B15-83B1-6A1F6D408FBC}" type="parTrans" cxnId="{09AA3DCA-751D-4F89-853F-D966073D9EFE}">
      <dgm:prSet/>
      <dgm:spPr/>
      <dgm:t>
        <a:bodyPr/>
        <a:lstStyle/>
        <a:p>
          <a:endParaRPr lang="fr-FR"/>
        </a:p>
      </dgm:t>
    </dgm:pt>
    <dgm:pt modelId="{23889EDE-6443-4A81-B6CC-EDCED053ACA3}" type="sibTrans" cxnId="{09AA3DCA-751D-4F89-853F-D966073D9EFE}">
      <dgm:prSet/>
      <dgm:spPr/>
      <dgm:t>
        <a:bodyPr/>
        <a:lstStyle/>
        <a:p>
          <a:endParaRPr lang="fr-FR"/>
        </a:p>
      </dgm:t>
    </dgm:pt>
    <dgm:pt modelId="{77E05B11-829B-4433-A3CF-0894EB06C6E9}">
      <dgm:prSet phldrT="[Texte]"/>
      <dgm:spPr/>
      <dgm:t>
        <a:bodyPr/>
        <a:lstStyle/>
        <a:p>
          <a:r>
            <a:rPr lang="fr-FR" b="1" u="sng" dirty="0"/>
            <a:t>ISBN</a:t>
          </a:r>
        </a:p>
      </dgm:t>
    </dgm:pt>
    <dgm:pt modelId="{F2E3A237-A7EE-4C2A-AEAD-9A74B1ECE9C0}" type="parTrans" cxnId="{9319071B-ACE8-4055-BED4-648C6C9CA4E9}">
      <dgm:prSet/>
      <dgm:spPr/>
      <dgm:t>
        <a:bodyPr/>
        <a:lstStyle/>
        <a:p>
          <a:endParaRPr lang="fr-FR"/>
        </a:p>
      </dgm:t>
    </dgm:pt>
    <dgm:pt modelId="{34633721-90C8-43D3-ACE8-0DC9E6B80A7C}" type="sibTrans" cxnId="{9319071B-ACE8-4055-BED4-648C6C9CA4E9}">
      <dgm:prSet/>
      <dgm:spPr/>
      <dgm:t>
        <a:bodyPr/>
        <a:lstStyle/>
        <a:p>
          <a:endParaRPr lang="fr-FR"/>
        </a:p>
      </dgm:t>
    </dgm:pt>
    <dgm:pt modelId="{BA1FDC26-4B36-4220-BBE5-0A61B96F354C}">
      <dgm:prSet phldrT="[Texte]"/>
      <dgm:spPr/>
      <dgm:t>
        <a:bodyPr/>
        <a:lstStyle/>
        <a:p>
          <a:r>
            <a:rPr lang="fr-FR" dirty="0"/>
            <a:t>Collection</a:t>
          </a:r>
        </a:p>
      </dgm:t>
    </dgm:pt>
    <dgm:pt modelId="{49B80AD9-4001-4B72-8B90-292C826F2F85}" type="parTrans" cxnId="{CB2620DE-D146-409B-83D3-DB5E938B60F4}">
      <dgm:prSet/>
      <dgm:spPr/>
      <dgm:t>
        <a:bodyPr/>
        <a:lstStyle/>
        <a:p>
          <a:endParaRPr lang="fr-FR"/>
        </a:p>
      </dgm:t>
    </dgm:pt>
    <dgm:pt modelId="{404608F2-27A6-4839-9B24-281EFBBE35F7}" type="sibTrans" cxnId="{CB2620DE-D146-409B-83D3-DB5E938B60F4}">
      <dgm:prSet/>
      <dgm:spPr/>
      <dgm:t>
        <a:bodyPr/>
        <a:lstStyle/>
        <a:p>
          <a:endParaRPr lang="fr-FR"/>
        </a:p>
      </dgm:t>
    </dgm:pt>
    <dgm:pt modelId="{636C6D9D-19A7-4B5C-8F6B-0511861021B7}">
      <dgm:prSet phldrT="[Texte]"/>
      <dgm:spPr/>
      <dgm:t>
        <a:bodyPr/>
        <a:lstStyle/>
        <a:p>
          <a:r>
            <a:rPr lang="fr-FR" dirty="0"/>
            <a:t>Nombre de pages</a:t>
          </a:r>
        </a:p>
      </dgm:t>
    </dgm:pt>
    <dgm:pt modelId="{42D3FBD3-1F3B-4739-8A1D-4CB049DA81E6}" type="parTrans" cxnId="{4AA6C8A7-735B-4EA0-9FD9-7D54623915DA}">
      <dgm:prSet/>
      <dgm:spPr/>
      <dgm:t>
        <a:bodyPr/>
        <a:lstStyle/>
        <a:p>
          <a:endParaRPr lang="fr-FR"/>
        </a:p>
      </dgm:t>
    </dgm:pt>
    <dgm:pt modelId="{2FA5DB52-5BE7-49B8-9326-13332F6311C9}" type="sibTrans" cxnId="{4AA6C8A7-735B-4EA0-9FD9-7D54623915DA}">
      <dgm:prSet/>
      <dgm:spPr/>
      <dgm:t>
        <a:bodyPr/>
        <a:lstStyle/>
        <a:p>
          <a:endParaRPr lang="fr-FR"/>
        </a:p>
      </dgm:t>
    </dgm:pt>
    <dgm:pt modelId="{2068315D-1F25-458C-BA43-BF4B18C05369}">
      <dgm:prSet phldrT="[Texte]"/>
      <dgm:spPr/>
      <dgm:t>
        <a:bodyPr/>
        <a:lstStyle/>
        <a:p>
          <a:r>
            <a:rPr lang="fr-FR" dirty="0"/>
            <a:t>Format</a:t>
          </a:r>
        </a:p>
      </dgm:t>
    </dgm:pt>
    <dgm:pt modelId="{D32427C3-F6C2-47FE-83A2-906C3A1E8D12}" type="parTrans" cxnId="{ABEEA126-2CDB-4811-B813-54FA6BDDA737}">
      <dgm:prSet/>
      <dgm:spPr/>
      <dgm:t>
        <a:bodyPr/>
        <a:lstStyle/>
        <a:p>
          <a:endParaRPr lang="fr-FR"/>
        </a:p>
      </dgm:t>
    </dgm:pt>
    <dgm:pt modelId="{CF979E9F-08C2-4690-938F-9DFDCA2D56A8}" type="sibTrans" cxnId="{ABEEA126-2CDB-4811-B813-54FA6BDDA737}">
      <dgm:prSet/>
      <dgm:spPr/>
      <dgm:t>
        <a:bodyPr/>
        <a:lstStyle/>
        <a:p>
          <a:endParaRPr lang="fr-FR"/>
        </a:p>
      </dgm:t>
    </dgm:pt>
    <dgm:pt modelId="{8DD708A1-DFAB-4E2B-8E2B-6EBEB092BB6C}">
      <dgm:prSet phldrT="[Texte]"/>
      <dgm:spPr/>
      <dgm:t>
        <a:bodyPr/>
        <a:lstStyle/>
        <a:p>
          <a:r>
            <a:rPr lang="fr-FR" dirty="0"/>
            <a:t>Image de couverture</a:t>
          </a:r>
        </a:p>
      </dgm:t>
    </dgm:pt>
    <dgm:pt modelId="{62AC49A1-A9AE-4AB4-9C3E-14A230FB1F0E}" type="parTrans" cxnId="{189275F8-388E-44D7-B832-D2C0EB4BDB30}">
      <dgm:prSet/>
      <dgm:spPr/>
      <dgm:t>
        <a:bodyPr/>
        <a:lstStyle/>
        <a:p>
          <a:endParaRPr lang="fr-FR"/>
        </a:p>
      </dgm:t>
    </dgm:pt>
    <dgm:pt modelId="{24A0333B-46E1-4400-8969-5A626511BA08}" type="sibTrans" cxnId="{189275F8-388E-44D7-B832-D2C0EB4BDB30}">
      <dgm:prSet/>
      <dgm:spPr/>
      <dgm:t>
        <a:bodyPr/>
        <a:lstStyle/>
        <a:p>
          <a:endParaRPr lang="fr-FR"/>
        </a:p>
      </dgm:t>
    </dgm:pt>
    <dgm:pt modelId="{E16A82BA-4ACC-43CF-AAE8-22B2CC2B8785}">
      <dgm:prSet phldrT="[Texte]"/>
      <dgm:spPr/>
      <dgm:t>
        <a:bodyPr/>
        <a:lstStyle/>
        <a:p>
          <a:r>
            <a:rPr lang="fr-FR" dirty="0"/>
            <a:t>Quatrième de couverture</a:t>
          </a:r>
        </a:p>
      </dgm:t>
    </dgm:pt>
    <dgm:pt modelId="{5F4C20AC-FEE7-434E-AFB2-199543FABC45}" type="parTrans" cxnId="{1BE86980-739C-43B0-8D3A-9A6E967BF0FF}">
      <dgm:prSet/>
      <dgm:spPr/>
      <dgm:t>
        <a:bodyPr/>
        <a:lstStyle/>
        <a:p>
          <a:endParaRPr lang="fr-FR"/>
        </a:p>
      </dgm:t>
    </dgm:pt>
    <dgm:pt modelId="{41414DD5-C1A1-4FB2-985B-92D088F7CA42}" type="sibTrans" cxnId="{1BE86980-739C-43B0-8D3A-9A6E967BF0FF}">
      <dgm:prSet/>
      <dgm:spPr/>
      <dgm:t>
        <a:bodyPr/>
        <a:lstStyle/>
        <a:p>
          <a:endParaRPr lang="fr-FR"/>
        </a:p>
      </dgm:t>
    </dgm:pt>
    <dgm:pt modelId="{16B849EF-2B5A-4DC8-BCC4-7BADEC23A1E7}">
      <dgm:prSet phldrT="[Texte]"/>
      <dgm:spPr/>
      <dgm:t>
        <a:bodyPr/>
        <a:lstStyle/>
        <a:p>
          <a:r>
            <a:rPr lang="fr-FR" dirty="0"/>
            <a:t>Editeur</a:t>
          </a:r>
        </a:p>
      </dgm:t>
    </dgm:pt>
    <dgm:pt modelId="{18D93642-5B56-485B-8D5A-17FCE1B2906C}" type="parTrans" cxnId="{2C13EBBA-B9C9-44FD-9798-7992F4C3BFEA}">
      <dgm:prSet/>
      <dgm:spPr/>
      <dgm:t>
        <a:bodyPr/>
        <a:lstStyle/>
        <a:p>
          <a:endParaRPr lang="fr-FR"/>
        </a:p>
      </dgm:t>
    </dgm:pt>
    <dgm:pt modelId="{40F1150C-9AFE-45AB-AD6F-A5C51DFE2418}" type="sibTrans" cxnId="{2C13EBBA-B9C9-44FD-9798-7992F4C3BFEA}">
      <dgm:prSet/>
      <dgm:spPr/>
      <dgm:t>
        <a:bodyPr/>
        <a:lstStyle/>
        <a:p>
          <a:endParaRPr lang="fr-FR"/>
        </a:p>
      </dgm:t>
    </dgm:pt>
    <dgm:pt modelId="{B7634EF1-34F0-49F8-85BD-2558DEB59015}" type="pres">
      <dgm:prSet presAssocID="{24E70650-11E4-46CD-9487-65304BEA773F}" presName="Name0" presStyleCnt="0">
        <dgm:presLayoutVars>
          <dgm:dir/>
          <dgm:animLvl val="lvl"/>
          <dgm:resizeHandles val="exact"/>
        </dgm:presLayoutVars>
      </dgm:prSet>
      <dgm:spPr/>
    </dgm:pt>
    <dgm:pt modelId="{07BAACA6-4B9F-47E4-BD20-75DE12AD2F4D}" type="pres">
      <dgm:prSet presAssocID="{CBDF530A-6081-4E6B-911E-7314A412A355}" presName="composite" presStyleCnt="0"/>
      <dgm:spPr/>
    </dgm:pt>
    <dgm:pt modelId="{44EC77C2-F492-4524-B407-D84909E3148F}" type="pres">
      <dgm:prSet presAssocID="{CBDF530A-6081-4E6B-911E-7314A412A355}" presName="parTx" presStyleLbl="alignNode1" presStyleIdx="0" presStyleCnt="1" custLinFactY="-66743" custLinFactNeighborX="-2571" custLinFactNeighborY="-100000">
        <dgm:presLayoutVars>
          <dgm:chMax val="0"/>
          <dgm:chPref val="0"/>
          <dgm:bulletEnabled val="1"/>
        </dgm:presLayoutVars>
      </dgm:prSet>
      <dgm:spPr/>
    </dgm:pt>
    <dgm:pt modelId="{41A98DEC-7355-45A2-9130-C82453C7E71D}" type="pres">
      <dgm:prSet presAssocID="{CBDF530A-6081-4E6B-911E-7314A412A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319071B-ACE8-4055-BED4-648C6C9CA4E9}" srcId="{CBDF530A-6081-4E6B-911E-7314A412A355}" destId="{77E05B11-829B-4433-A3CF-0894EB06C6E9}" srcOrd="0" destOrd="0" parTransId="{F2E3A237-A7EE-4C2A-AEAD-9A74B1ECE9C0}" sibTransId="{34633721-90C8-43D3-ACE8-0DC9E6B80A7C}"/>
    <dgm:cxn modelId="{ABEEA126-2CDB-4811-B813-54FA6BDDA737}" srcId="{CBDF530A-6081-4E6B-911E-7314A412A355}" destId="{2068315D-1F25-458C-BA43-BF4B18C05369}" srcOrd="7" destOrd="0" parTransId="{D32427C3-F6C2-47FE-83A2-906C3A1E8D12}" sibTransId="{CF979E9F-08C2-4690-938F-9DFDCA2D56A8}"/>
    <dgm:cxn modelId="{24216135-14ED-48E6-ABD5-21365248AFCE}" srcId="{24E70650-11E4-46CD-9487-65304BEA773F}" destId="{CBDF530A-6081-4E6B-911E-7314A412A355}" srcOrd="0" destOrd="0" parTransId="{93995F98-2C08-4027-B8A2-CFCA521D07E7}" sibTransId="{70DDB794-4BB9-447E-80F9-81C28B6A1C0C}"/>
    <dgm:cxn modelId="{51CEC636-9199-4916-A6EA-A613530DCC39}" srcId="{CBDF530A-6081-4E6B-911E-7314A412A355}" destId="{41C2D278-8D5D-4562-96C6-4B7CCA34DF22}" srcOrd="1" destOrd="0" parTransId="{1596150D-CA15-4744-8333-85036EF65F29}" sibTransId="{C3EC0856-2B03-4D9F-B914-F9AA3082BDFA}"/>
    <dgm:cxn modelId="{3E346D37-B7EC-4141-8F39-5232D08999E7}" type="presOf" srcId="{41C2D278-8D5D-4562-96C6-4B7CCA34DF22}" destId="{41A98DEC-7355-45A2-9130-C82453C7E71D}" srcOrd="0" destOrd="1" presId="urn:microsoft.com/office/officeart/2005/8/layout/hList1"/>
    <dgm:cxn modelId="{6D9C175B-693A-4E94-BC2C-EB55EC4129D7}" type="presOf" srcId="{16B849EF-2B5A-4DC8-BCC4-7BADEC23A1E7}" destId="{41A98DEC-7355-45A2-9130-C82453C7E71D}" srcOrd="0" destOrd="4" presId="urn:microsoft.com/office/officeart/2005/8/layout/hList1"/>
    <dgm:cxn modelId="{F535B563-04D3-4AD2-A684-9F9662438706}" type="presOf" srcId="{BA1FDC26-4B36-4220-BBE5-0A61B96F354C}" destId="{41A98DEC-7355-45A2-9130-C82453C7E71D}" srcOrd="0" destOrd="5" presId="urn:microsoft.com/office/officeart/2005/8/layout/hList1"/>
    <dgm:cxn modelId="{A0710A6A-9F6F-49D3-B7B6-FEE242DEE10E}" type="presOf" srcId="{2068315D-1F25-458C-BA43-BF4B18C05369}" destId="{41A98DEC-7355-45A2-9130-C82453C7E71D}" srcOrd="0" destOrd="7" presId="urn:microsoft.com/office/officeart/2005/8/layout/hList1"/>
    <dgm:cxn modelId="{4202717D-D47C-45BD-8BA5-44B2F936BCD3}" type="presOf" srcId="{8DD708A1-DFAB-4E2B-8E2B-6EBEB092BB6C}" destId="{41A98DEC-7355-45A2-9130-C82453C7E71D}" srcOrd="0" destOrd="8" presId="urn:microsoft.com/office/officeart/2005/8/layout/hList1"/>
    <dgm:cxn modelId="{1BE86980-739C-43B0-8D3A-9A6E967BF0FF}" srcId="{CBDF530A-6081-4E6B-911E-7314A412A355}" destId="{E16A82BA-4ACC-43CF-AAE8-22B2CC2B8785}" srcOrd="9" destOrd="0" parTransId="{5F4C20AC-FEE7-434E-AFB2-199543FABC45}" sibTransId="{41414DD5-C1A1-4FB2-985B-92D088F7CA42}"/>
    <dgm:cxn modelId="{5E31FF8A-EC57-4841-8C3B-81814C2127C4}" type="presOf" srcId="{E16A82BA-4ACC-43CF-AAE8-22B2CC2B8785}" destId="{41A98DEC-7355-45A2-9130-C82453C7E71D}" srcOrd="0" destOrd="9" presId="urn:microsoft.com/office/officeart/2005/8/layout/hList1"/>
    <dgm:cxn modelId="{0CE01599-474A-43EE-8BDD-3E7C2832DE0C}" type="presOf" srcId="{3AE79816-6225-4116-AFE1-F0777C480126}" destId="{41A98DEC-7355-45A2-9130-C82453C7E71D}" srcOrd="0" destOrd="2" presId="urn:microsoft.com/office/officeart/2005/8/layout/hList1"/>
    <dgm:cxn modelId="{4AA6C8A7-735B-4EA0-9FD9-7D54623915DA}" srcId="{CBDF530A-6081-4E6B-911E-7314A412A355}" destId="{636C6D9D-19A7-4B5C-8F6B-0511861021B7}" srcOrd="6" destOrd="0" parTransId="{42D3FBD3-1F3B-4739-8A1D-4CB049DA81E6}" sibTransId="{2FA5DB52-5BE7-49B8-9326-13332F6311C9}"/>
    <dgm:cxn modelId="{47CA88AA-4750-4BAA-8FC7-6EF382E5A956}" srcId="{CBDF530A-6081-4E6B-911E-7314A412A355}" destId="{2801D166-C44C-40E8-A58E-485B43945EAD}" srcOrd="3" destOrd="0" parTransId="{8955DF02-505D-456C-ABEA-85CFE6B7D58A}" sibTransId="{23CC1767-8226-4E6F-B1D5-C71A8012E327}"/>
    <dgm:cxn modelId="{ADC6EDAB-9195-4147-8CDB-5105FBCB1D87}" type="presOf" srcId="{CBDF530A-6081-4E6B-911E-7314A412A355}" destId="{44EC77C2-F492-4524-B407-D84909E3148F}" srcOrd="0" destOrd="0" presId="urn:microsoft.com/office/officeart/2005/8/layout/hList1"/>
    <dgm:cxn modelId="{89DA33AF-F467-4F8A-A4C0-5A13A5844AC3}" type="presOf" srcId="{2801D166-C44C-40E8-A58E-485B43945EAD}" destId="{41A98DEC-7355-45A2-9130-C82453C7E71D}" srcOrd="0" destOrd="3" presId="urn:microsoft.com/office/officeart/2005/8/layout/hList1"/>
    <dgm:cxn modelId="{2C13EBBA-B9C9-44FD-9798-7992F4C3BFEA}" srcId="{CBDF530A-6081-4E6B-911E-7314A412A355}" destId="{16B849EF-2B5A-4DC8-BCC4-7BADEC23A1E7}" srcOrd="4" destOrd="0" parTransId="{18D93642-5B56-485B-8D5A-17FCE1B2906C}" sibTransId="{40F1150C-9AFE-45AB-AD6F-A5C51DFE2418}"/>
    <dgm:cxn modelId="{193184BB-601E-4D4C-AE2C-0CFF9812218F}" type="presOf" srcId="{636C6D9D-19A7-4B5C-8F6B-0511861021B7}" destId="{41A98DEC-7355-45A2-9130-C82453C7E71D}" srcOrd="0" destOrd="6" presId="urn:microsoft.com/office/officeart/2005/8/layout/hList1"/>
    <dgm:cxn modelId="{1D0B36C1-A363-4246-9378-52B828A3C717}" type="presOf" srcId="{77E05B11-829B-4433-A3CF-0894EB06C6E9}" destId="{41A98DEC-7355-45A2-9130-C82453C7E71D}" srcOrd="0" destOrd="0" presId="urn:microsoft.com/office/officeart/2005/8/layout/hList1"/>
    <dgm:cxn modelId="{09AA3DCA-751D-4F89-853F-D966073D9EFE}" srcId="{CBDF530A-6081-4E6B-911E-7314A412A355}" destId="{3AE79816-6225-4116-AFE1-F0777C480126}" srcOrd="2" destOrd="0" parTransId="{DC332B91-1423-4B15-83B1-6A1F6D408FBC}" sibTransId="{23889EDE-6443-4A81-B6CC-EDCED053ACA3}"/>
    <dgm:cxn modelId="{9A58EDCA-F5C9-4A2C-AA1F-99B5E5612EA1}" type="presOf" srcId="{24E70650-11E4-46CD-9487-65304BEA773F}" destId="{B7634EF1-34F0-49F8-85BD-2558DEB59015}" srcOrd="0" destOrd="0" presId="urn:microsoft.com/office/officeart/2005/8/layout/hList1"/>
    <dgm:cxn modelId="{CB2620DE-D146-409B-83D3-DB5E938B60F4}" srcId="{CBDF530A-6081-4E6B-911E-7314A412A355}" destId="{BA1FDC26-4B36-4220-BBE5-0A61B96F354C}" srcOrd="5" destOrd="0" parTransId="{49B80AD9-4001-4B72-8B90-292C826F2F85}" sibTransId="{404608F2-27A6-4839-9B24-281EFBBE35F7}"/>
    <dgm:cxn modelId="{189275F8-388E-44D7-B832-D2C0EB4BDB30}" srcId="{CBDF530A-6081-4E6B-911E-7314A412A355}" destId="{8DD708A1-DFAB-4E2B-8E2B-6EBEB092BB6C}" srcOrd="8" destOrd="0" parTransId="{62AC49A1-A9AE-4AB4-9C3E-14A230FB1F0E}" sibTransId="{24A0333B-46E1-4400-8969-5A626511BA08}"/>
    <dgm:cxn modelId="{6CFA4850-7A80-4EE8-A08A-79039008ED90}" type="presParOf" srcId="{B7634EF1-34F0-49F8-85BD-2558DEB59015}" destId="{07BAACA6-4B9F-47E4-BD20-75DE12AD2F4D}" srcOrd="0" destOrd="0" presId="urn:microsoft.com/office/officeart/2005/8/layout/hList1"/>
    <dgm:cxn modelId="{2C8FEF7E-96EE-405D-AF55-390B62FF0976}" type="presParOf" srcId="{07BAACA6-4B9F-47E4-BD20-75DE12AD2F4D}" destId="{44EC77C2-F492-4524-B407-D84909E3148F}" srcOrd="0" destOrd="0" presId="urn:microsoft.com/office/officeart/2005/8/layout/hList1"/>
    <dgm:cxn modelId="{BD4F14F7-8075-4674-A0BA-BB425E74C481}" type="presParOf" srcId="{07BAACA6-4B9F-47E4-BD20-75DE12AD2F4D}" destId="{41A98DEC-7355-45A2-9130-C82453C7E7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E70650-11E4-46CD-9487-65304BEA773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DF530A-6081-4E6B-911E-7314A412A355}">
      <dgm:prSet phldrT="[Texte]"/>
      <dgm:spPr/>
      <dgm:t>
        <a:bodyPr/>
        <a:lstStyle/>
        <a:p>
          <a:r>
            <a:rPr lang="fr-FR" dirty="0"/>
            <a:t>Livre</a:t>
          </a:r>
        </a:p>
      </dgm:t>
    </dgm:pt>
    <dgm:pt modelId="{93995F98-2C08-4027-B8A2-CFCA521D07E7}" type="parTrans" cxnId="{24216135-14ED-48E6-ABD5-21365248AFCE}">
      <dgm:prSet/>
      <dgm:spPr/>
      <dgm:t>
        <a:bodyPr/>
        <a:lstStyle/>
        <a:p>
          <a:endParaRPr lang="fr-FR"/>
        </a:p>
      </dgm:t>
    </dgm:pt>
    <dgm:pt modelId="{70DDB794-4BB9-447E-80F9-81C28B6A1C0C}" type="sibTrans" cxnId="{24216135-14ED-48E6-ABD5-21365248AFCE}">
      <dgm:prSet/>
      <dgm:spPr/>
      <dgm:t>
        <a:bodyPr/>
        <a:lstStyle/>
        <a:p>
          <a:endParaRPr lang="fr-FR"/>
        </a:p>
      </dgm:t>
    </dgm:pt>
    <dgm:pt modelId="{41C2D278-8D5D-4562-96C6-4B7CCA34DF22}">
      <dgm:prSet phldrT="[Texte]"/>
      <dgm:spPr/>
      <dgm:t>
        <a:bodyPr/>
        <a:lstStyle/>
        <a:p>
          <a:r>
            <a:rPr lang="fr-FR" dirty="0"/>
            <a:t>Titre</a:t>
          </a:r>
        </a:p>
      </dgm:t>
    </dgm:pt>
    <dgm:pt modelId="{1596150D-CA15-4744-8333-85036EF65F29}" type="parTrans" cxnId="{51CEC636-9199-4916-A6EA-A613530DCC39}">
      <dgm:prSet/>
      <dgm:spPr/>
      <dgm:t>
        <a:bodyPr/>
        <a:lstStyle/>
        <a:p>
          <a:endParaRPr lang="fr-FR"/>
        </a:p>
      </dgm:t>
    </dgm:pt>
    <dgm:pt modelId="{C3EC0856-2B03-4D9F-B914-F9AA3082BDFA}" type="sibTrans" cxnId="{51CEC636-9199-4916-A6EA-A613530DCC39}">
      <dgm:prSet/>
      <dgm:spPr/>
      <dgm:t>
        <a:bodyPr/>
        <a:lstStyle/>
        <a:p>
          <a:endParaRPr lang="fr-FR"/>
        </a:p>
      </dgm:t>
    </dgm:pt>
    <dgm:pt modelId="{3AE79816-6225-4116-AFE1-F0777C480126}">
      <dgm:prSet phldrT="[Texte]"/>
      <dgm:spPr/>
      <dgm:t>
        <a:bodyPr/>
        <a:lstStyle/>
        <a:p>
          <a:r>
            <a:rPr lang="fr-FR" dirty="0"/>
            <a:t>Auteur</a:t>
          </a:r>
        </a:p>
      </dgm:t>
    </dgm:pt>
    <dgm:pt modelId="{DC332B91-1423-4B15-83B1-6A1F6D408FBC}" type="parTrans" cxnId="{09AA3DCA-751D-4F89-853F-D966073D9EFE}">
      <dgm:prSet/>
      <dgm:spPr/>
      <dgm:t>
        <a:bodyPr/>
        <a:lstStyle/>
        <a:p>
          <a:endParaRPr lang="fr-FR"/>
        </a:p>
      </dgm:t>
    </dgm:pt>
    <dgm:pt modelId="{23889EDE-6443-4A81-B6CC-EDCED053ACA3}" type="sibTrans" cxnId="{09AA3DCA-751D-4F89-853F-D966073D9EFE}">
      <dgm:prSet/>
      <dgm:spPr/>
      <dgm:t>
        <a:bodyPr/>
        <a:lstStyle/>
        <a:p>
          <a:endParaRPr lang="fr-FR"/>
        </a:p>
      </dgm:t>
    </dgm:pt>
    <dgm:pt modelId="{77E05B11-829B-4433-A3CF-0894EB06C6E9}">
      <dgm:prSet phldrT="[Texte]"/>
      <dgm:spPr/>
      <dgm:t>
        <a:bodyPr/>
        <a:lstStyle/>
        <a:p>
          <a:r>
            <a:rPr lang="fr-FR" b="0" u="none" dirty="0"/>
            <a:t>ISBN</a:t>
          </a:r>
        </a:p>
      </dgm:t>
    </dgm:pt>
    <dgm:pt modelId="{F2E3A237-A7EE-4C2A-AEAD-9A74B1ECE9C0}" type="parTrans" cxnId="{9319071B-ACE8-4055-BED4-648C6C9CA4E9}">
      <dgm:prSet/>
      <dgm:spPr/>
      <dgm:t>
        <a:bodyPr/>
        <a:lstStyle/>
        <a:p>
          <a:endParaRPr lang="fr-FR"/>
        </a:p>
      </dgm:t>
    </dgm:pt>
    <dgm:pt modelId="{34633721-90C8-43D3-ACE8-0DC9E6B80A7C}" type="sibTrans" cxnId="{9319071B-ACE8-4055-BED4-648C6C9CA4E9}">
      <dgm:prSet/>
      <dgm:spPr/>
      <dgm:t>
        <a:bodyPr/>
        <a:lstStyle/>
        <a:p>
          <a:endParaRPr lang="fr-FR"/>
        </a:p>
      </dgm:t>
    </dgm:pt>
    <dgm:pt modelId="{2068315D-1F25-458C-BA43-BF4B18C05369}">
      <dgm:prSet phldrT="[Texte]"/>
      <dgm:spPr/>
      <dgm:t>
        <a:bodyPr/>
        <a:lstStyle/>
        <a:p>
          <a:r>
            <a:rPr lang="fr-FR" dirty="0"/>
            <a:t>Prix</a:t>
          </a:r>
        </a:p>
      </dgm:t>
    </dgm:pt>
    <dgm:pt modelId="{D32427C3-F6C2-47FE-83A2-906C3A1E8D12}" type="parTrans" cxnId="{ABEEA126-2CDB-4811-B813-54FA6BDDA737}">
      <dgm:prSet/>
      <dgm:spPr/>
      <dgm:t>
        <a:bodyPr/>
        <a:lstStyle/>
        <a:p>
          <a:endParaRPr lang="fr-FR"/>
        </a:p>
      </dgm:t>
    </dgm:pt>
    <dgm:pt modelId="{CF979E9F-08C2-4690-938F-9DFDCA2D56A8}" type="sibTrans" cxnId="{ABEEA126-2CDB-4811-B813-54FA6BDDA737}">
      <dgm:prSet/>
      <dgm:spPr/>
      <dgm:t>
        <a:bodyPr/>
        <a:lstStyle/>
        <a:p>
          <a:endParaRPr lang="fr-FR"/>
        </a:p>
      </dgm:t>
    </dgm:pt>
    <dgm:pt modelId="{E7586A17-3029-484D-872C-9DC3EF7CF918}">
      <dgm:prSet phldrT="[Texte]"/>
      <dgm:spPr/>
      <dgm:t>
        <a:bodyPr/>
        <a:lstStyle/>
        <a:p>
          <a:r>
            <a:rPr lang="fr-FR" b="1" u="sng" dirty="0"/>
            <a:t>Code barre</a:t>
          </a:r>
        </a:p>
      </dgm:t>
    </dgm:pt>
    <dgm:pt modelId="{DDD4039C-F352-457D-BCA0-C2C2C22FF9DF}" type="parTrans" cxnId="{782641F1-8E81-437A-904C-2F8B8A80502A}">
      <dgm:prSet/>
      <dgm:spPr/>
      <dgm:t>
        <a:bodyPr/>
        <a:lstStyle/>
        <a:p>
          <a:endParaRPr lang="fr-FR"/>
        </a:p>
      </dgm:t>
    </dgm:pt>
    <dgm:pt modelId="{F048C95E-ADE8-44FE-8CE1-7D89ECD0FB04}" type="sibTrans" cxnId="{782641F1-8E81-437A-904C-2F8B8A80502A}">
      <dgm:prSet/>
      <dgm:spPr/>
      <dgm:t>
        <a:bodyPr/>
        <a:lstStyle/>
        <a:p>
          <a:endParaRPr lang="fr-FR"/>
        </a:p>
      </dgm:t>
    </dgm:pt>
    <dgm:pt modelId="{FA20DFBC-AF9A-4638-9130-2B391F340B73}">
      <dgm:prSet phldrT="[Texte]"/>
      <dgm:spPr/>
      <dgm:t>
        <a:bodyPr/>
        <a:lstStyle/>
        <a:p>
          <a:r>
            <a:rPr lang="fr-FR" dirty="0"/>
            <a:t>Stock</a:t>
          </a:r>
        </a:p>
      </dgm:t>
    </dgm:pt>
    <dgm:pt modelId="{E8AFB975-DE53-4B5D-9BAB-BB91A4BCF28D}" type="parTrans" cxnId="{AB620FE0-CE46-465B-BB58-9680481B03B7}">
      <dgm:prSet/>
      <dgm:spPr/>
      <dgm:t>
        <a:bodyPr/>
        <a:lstStyle/>
        <a:p>
          <a:endParaRPr lang="fr-FR"/>
        </a:p>
      </dgm:t>
    </dgm:pt>
    <dgm:pt modelId="{9E47D34D-8C26-492F-A547-4F0B622F23C8}" type="sibTrans" cxnId="{AB620FE0-CE46-465B-BB58-9680481B03B7}">
      <dgm:prSet/>
      <dgm:spPr/>
      <dgm:t>
        <a:bodyPr/>
        <a:lstStyle/>
        <a:p>
          <a:endParaRPr lang="fr-FR"/>
        </a:p>
      </dgm:t>
    </dgm:pt>
    <dgm:pt modelId="{1AC48A0B-D1CE-4CF0-8137-A10FC6D3E6F2}">
      <dgm:prSet phldrT="[Texte]"/>
      <dgm:spPr/>
      <dgm:t>
        <a:bodyPr/>
        <a:lstStyle/>
        <a:p>
          <a:r>
            <a:rPr lang="fr-FR" dirty="0"/>
            <a:t>Promotion</a:t>
          </a:r>
        </a:p>
      </dgm:t>
    </dgm:pt>
    <dgm:pt modelId="{E2400D6A-380C-405D-AA31-4D05DBB166D8}" type="parTrans" cxnId="{E6169422-0260-4B5C-A44D-F36AEA4E4ED7}">
      <dgm:prSet/>
      <dgm:spPr/>
      <dgm:t>
        <a:bodyPr/>
        <a:lstStyle/>
        <a:p>
          <a:endParaRPr lang="fr-FR"/>
        </a:p>
      </dgm:t>
    </dgm:pt>
    <dgm:pt modelId="{07B5F687-A344-475E-B7BC-8004A7982DFE}" type="sibTrans" cxnId="{E6169422-0260-4B5C-A44D-F36AEA4E4ED7}">
      <dgm:prSet/>
      <dgm:spPr/>
      <dgm:t>
        <a:bodyPr/>
        <a:lstStyle/>
        <a:p>
          <a:endParaRPr lang="fr-FR"/>
        </a:p>
      </dgm:t>
    </dgm:pt>
    <dgm:pt modelId="{CFEE7AEA-92FC-4AC1-A769-14D32B20251E}">
      <dgm:prSet phldrT="[Texte]"/>
      <dgm:spPr/>
      <dgm:t>
        <a:bodyPr/>
        <a:lstStyle/>
        <a:p>
          <a:r>
            <a:rPr lang="fr-FR" dirty="0"/>
            <a:t>Avis du libraire</a:t>
          </a:r>
        </a:p>
      </dgm:t>
    </dgm:pt>
    <dgm:pt modelId="{F2810FD7-5D4E-42D4-987F-AD1B5C3CF997}" type="parTrans" cxnId="{46C0AD7A-7160-4E9B-9E72-6D22275AF321}">
      <dgm:prSet/>
      <dgm:spPr/>
      <dgm:t>
        <a:bodyPr/>
        <a:lstStyle/>
        <a:p>
          <a:endParaRPr lang="fr-FR"/>
        </a:p>
      </dgm:t>
    </dgm:pt>
    <dgm:pt modelId="{5320A30B-3B65-4E0A-A7DE-E115C2BB6DAA}" type="sibTrans" cxnId="{46C0AD7A-7160-4E9B-9E72-6D22275AF321}">
      <dgm:prSet/>
      <dgm:spPr/>
      <dgm:t>
        <a:bodyPr/>
        <a:lstStyle/>
        <a:p>
          <a:endParaRPr lang="fr-FR"/>
        </a:p>
      </dgm:t>
    </dgm:pt>
    <dgm:pt modelId="{340D3014-6CAC-4C8A-8767-6C0AB9EC42F7}">
      <dgm:prSet phldrT="[Texte]"/>
      <dgm:spPr/>
      <dgm:t>
        <a:bodyPr/>
        <a:lstStyle/>
        <a:p>
          <a:r>
            <a:rPr lang="fr-FR" dirty="0"/>
            <a:t>Nombre exemplaires vendus</a:t>
          </a:r>
        </a:p>
      </dgm:t>
    </dgm:pt>
    <dgm:pt modelId="{6742149B-A567-445C-9A66-C88D3A312C5A}" type="parTrans" cxnId="{67868CE1-D792-4A35-BB38-15813F4425C9}">
      <dgm:prSet/>
      <dgm:spPr/>
      <dgm:t>
        <a:bodyPr/>
        <a:lstStyle/>
        <a:p>
          <a:endParaRPr lang="fr-FR"/>
        </a:p>
      </dgm:t>
    </dgm:pt>
    <dgm:pt modelId="{C22B8634-2EE3-416E-AD78-F6E39F399A0D}" type="sibTrans" cxnId="{67868CE1-D792-4A35-BB38-15813F4425C9}">
      <dgm:prSet/>
      <dgm:spPr/>
      <dgm:t>
        <a:bodyPr/>
        <a:lstStyle/>
        <a:p>
          <a:endParaRPr lang="fr-FR"/>
        </a:p>
      </dgm:t>
    </dgm:pt>
    <dgm:pt modelId="{B7634EF1-34F0-49F8-85BD-2558DEB59015}" type="pres">
      <dgm:prSet presAssocID="{24E70650-11E4-46CD-9487-65304BEA773F}" presName="Name0" presStyleCnt="0">
        <dgm:presLayoutVars>
          <dgm:dir/>
          <dgm:animLvl val="lvl"/>
          <dgm:resizeHandles val="exact"/>
        </dgm:presLayoutVars>
      </dgm:prSet>
      <dgm:spPr/>
    </dgm:pt>
    <dgm:pt modelId="{07BAACA6-4B9F-47E4-BD20-75DE12AD2F4D}" type="pres">
      <dgm:prSet presAssocID="{CBDF530A-6081-4E6B-911E-7314A412A355}" presName="composite" presStyleCnt="0"/>
      <dgm:spPr/>
    </dgm:pt>
    <dgm:pt modelId="{44EC77C2-F492-4524-B407-D84909E3148F}" type="pres">
      <dgm:prSet presAssocID="{CBDF530A-6081-4E6B-911E-7314A412A355}" presName="parTx" presStyleLbl="alignNode1" presStyleIdx="0" presStyleCnt="1" custLinFactY="-66743" custLinFactNeighborX="-2571" custLinFactNeighborY="-100000">
        <dgm:presLayoutVars>
          <dgm:chMax val="0"/>
          <dgm:chPref val="0"/>
          <dgm:bulletEnabled val="1"/>
        </dgm:presLayoutVars>
      </dgm:prSet>
      <dgm:spPr/>
    </dgm:pt>
    <dgm:pt modelId="{41A98DEC-7355-45A2-9130-C82453C7E71D}" type="pres">
      <dgm:prSet presAssocID="{CBDF530A-6081-4E6B-911E-7314A412A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319071B-ACE8-4055-BED4-648C6C9CA4E9}" srcId="{CBDF530A-6081-4E6B-911E-7314A412A355}" destId="{77E05B11-829B-4433-A3CF-0894EB06C6E9}" srcOrd="1" destOrd="0" parTransId="{F2E3A237-A7EE-4C2A-AEAD-9A74B1ECE9C0}" sibTransId="{34633721-90C8-43D3-ACE8-0DC9E6B80A7C}"/>
    <dgm:cxn modelId="{E6169422-0260-4B5C-A44D-F36AEA4E4ED7}" srcId="{CBDF530A-6081-4E6B-911E-7314A412A355}" destId="{1AC48A0B-D1CE-4CF0-8137-A10FC6D3E6F2}" srcOrd="5" destOrd="0" parTransId="{E2400D6A-380C-405D-AA31-4D05DBB166D8}" sibTransId="{07B5F687-A344-475E-B7BC-8004A7982DFE}"/>
    <dgm:cxn modelId="{ABEEA126-2CDB-4811-B813-54FA6BDDA737}" srcId="{CBDF530A-6081-4E6B-911E-7314A412A355}" destId="{2068315D-1F25-458C-BA43-BF4B18C05369}" srcOrd="4" destOrd="0" parTransId="{D32427C3-F6C2-47FE-83A2-906C3A1E8D12}" sibTransId="{CF979E9F-08C2-4690-938F-9DFDCA2D56A8}"/>
    <dgm:cxn modelId="{24216135-14ED-48E6-ABD5-21365248AFCE}" srcId="{24E70650-11E4-46CD-9487-65304BEA773F}" destId="{CBDF530A-6081-4E6B-911E-7314A412A355}" srcOrd="0" destOrd="0" parTransId="{93995F98-2C08-4027-B8A2-CFCA521D07E7}" sibTransId="{70DDB794-4BB9-447E-80F9-81C28B6A1C0C}"/>
    <dgm:cxn modelId="{51CEC636-9199-4916-A6EA-A613530DCC39}" srcId="{CBDF530A-6081-4E6B-911E-7314A412A355}" destId="{41C2D278-8D5D-4562-96C6-4B7CCA34DF22}" srcOrd="2" destOrd="0" parTransId="{1596150D-CA15-4744-8333-85036EF65F29}" sibTransId="{C3EC0856-2B03-4D9F-B914-F9AA3082BDFA}"/>
    <dgm:cxn modelId="{3E346D37-B7EC-4141-8F39-5232D08999E7}" type="presOf" srcId="{41C2D278-8D5D-4562-96C6-4B7CCA34DF22}" destId="{41A98DEC-7355-45A2-9130-C82453C7E71D}" srcOrd="0" destOrd="2" presId="urn:microsoft.com/office/officeart/2005/8/layout/hList1"/>
    <dgm:cxn modelId="{3A6CA85E-239F-49B0-9133-A14B819FDC4A}" type="presOf" srcId="{E7586A17-3029-484D-872C-9DC3EF7CF918}" destId="{41A98DEC-7355-45A2-9130-C82453C7E71D}" srcOrd="0" destOrd="0" presId="urn:microsoft.com/office/officeart/2005/8/layout/hList1"/>
    <dgm:cxn modelId="{A0710A6A-9F6F-49D3-B7B6-FEE242DEE10E}" type="presOf" srcId="{2068315D-1F25-458C-BA43-BF4B18C05369}" destId="{41A98DEC-7355-45A2-9130-C82453C7E71D}" srcOrd="0" destOrd="4" presId="urn:microsoft.com/office/officeart/2005/8/layout/hList1"/>
    <dgm:cxn modelId="{FD6A7A4B-613A-4B12-A87C-7FA5EA93321D}" type="presOf" srcId="{1AC48A0B-D1CE-4CF0-8137-A10FC6D3E6F2}" destId="{41A98DEC-7355-45A2-9130-C82453C7E71D}" srcOrd="0" destOrd="5" presId="urn:microsoft.com/office/officeart/2005/8/layout/hList1"/>
    <dgm:cxn modelId="{46C0AD7A-7160-4E9B-9E72-6D22275AF321}" srcId="{CBDF530A-6081-4E6B-911E-7314A412A355}" destId="{CFEE7AEA-92FC-4AC1-A769-14D32B20251E}" srcOrd="8" destOrd="0" parTransId="{F2810FD7-5D4E-42D4-987F-AD1B5C3CF997}" sibTransId="{5320A30B-3B65-4E0A-A7DE-E115C2BB6DAA}"/>
    <dgm:cxn modelId="{0CE01599-474A-43EE-8BDD-3E7C2832DE0C}" type="presOf" srcId="{3AE79816-6225-4116-AFE1-F0777C480126}" destId="{41A98DEC-7355-45A2-9130-C82453C7E71D}" srcOrd="0" destOrd="3" presId="urn:microsoft.com/office/officeart/2005/8/layout/hList1"/>
    <dgm:cxn modelId="{ADC6EDAB-9195-4147-8CDB-5105FBCB1D87}" type="presOf" srcId="{CBDF530A-6081-4E6B-911E-7314A412A355}" destId="{44EC77C2-F492-4524-B407-D84909E3148F}" srcOrd="0" destOrd="0" presId="urn:microsoft.com/office/officeart/2005/8/layout/hList1"/>
    <dgm:cxn modelId="{A28A87B6-CAAA-4CEF-A5F1-686682A63DAC}" type="presOf" srcId="{FA20DFBC-AF9A-4638-9130-2B391F340B73}" destId="{41A98DEC-7355-45A2-9130-C82453C7E71D}" srcOrd="0" destOrd="6" presId="urn:microsoft.com/office/officeart/2005/8/layout/hList1"/>
    <dgm:cxn modelId="{1D0B36C1-A363-4246-9378-52B828A3C717}" type="presOf" srcId="{77E05B11-829B-4433-A3CF-0894EB06C6E9}" destId="{41A98DEC-7355-45A2-9130-C82453C7E71D}" srcOrd="0" destOrd="1" presId="urn:microsoft.com/office/officeart/2005/8/layout/hList1"/>
    <dgm:cxn modelId="{09AA3DCA-751D-4F89-853F-D966073D9EFE}" srcId="{CBDF530A-6081-4E6B-911E-7314A412A355}" destId="{3AE79816-6225-4116-AFE1-F0777C480126}" srcOrd="3" destOrd="0" parTransId="{DC332B91-1423-4B15-83B1-6A1F6D408FBC}" sibTransId="{23889EDE-6443-4A81-B6CC-EDCED053ACA3}"/>
    <dgm:cxn modelId="{9A58EDCA-F5C9-4A2C-AA1F-99B5E5612EA1}" type="presOf" srcId="{24E70650-11E4-46CD-9487-65304BEA773F}" destId="{B7634EF1-34F0-49F8-85BD-2558DEB59015}" srcOrd="0" destOrd="0" presId="urn:microsoft.com/office/officeart/2005/8/layout/hList1"/>
    <dgm:cxn modelId="{E429AED4-1B04-4027-A27E-2F890A25AD47}" type="presOf" srcId="{CFEE7AEA-92FC-4AC1-A769-14D32B20251E}" destId="{41A98DEC-7355-45A2-9130-C82453C7E71D}" srcOrd="0" destOrd="8" presId="urn:microsoft.com/office/officeart/2005/8/layout/hList1"/>
    <dgm:cxn modelId="{AB620FE0-CE46-465B-BB58-9680481B03B7}" srcId="{CBDF530A-6081-4E6B-911E-7314A412A355}" destId="{FA20DFBC-AF9A-4638-9130-2B391F340B73}" srcOrd="6" destOrd="0" parTransId="{E8AFB975-DE53-4B5D-9BAB-BB91A4BCF28D}" sibTransId="{9E47D34D-8C26-492F-A547-4F0B622F23C8}"/>
    <dgm:cxn modelId="{67868CE1-D792-4A35-BB38-15813F4425C9}" srcId="{CBDF530A-6081-4E6B-911E-7314A412A355}" destId="{340D3014-6CAC-4C8A-8767-6C0AB9EC42F7}" srcOrd="7" destOrd="0" parTransId="{6742149B-A567-445C-9A66-C88D3A312C5A}" sibTransId="{C22B8634-2EE3-416E-AD78-F6E39F399A0D}"/>
    <dgm:cxn modelId="{782641F1-8E81-437A-904C-2F8B8A80502A}" srcId="{CBDF530A-6081-4E6B-911E-7314A412A355}" destId="{E7586A17-3029-484D-872C-9DC3EF7CF918}" srcOrd="0" destOrd="0" parTransId="{DDD4039C-F352-457D-BCA0-C2C2C22FF9DF}" sibTransId="{F048C95E-ADE8-44FE-8CE1-7D89ECD0FB04}"/>
    <dgm:cxn modelId="{894062F5-229B-40F4-A56E-10EFA8D43114}" type="presOf" srcId="{340D3014-6CAC-4C8A-8767-6C0AB9EC42F7}" destId="{41A98DEC-7355-45A2-9130-C82453C7E71D}" srcOrd="0" destOrd="7" presId="urn:microsoft.com/office/officeart/2005/8/layout/hList1"/>
    <dgm:cxn modelId="{6CFA4850-7A80-4EE8-A08A-79039008ED90}" type="presParOf" srcId="{B7634EF1-34F0-49F8-85BD-2558DEB59015}" destId="{07BAACA6-4B9F-47E4-BD20-75DE12AD2F4D}" srcOrd="0" destOrd="0" presId="urn:microsoft.com/office/officeart/2005/8/layout/hList1"/>
    <dgm:cxn modelId="{2C8FEF7E-96EE-405D-AF55-390B62FF0976}" type="presParOf" srcId="{07BAACA6-4B9F-47E4-BD20-75DE12AD2F4D}" destId="{44EC77C2-F492-4524-B407-D84909E3148F}" srcOrd="0" destOrd="0" presId="urn:microsoft.com/office/officeart/2005/8/layout/hList1"/>
    <dgm:cxn modelId="{BD4F14F7-8075-4674-A0BA-BB425E74C481}" type="presParOf" srcId="{07BAACA6-4B9F-47E4-BD20-75DE12AD2F4D}" destId="{41A98DEC-7355-45A2-9130-C82453C7E7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E70650-11E4-46CD-9487-65304BEA773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DF530A-6081-4E6B-911E-7314A412A355}">
      <dgm:prSet phldrT="[Texte]"/>
      <dgm:spPr/>
      <dgm:t>
        <a:bodyPr/>
        <a:lstStyle/>
        <a:p>
          <a:r>
            <a:rPr lang="fr-FR" dirty="0"/>
            <a:t>Livre</a:t>
          </a:r>
        </a:p>
      </dgm:t>
    </dgm:pt>
    <dgm:pt modelId="{93995F98-2C08-4027-B8A2-CFCA521D07E7}" type="parTrans" cxnId="{24216135-14ED-48E6-ABD5-21365248AFCE}">
      <dgm:prSet/>
      <dgm:spPr/>
      <dgm:t>
        <a:bodyPr/>
        <a:lstStyle/>
        <a:p>
          <a:endParaRPr lang="fr-FR"/>
        </a:p>
      </dgm:t>
    </dgm:pt>
    <dgm:pt modelId="{70DDB794-4BB9-447E-80F9-81C28B6A1C0C}" type="sibTrans" cxnId="{24216135-14ED-48E6-ABD5-21365248AFCE}">
      <dgm:prSet/>
      <dgm:spPr/>
      <dgm:t>
        <a:bodyPr/>
        <a:lstStyle/>
        <a:p>
          <a:endParaRPr lang="fr-FR"/>
        </a:p>
      </dgm:t>
    </dgm:pt>
    <dgm:pt modelId="{3AE79816-6225-4116-AFE1-F0777C480126}">
      <dgm:prSet phldrT="[Texte]"/>
      <dgm:spPr/>
      <dgm:t>
        <a:bodyPr/>
        <a:lstStyle/>
        <a:p>
          <a:r>
            <a:rPr lang="fr-FR" b="1" u="sng" dirty="0"/>
            <a:t>Auteur</a:t>
          </a:r>
        </a:p>
      </dgm:t>
    </dgm:pt>
    <dgm:pt modelId="{DC332B91-1423-4B15-83B1-6A1F6D408FBC}" type="parTrans" cxnId="{09AA3DCA-751D-4F89-853F-D966073D9EFE}">
      <dgm:prSet/>
      <dgm:spPr/>
      <dgm:t>
        <a:bodyPr/>
        <a:lstStyle/>
        <a:p>
          <a:endParaRPr lang="fr-FR"/>
        </a:p>
      </dgm:t>
    </dgm:pt>
    <dgm:pt modelId="{23889EDE-6443-4A81-B6CC-EDCED053ACA3}" type="sibTrans" cxnId="{09AA3DCA-751D-4F89-853F-D966073D9EFE}">
      <dgm:prSet/>
      <dgm:spPr/>
      <dgm:t>
        <a:bodyPr/>
        <a:lstStyle/>
        <a:p>
          <a:endParaRPr lang="fr-FR"/>
        </a:p>
      </dgm:t>
    </dgm:pt>
    <dgm:pt modelId="{E7586A17-3029-484D-872C-9DC3EF7CF918}">
      <dgm:prSet phldrT="[Texte]"/>
      <dgm:spPr/>
      <dgm:t>
        <a:bodyPr/>
        <a:lstStyle/>
        <a:p>
          <a:r>
            <a:rPr lang="fr-FR" b="1" u="sng" dirty="0"/>
            <a:t>Titre</a:t>
          </a:r>
        </a:p>
      </dgm:t>
    </dgm:pt>
    <dgm:pt modelId="{DDD4039C-F352-457D-BCA0-C2C2C22FF9DF}" type="parTrans" cxnId="{782641F1-8E81-437A-904C-2F8B8A80502A}">
      <dgm:prSet/>
      <dgm:spPr/>
      <dgm:t>
        <a:bodyPr/>
        <a:lstStyle/>
        <a:p>
          <a:endParaRPr lang="fr-FR"/>
        </a:p>
      </dgm:t>
    </dgm:pt>
    <dgm:pt modelId="{F048C95E-ADE8-44FE-8CE1-7D89ECD0FB04}" type="sibTrans" cxnId="{782641F1-8E81-437A-904C-2F8B8A80502A}">
      <dgm:prSet/>
      <dgm:spPr/>
      <dgm:t>
        <a:bodyPr/>
        <a:lstStyle/>
        <a:p>
          <a:endParaRPr lang="fr-FR"/>
        </a:p>
      </dgm:t>
    </dgm:pt>
    <dgm:pt modelId="{CFEE7AEA-92FC-4AC1-A769-14D32B20251E}">
      <dgm:prSet phldrT="[Texte]"/>
      <dgm:spPr/>
      <dgm:t>
        <a:bodyPr/>
        <a:lstStyle/>
        <a:p>
          <a:r>
            <a:rPr lang="fr-FR" dirty="0"/>
            <a:t>Note</a:t>
          </a:r>
        </a:p>
      </dgm:t>
    </dgm:pt>
    <dgm:pt modelId="{F2810FD7-5D4E-42D4-987F-AD1B5C3CF997}" type="parTrans" cxnId="{46C0AD7A-7160-4E9B-9E72-6D22275AF321}">
      <dgm:prSet/>
      <dgm:spPr/>
      <dgm:t>
        <a:bodyPr/>
        <a:lstStyle/>
        <a:p>
          <a:endParaRPr lang="fr-FR"/>
        </a:p>
      </dgm:t>
    </dgm:pt>
    <dgm:pt modelId="{5320A30B-3B65-4E0A-A7DE-E115C2BB6DAA}" type="sibTrans" cxnId="{46C0AD7A-7160-4E9B-9E72-6D22275AF321}">
      <dgm:prSet/>
      <dgm:spPr/>
      <dgm:t>
        <a:bodyPr/>
        <a:lstStyle/>
        <a:p>
          <a:endParaRPr lang="fr-FR"/>
        </a:p>
      </dgm:t>
    </dgm:pt>
    <dgm:pt modelId="{DE921787-19A8-43BE-89B0-14260B546C9D}">
      <dgm:prSet phldrT="[Texte]"/>
      <dgm:spPr/>
      <dgm:t>
        <a:bodyPr/>
        <a:lstStyle/>
        <a:p>
          <a:r>
            <a:rPr lang="fr-FR" dirty="0"/>
            <a:t>Critique</a:t>
          </a:r>
        </a:p>
      </dgm:t>
    </dgm:pt>
    <dgm:pt modelId="{5ADE82F5-9B4D-4393-8D1F-4E476BF8889D}" type="parTrans" cxnId="{79BBC3F2-4DFA-468D-B6B0-3249EAD7DADD}">
      <dgm:prSet/>
      <dgm:spPr/>
      <dgm:t>
        <a:bodyPr/>
        <a:lstStyle/>
        <a:p>
          <a:endParaRPr lang="fr-FR"/>
        </a:p>
      </dgm:t>
    </dgm:pt>
    <dgm:pt modelId="{4F50A7FB-57D8-4CEF-8F85-F66EA57E35FC}" type="sibTrans" cxnId="{79BBC3F2-4DFA-468D-B6B0-3249EAD7DADD}">
      <dgm:prSet/>
      <dgm:spPr/>
      <dgm:t>
        <a:bodyPr/>
        <a:lstStyle/>
        <a:p>
          <a:endParaRPr lang="fr-FR"/>
        </a:p>
      </dgm:t>
    </dgm:pt>
    <dgm:pt modelId="{C661E97D-9ADF-43A2-91E1-4DF139FDBB9F}">
      <dgm:prSet phldrT="[Texte]"/>
      <dgm:spPr/>
      <dgm:t>
        <a:bodyPr/>
        <a:lstStyle/>
        <a:p>
          <a:r>
            <a:rPr lang="fr-FR" dirty="0"/>
            <a:t>Date de lecture</a:t>
          </a:r>
        </a:p>
      </dgm:t>
    </dgm:pt>
    <dgm:pt modelId="{814FCFE0-936C-4F9F-9F6C-76F266F517CF}" type="parTrans" cxnId="{61B112DA-8E96-41F4-86B4-0650B9D779F2}">
      <dgm:prSet/>
      <dgm:spPr/>
      <dgm:t>
        <a:bodyPr/>
        <a:lstStyle/>
        <a:p>
          <a:endParaRPr lang="fr-FR"/>
        </a:p>
      </dgm:t>
    </dgm:pt>
    <dgm:pt modelId="{1B4F820F-35CA-47BF-BE17-1B73021672BE}" type="sibTrans" cxnId="{61B112DA-8E96-41F4-86B4-0650B9D779F2}">
      <dgm:prSet/>
      <dgm:spPr/>
      <dgm:t>
        <a:bodyPr/>
        <a:lstStyle/>
        <a:p>
          <a:endParaRPr lang="fr-FR"/>
        </a:p>
      </dgm:t>
    </dgm:pt>
    <dgm:pt modelId="{8E5A53FF-7A5C-42A3-97EB-9F013FC67EB3}">
      <dgm:prSet phldrT="[Texte]"/>
      <dgm:spPr/>
      <dgm:t>
        <a:bodyPr/>
        <a:lstStyle/>
        <a:p>
          <a:r>
            <a:rPr lang="fr-FR" dirty="0"/>
            <a:t>Recommandation ?</a:t>
          </a:r>
        </a:p>
      </dgm:t>
    </dgm:pt>
    <dgm:pt modelId="{9482168B-191B-4E85-97DA-7D87C8F6D845}" type="parTrans" cxnId="{556CB1FD-D654-43D5-A0BA-4C4E028A3D0F}">
      <dgm:prSet/>
      <dgm:spPr/>
      <dgm:t>
        <a:bodyPr/>
        <a:lstStyle/>
        <a:p>
          <a:endParaRPr lang="fr-FR"/>
        </a:p>
      </dgm:t>
    </dgm:pt>
    <dgm:pt modelId="{4110576F-4B9F-4E51-B35A-007753538843}" type="sibTrans" cxnId="{556CB1FD-D654-43D5-A0BA-4C4E028A3D0F}">
      <dgm:prSet/>
      <dgm:spPr/>
      <dgm:t>
        <a:bodyPr/>
        <a:lstStyle/>
        <a:p>
          <a:endParaRPr lang="fr-FR"/>
        </a:p>
      </dgm:t>
    </dgm:pt>
    <dgm:pt modelId="{3110F464-BA87-4CED-B915-7BA2BD901D2D}">
      <dgm:prSet phldrT="[Texte]"/>
      <dgm:spPr/>
      <dgm:t>
        <a:bodyPr/>
        <a:lstStyle/>
        <a:p>
          <a:r>
            <a:rPr lang="fr-FR" b="0" u="none" dirty="0"/>
            <a:t>Genre</a:t>
          </a:r>
        </a:p>
      </dgm:t>
    </dgm:pt>
    <dgm:pt modelId="{07839130-CE0E-49BB-8749-EC8878714408}" type="parTrans" cxnId="{90903590-9769-46FF-8E23-06BAF45D9DE2}">
      <dgm:prSet/>
      <dgm:spPr/>
      <dgm:t>
        <a:bodyPr/>
        <a:lstStyle/>
        <a:p>
          <a:endParaRPr lang="fr-FR"/>
        </a:p>
      </dgm:t>
    </dgm:pt>
    <dgm:pt modelId="{7AFC6382-7FEF-45E4-95E7-A9DEB2DE1567}" type="sibTrans" cxnId="{90903590-9769-46FF-8E23-06BAF45D9DE2}">
      <dgm:prSet/>
      <dgm:spPr/>
      <dgm:t>
        <a:bodyPr/>
        <a:lstStyle/>
        <a:p>
          <a:endParaRPr lang="fr-FR"/>
        </a:p>
      </dgm:t>
    </dgm:pt>
    <dgm:pt modelId="{B7634EF1-34F0-49F8-85BD-2558DEB59015}" type="pres">
      <dgm:prSet presAssocID="{24E70650-11E4-46CD-9487-65304BEA773F}" presName="Name0" presStyleCnt="0">
        <dgm:presLayoutVars>
          <dgm:dir/>
          <dgm:animLvl val="lvl"/>
          <dgm:resizeHandles val="exact"/>
        </dgm:presLayoutVars>
      </dgm:prSet>
      <dgm:spPr/>
    </dgm:pt>
    <dgm:pt modelId="{07BAACA6-4B9F-47E4-BD20-75DE12AD2F4D}" type="pres">
      <dgm:prSet presAssocID="{CBDF530A-6081-4E6B-911E-7314A412A355}" presName="composite" presStyleCnt="0"/>
      <dgm:spPr/>
    </dgm:pt>
    <dgm:pt modelId="{44EC77C2-F492-4524-B407-D84909E3148F}" type="pres">
      <dgm:prSet presAssocID="{CBDF530A-6081-4E6B-911E-7314A412A355}" presName="parTx" presStyleLbl="alignNode1" presStyleIdx="0" presStyleCnt="1" custLinFactY="-66743" custLinFactNeighborX="-2571" custLinFactNeighborY="-100000">
        <dgm:presLayoutVars>
          <dgm:chMax val="0"/>
          <dgm:chPref val="0"/>
          <dgm:bulletEnabled val="1"/>
        </dgm:presLayoutVars>
      </dgm:prSet>
      <dgm:spPr/>
    </dgm:pt>
    <dgm:pt modelId="{41A98DEC-7355-45A2-9130-C82453C7E71D}" type="pres">
      <dgm:prSet presAssocID="{CBDF530A-6081-4E6B-911E-7314A412A355}" presName="desTx" presStyleLbl="alignAccFollowNode1" presStyleIdx="0" presStyleCnt="1" custLinFactNeighborY="-2041">
        <dgm:presLayoutVars>
          <dgm:bulletEnabled val="1"/>
        </dgm:presLayoutVars>
      </dgm:prSet>
      <dgm:spPr/>
    </dgm:pt>
  </dgm:ptLst>
  <dgm:cxnLst>
    <dgm:cxn modelId="{7741A80E-234E-40C0-9C9A-D7AE35CAC4D7}" type="presOf" srcId="{C661E97D-9ADF-43A2-91E1-4DF139FDBB9F}" destId="{41A98DEC-7355-45A2-9130-C82453C7E71D}" srcOrd="0" destOrd="5" presId="urn:microsoft.com/office/officeart/2005/8/layout/hList1"/>
    <dgm:cxn modelId="{24216135-14ED-48E6-ABD5-21365248AFCE}" srcId="{24E70650-11E4-46CD-9487-65304BEA773F}" destId="{CBDF530A-6081-4E6B-911E-7314A412A355}" srcOrd="0" destOrd="0" parTransId="{93995F98-2C08-4027-B8A2-CFCA521D07E7}" sibTransId="{70DDB794-4BB9-447E-80F9-81C28B6A1C0C}"/>
    <dgm:cxn modelId="{3A6CA85E-239F-49B0-9133-A14B819FDC4A}" type="presOf" srcId="{E7586A17-3029-484D-872C-9DC3EF7CF918}" destId="{41A98DEC-7355-45A2-9130-C82453C7E71D}" srcOrd="0" destOrd="0" presId="urn:microsoft.com/office/officeart/2005/8/layout/hList1"/>
    <dgm:cxn modelId="{75075F60-B26C-44FF-9C8B-9926ACB9CE0A}" type="presOf" srcId="{8E5A53FF-7A5C-42A3-97EB-9F013FC67EB3}" destId="{41A98DEC-7355-45A2-9130-C82453C7E71D}" srcOrd="0" destOrd="6" presId="urn:microsoft.com/office/officeart/2005/8/layout/hList1"/>
    <dgm:cxn modelId="{46C0AD7A-7160-4E9B-9E72-6D22275AF321}" srcId="{CBDF530A-6081-4E6B-911E-7314A412A355}" destId="{CFEE7AEA-92FC-4AC1-A769-14D32B20251E}" srcOrd="3" destOrd="0" parTransId="{F2810FD7-5D4E-42D4-987F-AD1B5C3CF997}" sibTransId="{5320A30B-3B65-4E0A-A7DE-E115C2BB6DAA}"/>
    <dgm:cxn modelId="{90903590-9769-46FF-8E23-06BAF45D9DE2}" srcId="{CBDF530A-6081-4E6B-911E-7314A412A355}" destId="{3110F464-BA87-4CED-B915-7BA2BD901D2D}" srcOrd="2" destOrd="0" parTransId="{07839130-CE0E-49BB-8749-EC8878714408}" sibTransId="{7AFC6382-7FEF-45E4-95E7-A9DEB2DE1567}"/>
    <dgm:cxn modelId="{0CE01599-474A-43EE-8BDD-3E7C2832DE0C}" type="presOf" srcId="{3AE79816-6225-4116-AFE1-F0777C480126}" destId="{41A98DEC-7355-45A2-9130-C82453C7E71D}" srcOrd="0" destOrd="1" presId="urn:microsoft.com/office/officeart/2005/8/layout/hList1"/>
    <dgm:cxn modelId="{ADC6EDAB-9195-4147-8CDB-5105FBCB1D87}" type="presOf" srcId="{CBDF530A-6081-4E6B-911E-7314A412A355}" destId="{44EC77C2-F492-4524-B407-D84909E3148F}" srcOrd="0" destOrd="0" presId="urn:microsoft.com/office/officeart/2005/8/layout/hList1"/>
    <dgm:cxn modelId="{747687B9-2155-4E34-925D-F21632695F18}" type="presOf" srcId="{DE921787-19A8-43BE-89B0-14260B546C9D}" destId="{41A98DEC-7355-45A2-9130-C82453C7E71D}" srcOrd="0" destOrd="4" presId="urn:microsoft.com/office/officeart/2005/8/layout/hList1"/>
    <dgm:cxn modelId="{09AA3DCA-751D-4F89-853F-D966073D9EFE}" srcId="{CBDF530A-6081-4E6B-911E-7314A412A355}" destId="{3AE79816-6225-4116-AFE1-F0777C480126}" srcOrd="1" destOrd="0" parTransId="{DC332B91-1423-4B15-83B1-6A1F6D408FBC}" sibTransId="{23889EDE-6443-4A81-B6CC-EDCED053ACA3}"/>
    <dgm:cxn modelId="{9A58EDCA-F5C9-4A2C-AA1F-99B5E5612EA1}" type="presOf" srcId="{24E70650-11E4-46CD-9487-65304BEA773F}" destId="{B7634EF1-34F0-49F8-85BD-2558DEB59015}" srcOrd="0" destOrd="0" presId="urn:microsoft.com/office/officeart/2005/8/layout/hList1"/>
    <dgm:cxn modelId="{E429AED4-1B04-4027-A27E-2F890A25AD47}" type="presOf" srcId="{CFEE7AEA-92FC-4AC1-A769-14D32B20251E}" destId="{41A98DEC-7355-45A2-9130-C82453C7E71D}" srcOrd="0" destOrd="3" presId="urn:microsoft.com/office/officeart/2005/8/layout/hList1"/>
    <dgm:cxn modelId="{61B112DA-8E96-41F4-86B4-0650B9D779F2}" srcId="{CBDF530A-6081-4E6B-911E-7314A412A355}" destId="{C661E97D-9ADF-43A2-91E1-4DF139FDBB9F}" srcOrd="5" destOrd="0" parTransId="{814FCFE0-936C-4F9F-9F6C-76F266F517CF}" sibTransId="{1B4F820F-35CA-47BF-BE17-1B73021672BE}"/>
    <dgm:cxn modelId="{782641F1-8E81-437A-904C-2F8B8A80502A}" srcId="{CBDF530A-6081-4E6B-911E-7314A412A355}" destId="{E7586A17-3029-484D-872C-9DC3EF7CF918}" srcOrd="0" destOrd="0" parTransId="{DDD4039C-F352-457D-BCA0-C2C2C22FF9DF}" sibTransId="{F048C95E-ADE8-44FE-8CE1-7D89ECD0FB04}"/>
    <dgm:cxn modelId="{79BBC3F2-4DFA-468D-B6B0-3249EAD7DADD}" srcId="{CBDF530A-6081-4E6B-911E-7314A412A355}" destId="{DE921787-19A8-43BE-89B0-14260B546C9D}" srcOrd="4" destOrd="0" parTransId="{5ADE82F5-9B4D-4393-8D1F-4E476BF8889D}" sibTransId="{4F50A7FB-57D8-4CEF-8F85-F66EA57E35FC}"/>
    <dgm:cxn modelId="{593B34F5-7FC3-479D-829C-13D013976598}" type="presOf" srcId="{3110F464-BA87-4CED-B915-7BA2BD901D2D}" destId="{41A98DEC-7355-45A2-9130-C82453C7E71D}" srcOrd="0" destOrd="2" presId="urn:microsoft.com/office/officeart/2005/8/layout/hList1"/>
    <dgm:cxn modelId="{556CB1FD-D654-43D5-A0BA-4C4E028A3D0F}" srcId="{CBDF530A-6081-4E6B-911E-7314A412A355}" destId="{8E5A53FF-7A5C-42A3-97EB-9F013FC67EB3}" srcOrd="6" destOrd="0" parTransId="{9482168B-191B-4E85-97DA-7D87C8F6D845}" sibTransId="{4110576F-4B9F-4E51-B35A-007753538843}"/>
    <dgm:cxn modelId="{6CFA4850-7A80-4EE8-A08A-79039008ED90}" type="presParOf" srcId="{B7634EF1-34F0-49F8-85BD-2558DEB59015}" destId="{07BAACA6-4B9F-47E4-BD20-75DE12AD2F4D}" srcOrd="0" destOrd="0" presId="urn:microsoft.com/office/officeart/2005/8/layout/hList1"/>
    <dgm:cxn modelId="{2C8FEF7E-96EE-405D-AF55-390B62FF0976}" type="presParOf" srcId="{07BAACA6-4B9F-47E4-BD20-75DE12AD2F4D}" destId="{44EC77C2-F492-4524-B407-D84909E3148F}" srcOrd="0" destOrd="0" presId="urn:microsoft.com/office/officeart/2005/8/layout/hList1"/>
    <dgm:cxn modelId="{BD4F14F7-8075-4674-A0BA-BB425E74C481}" type="presParOf" srcId="{07BAACA6-4B9F-47E4-BD20-75DE12AD2F4D}" destId="{41A98DEC-7355-45A2-9130-C82453C7E7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C77C2-F492-4524-B407-D84909E3148F}">
      <dsp:nvSpPr>
        <dsp:cNvPr id="0" name=""/>
        <dsp:cNvSpPr/>
      </dsp:nvSpPr>
      <dsp:spPr>
        <a:xfrm>
          <a:off x="0" y="0"/>
          <a:ext cx="5364479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Livre</a:t>
          </a:r>
        </a:p>
      </dsp:txBody>
      <dsp:txXfrm>
        <a:off x="0" y="0"/>
        <a:ext cx="5364479" cy="777600"/>
      </dsp:txXfrm>
    </dsp:sp>
    <dsp:sp modelId="{41A98DEC-7355-45A2-9130-C82453C7E71D}">
      <dsp:nvSpPr>
        <dsp:cNvPr id="0" name=""/>
        <dsp:cNvSpPr/>
      </dsp:nvSpPr>
      <dsp:spPr>
        <a:xfrm>
          <a:off x="0" y="768393"/>
          <a:ext cx="5364479" cy="34092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1" u="sng" kern="1200" dirty="0"/>
            <a:t>Titre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1" u="sng" kern="1200" dirty="0"/>
            <a:t>Auteur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1" u="sng" kern="1200" dirty="0"/>
            <a:t>Date de première publication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Genre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Langue originale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Prix littéraires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Résumé</a:t>
          </a:r>
        </a:p>
      </dsp:txBody>
      <dsp:txXfrm>
        <a:off x="0" y="768393"/>
        <a:ext cx="5364479" cy="3409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C77C2-F492-4524-B407-D84909E3148F}">
      <dsp:nvSpPr>
        <dsp:cNvPr id="0" name=""/>
        <dsp:cNvSpPr/>
      </dsp:nvSpPr>
      <dsp:spPr>
        <a:xfrm>
          <a:off x="0" y="0"/>
          <a:ext cx="396675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Livre</a:t>
          </a:r>
        </a:p>
      </dsp:txBody>
      <dsp:txXfrm>
        <a:off x="0" y="0"/>
        <a:ext cx="3966754" cy="604800"/>
      </dsp:txXfrm>
    </dsp:sp>
    <dsp:sp modelId="{41A98DEC-7355-45A2-9130-C82453C7E71D}">
      <dsp:nvSpPr>
        <dsp:cNvPr id="0" name=""/>
        <dsp:cNvSpPr/>
      </dsp:nvSpPr>
      <dsp:spPr>
        <a:xfrm>
          <a:off x="0" y="619934"/>
          <a:ext cx="3966754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b="1" u="sng" kern="1200" dirty="0"/>
            <a:t>ISBN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Titre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Auteur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Date de publication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Editeur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Collection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Nombre de pages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Format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Image de couverture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Quatrième de couverture</a:t>
          </a:r>
        </a:p>
      </dsp:txBody>
      <dsp:txXfrm>
        <a:off x="0" y="619934"/>
        <a:ext cx="3966754" cy="3689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C77C2-F492-4524-B407-D84909E3148F}">
      <dsp:nvSpPr>
        <dsp:cNvPr id="0" name=""/>
        <dsp:cNvSpPr/>
      </dsp:nvSpPr>
      <dsp:spPr>
        <a:xfrm>
          <a:off x="0" y="0"/>
          <a:ext cx="396675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Livre</a:t>
          </a:r>
        </a:p>
      </dsp:txBody>
      <dsp:txXfrm>
        <a:off x="0" y="0"/>
        <a:ext cx="3966754" cy="662400"/>
      </dsp:txXfrm>
    </dsp:sp>
    <dsp:sp modelId="{41A98DEC-7355-45A2-9130-C82453C7E71D}">
      <dsp:nvSpPr>
        <dsp:cNvPr id="0" name=""/>
        <dsp:cNvSpPr/>
      </dsp:nvSpPr>
      <dsp:spPr>
        <a:xfrm>
          <a:off x="0" y="662460"/>
          <a:ext cx="3966754" cy="3661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b="1" u="sng" kern="1200" dirty="0"/>
            <a:t>Code barre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b="0" u="none" kern="1200" dirty="0"/>
            <a:t>ISBN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Titre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Auteur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Prix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Promotion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Stock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Nombre exemplaires vendus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Avis du libraire</a:t>
          </a:r>
        </a:p>
      </dsp:txBody>
      <dsp:txXfrm>
        <a:off x="0" y="662460"/>
        <a:ext cx="3966754" cy="3661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C77C2-F492-4524-B407-D84909E3148F}">
      <dsp:nvSpPr>
        <dsp:cNvPr id="0" name=""/>
        <dsp:cNvSpPr/>
      </dsp:nvSpPr>
      <dsp:spPr>
        <a:xfrm>
          <a:off x="0" y="0"/>
          <a:ext cx="396675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Livre</a:t>
          </a:r>
        </a:p>
      </dsp:txBody>
      <dsp:txXfrm>
        <a:off x="0" y="0"/>
        <a:ext cx="3966754" cy="777600"/>
      </dsp:txXfrm>
    </dsp:sp>
    <dsp:sp modelId="{41A98DEC-7355-45A2-9130-C82453C7E71D}">
      <dsp:nvSpPr>
        <dsp:cNvPr id="0" name=""/>
        <dsp:cNvSpPr/>
      </dsp:nvSpPr>
      <dsp:spPr>
        <a:xfrm>
          <a:off x="0" y="776746"/>
          <a:ext cx="3966754" cy="34092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1" u="sng" kern="1200" dirty="0"/>
            <a:t>Titre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1" u="sng" kern="1200" dirty="0"/>
            <a:t>Auteur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0" u="none" kern="1200" dirty="0"/>
            <a:t>Genre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Note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Critique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Date de lecture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Recommandation ?</a:t>
          </a:r>
        </a:p>
      </dsp:txBody>
      <dsp:txXfrm>
        <a:off x="0" y="776746"/>
        <a:ext cx="3966754" cy="3409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FDCB53-72AA-43CD-9FCE-A0499508149C}" type="datetime1">
              <a:rPr lang="fr-FR" smtClean="0"/>
              <a:t>10/09/2019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CD182F-7DDD-4384-AA69-7AB64275A48B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 eaLnBrk="1" latinLnBrk="0" hangingPunct="1"/>
            <a:r>
              <a:rPr lang="fr-FR"/>
              <a:t>Modifiez les styles du texte</a:t>
            </a:r>
          </a:p>
          <a:p>
            <a:pPr lvl="1" rtl="0"/>
            <a:r>
              <a:rPr lang="fr-FR" noProof="0"/>
              <a:t>Deuxième </a:t>
            </a:r>
            <a:r>
              <a:rPr lang="fr-FR" noProof="0" dirty="0"/>
              <a:t>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7" name="Rectangle 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1" name="Rectangle 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95E0B943-9297-4C9F-8437-1A0FF04E8346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5A150A-8D56-402F-97E8-6B780F8C4B78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1pPr rtl="0" eaLnBrk="1" latinLnBrk="0" hangingPunct="1"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fr-FR" dirty="0"/>
              <a:t>Modifiez les styles du texte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52C1B6-C048-4F6A-8D97-EECC696876D4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38971-908A-40D0-B4E0-85A06F7314C6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90209D-52CD-497F-AE03-B1FAF4B186AE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077E44-9FBF-47EB-97A9-FF9836F55CBD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6D772-8559-42A3-9C9C-A6FF67BB0C3A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CDE651ED-711A-4385-AD67-9301FEA3392E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D6DB0-53BF-40D0-BCC3-96D84CF9149C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CD8C0-AC97-4A96-9BC6-345DE28D59E7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l’icône pour ajouter une image</a:t>
            </a:r>
            <a:endParaRPr kumimoji="0"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C84081-7345-42A0-B5C3-B0D169183EB5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9" name="Rectangle 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C2AAC270-4611-41B0-881B-807FA985DB87}" type="datetime1">
              <a:rPr lang="fr-FR" noProof="0" smtClean="0"/>
              <a:t>10/09/2019</a:t>
            </a:fld>
            <a:endParaRPr lang="fr-FR" noProof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données</a:t>
            </a:r>
            <a:br>
              <a:rPr lang="fr-FR" dirty="0"/>
            </a:br>
            <a:r>
              <a:rPr lang="fr-FR" dirty="0"/>
              <a:t>Exercices de modélisation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HEI 2019 / 2020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6405F2D-A7BD-45AB-969B-59B06D0BACBC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50573" y="2977083"/>
            <a:ext cx="0" cy="1072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1AFE2A4B-1A66-4282-B954-301069060265}"/>
              </a:ext>
            </a:extLst>
          </p:cNvPr>
          <p:cNvGrpSpPr/>
          <p:nvPr/>
        </p:nvGrpSpPr>
        <p:grpSpPr>
          <a:xfrm>
            <a:off x="4837612" y="2977083"/>
            <a:ext cx="2592977" cy="451917"/>
            <a:chOff x="0" y="0"/>
            <a:chExt cx="3966754" cy="604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206C09-E5A6-443C-A8ED-BE7517C0706C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DD81667-EF6F-4E84-957E-39CC05FD0B33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Livre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43C6524-C6E4-4419-9092-8A8DA1C25FE1}"/>
              </a:ext>
            </a:extLst>
          </p:cNvPr>
          <p:cNvGrpSpPr/>
          <p:nvPr/>
        </p:nvGrpSpPr>
        <p:grpSpPr>
          <a:xfrm>
            <a:off x="4837612" y="3429001"/>
            <a:ext cx="2592977" cy="2547481"/>
            <a:chOff x="-235131" y="2174190"/>
            <a:chExt cx="3966754" cy="3409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F9FB1-316F-49F8-BB3A-F465101199E8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3304BFF-D1A5-48ED-B19E-9C3400E2BD04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Code barre interne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Titre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Editeur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Etat du livre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Pour enfant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Rayonnage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Série</a:t>
              </a:r>
              <a:endParaRPr lang="fr-FR" sz="2000" kern="12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BF1D654-FDB5-40D6-A0B3-E420363CF1F0}"/>
              </a:ext>
            </a:extLst>
          </p:cNvPr>
          <p:cNvGrpSpPr/>
          <p:nvPr/>
        </p:nvGrpSpPr>
        <p:grpSpPr>
          <a:xfrm>
            <a:off x="9054737" y="1168117"/>
            <a:ext cx="2592977" cy="451917"/>
            <a:chOff x="0" y="0"/>
            <a:chExt cx="3966754" cy="6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AF539F-6B1E-4E67-A85A-3CAEB5EED127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5F78946-E461-433C-8487-8AE437C4809B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Artiste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F69E657-D375-4CEB-95ED-52070E070811}"/>
              </a:ext>
            </a:extLst>
          </p:cNvPr>
          <p:cNvGrpSpPr/>
          <p:nvPr/>
        </p:nvGrpSpPr>
        <p:grpSpPr>
          <a:xfrm>
            <a:off x="9054737" y="1620035"/>
            <a:ext cx="2592977" cy="1210715"/>
            <a:chOff x="-235131" y="2174190"/>
            <a:chExt cx="3966754" cy="3409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712B5-E165-474C-96DC-E72C280E1078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69B4CBE-34B1-4DEE-BCDB-394C0489C108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Prénom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Nationalité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61AD3BA-3589-41D6-9396-B2FE74201962}"/>
              </a:ext>
            </a:extLst>
          </p:cNvPr>
          <p:cNvGrpSpPr/>
          <p:nvPr/>
        </p:nvGrpSpPr>
        <p:grpSpPr>
          <a:xfrm>
            <a:off x="446314" y="1168117"/>
            <a:ext cx="2592977" cy="451917"/>
            <a:chOff x="0" y="0"/>
            <a:chExt cx="3966754" cy="6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1A160-A07C-48F4-A71B-5B9B31767493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7296A16-6AC6-4D72-9598-1A63460B8433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Usager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D3D87AD-AFBB-44F7-A731-D8F7DD0C4D9F}"/>
              </a:ext>
            </a:extLst>
          </p:cNvPr>
          <p:cNvGrpSpPr/>
          <p:nvPr/>
        </p:nvGrpSpPr>
        <p:grpSpPr>
          <a:xfrm>
            <a:off x="446314" y="1620036"/>
            <a:ext cx="2592977" cy="1357048"/>
            <a:chOff x="-235131" y="2174190"/>
            <a:chExt cx="3966754" cy="34092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8895CA-5C42-43D5-B28A-28379BBC85B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C05E06-E8C1-4BBA-A5DD-9A20ADA550DE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Prénom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Date abonnement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CBA2FB77-F136-41A9-8CC4-D6136DF18C0D}"/>
              </a:ext>
            </a:extLst>
          </p:cNvPr>
          <p:cNvCxnSpPr>
            <a:cxnSpLocks/>
          </p:cNvCxnSpPr>
          <p:nvPr/>
        </p:nvCxnSpPr>
        <p:spPr>
          <a:xfrm flipV="1">
            <a:off x="7430589" y="2481943"/>
            <a:ext cx="1624148" cy="113211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F3DFD73-A88A-4C9F-8E82-7FF1A4F10F63}"/>
              </a:ext>
            </a:extLst>
          </p:cNvPr>
          <p:cNvSpPr txBox="1"/>
          <p:nvPr/>
        </p:nvSpPr>
        <p:spPr>
          <a:xfrm>
            <a:off x="7785463" y="2119142"/>
            <a:ext cx="7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Ecrire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2FB996-6875-442A-8ECF-780E748E76A7}"/>
              </a:ext>
            </a:extLst>
          </p:cNvPr>
          <p:cNvSpPr txBox="1"/>
          <p:nvPr/>
        </p:nvSpPr>
        <p:spPr>
          <a:xfrm>
            <a:off x="8605669" y="2481942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B38C91-2E2F-4B3C-B197-5BA7D9BF5AFD}"/>
              </a:ext>
            </a:extLst>
          </p:cNvPr>
          <p:cNvSpPr txBox="1"/>
          <p:nvPr/>
        </p:nvSpPr>
        <p:spPr>
          <a:xfrm>
            <a:off x="7501310" y="3614057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D6DB7A-0CA4-44E1-A82E-E03E1AE24F34}"/>
              </a:ext>
            </a:extLst>
          </p:cNvPr>
          <p:cNvSpPr txBox="1"/>
          <p:nvPr/>
        </p:nvSpPr>
        <p:spPr>
          <a:xfrm>
            <a:off x="1850573" y="3048000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8E1C6CC-91F5-402C-8F21-B26D218A28A4}"/>
              </a:ext>
            </a:extLst>
          </p:cNvPr>
          <p:cNvSpPr txBox="1"/>
          <p:nvPr/>
        </p:nvSpPr>
        <p:spPr>
          <a:xfrm>
            <a:off x="1840154" y="3702033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E5084AB2-19AD-41B2-A04A-DC568F635A88}"/>
              </a:ext>
            </a:extLst>
          </p:cNvPr>
          <p:cNvGrpSpPr/>
          <p:nvPr/>
        </p:nvGrpSpPr>
        <p:grpSpPr>
          <a:xfrm>
            <a:off x="9054737" y="4133385"/>
            <a:ext cx="2592977" cy="451917"/>
            <a:chOff x="0" y="0"/>
            <a:chExt cx="3966754" cy="6048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D546CB-3533-40C8-B8D9-CD142C3A24FB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E0CA2E4-1CB7-41A6-9BD1-36E9878EBF26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Genre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4B0BA81-6670-4DAA-8C1E-FA2533693F7F}"/>
              </a:ext>
            </a:extLst>
          </p:cNvPr>
          <p:cNvGrpSpPr/>
          <p:nvPr/>
        </p:nvGrpSpPr>
        <p:grpSpPr>
          <a:xfrm>
            <a:off x="9054737" y="4585304"/>
            <a:ext cx="2592977" cy="578879"/>
            <a:chOff x="-235131" y="2174190"/>
            <a:chExt cx="3966754" cy="34092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BF4C44-0ABC-439C-9A58-D94E5BC4279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3DB690C9-18E3-4CD9-BD19-ECC0AC9D8DBF}"/>
                </a:ext>
              </a:extLst>
            </p:cNvPr>
            <p:cNvSpPr txBox="1"/>
            <p:nvPr/>
          </p:nvSpPr>
          <p:spPr>
            <a:xfrm>
              <a:off x="-235131" y="2174195"/>
              <a:ext cx="3966754" cy="3409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8D514EE-AD6E-41D8-A5EF-DA111355DB1D}"/>
              </a:ext>
            </a:extLst>
          </p:cNvPr>
          <p:cNvCxnSpPr>
            <a:cxnSpLocks/>
          </p:cNvCxnSpPr>
          <p:nvPr/>
        </p:nvCxnSpPr>
        <p:spPr>
          <a:xfrm>
            <a:off x="7430589" y="4868091"/>
            <a:ext cx="16241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D9B45FD1-05F4-4668-ADFB-EF6471D18573}"/>
              </a:ext>
            </a:extLst>
          </p:cNvPr>
          <p:cNvSpPr txBox="1"/>
          <p:nvPr/>
        </p:nvSpPr>
        <p:spPr>
          <a:xfrm>
            <a:off x="7501310" y="4868091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40A8639-054E-42E5-B72C-70F48DF5A4D1}"/>
              </a:ext>
            </a:extLst>
          </p:cNvPr>
          <p:cNvSpPr txBox="1"/>
          <p:nvPr/>
        </p:nvSpPr>
        <p:spPr>
          <a:xfrm>
            <a:off x="8584831" y="4877635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1-N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7B7863-6BC2-4C69-BE2C-70CD7FAD78A1}"/>
              </a:ext>
            </a:extLst>
          </p:cNvPr>
          <p:cNvGrpSpPr/>
          <p:nvPr/>
        </p:nvGrpSpPr>
        <p:grpSpPr>
          <a:xfrm>
            <a:off x="209007" y="4049948"/>
            <a:ext cx="3283132" cy="451917"/>
            <a:chOff x="0" y="0"/>
            <a:chExt cx="3966754" cy="604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7E2573-F192-42B7-9CAB-122EFA02C298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EA96245-4348-49AE-8C6F-AAB3EF0EA80D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Emprunt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4937D5F-3103-483F-8E20-2B3281B63B47}"/>
              </a:ext>
            </a:extLst>
          </p:cNvPr>
          <p:cNvGrpSpPr/>
          <p:nvPr/>
        </p:nvGrpSpPr>
        <p:grpSpPr>
          <a:xfrm>
            <a:off x="209007" y="4501867"/>
            <a:ext cx="3283132" cy="1357048"/>
            <a:chOff x="-235131" y="2174190"/>
            <a:chExt cx="3966754" cy="340929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9162F7-A820-4566-9C8E-9FF9BB68EAE6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59880ECE-221B-40F7-B346-C267ACCB5CC1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Date emprunt</a:t>
              </a:r>
              <a:endParaRPr lang="fr-FR" sz="2000" b="1" u="sng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Date de rendu attendue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Date de rendu réelle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328C992-1D0F-4786-8BFF-CF2CC92FA689}"/>
              </a:ext>
            </a:extLst>
          </p:cNvPr>
          <p:cNvCxnSpPr>
            <a:cxnSpLocks/>
          </p:cNvCxnSpPr>
          <p:nvPr/>
        </p:nvCxnSpPr>
        <p:spPr>
          <a:xfrm>
            <a:off x="3492138" y="4868091"/>
            <a:ext cx="13454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4FE79B-35E0-456B-8202-E69BE2326516}"/>
              </a:ext>
            </a:extLst>
          </p:cNvPr>
          <p:cNvSpPr txBox="1"/>
          <p:nvPr/>
        </p:nvSpPr>
        <p:spPr>
          <a:xfrm>
            <a:off x="4388544" y="4877634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9C5CB70-0A57-40A0-B5A8-88BCE9B7CD3E}"/>
              </a:ext>
            </a:extLst>
          </p:cNvPr>
          <p:cNvSpPr txBox="1"/>
          <p:nvPr/>
        </p:nvSpPr>
        <p:spPr>
          <a:xfrm>
            <a:off x="3551246" y="4868091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F134C4A3-F258-4EA4-858D-2EC5949A2BF4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7025679" y="948023"/>
            <a:ext cx="1137483" cy="292063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17E4BE99-A285-4B8C-8602-A1A7272ACC63}"/>
              </a:ext>
            </a:extLst>
          </p:cNvPr>
          <p:cNvSpPr txBox="1"/>
          <p:nvPr/>
        </p:nvSpPr>
        <p:spPr>
          <a:xfrm>
            <a:off x="6065685" y="14973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Dessiner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39EF221-DFAE-4CAB-9278-52DEA89DD304}"/>
              </a:ext>
            </a:extLst>
          </p:cNvPr>
          <p:cNvSpPr txBox="1"/>
          <p:nvPr/>
        </p:nvSpPr>
        <p:spPr>
          <a:xfrm>
            <a:off x="8605669" y="1543509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A58A9-F21D-43EA-88C1-05C571BF4556}"/>
              </a:ext>
            </a:extLst>
          </p:cNvPr>
          <p:cNvSpPr txBox="1"/>
          <p:nvPr/>
        </p:nvSpPr>
        <p:spPr>
          <a:xfrm>
            <a:off x="6126774" y="2620441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</p:spTree>
    <p:extLst>
      <p:ext uri="{BB962C8B-B14F-4D97-AF65-F5344CB8AC3E}">
        <p14:creationId xmlns:p14="http://schemas.microsoft.com/office/powerpoint/2010/main" val="17939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AFE2A4B-1A66-4282-B954-301069060265}"/>
              </a:ext>
            </a:extLst>
          </p:cNvPr>
          <p:cNvGrpSpPr/>
          <p:nvPr/>
        </p:nvGrpSpPr>
        <p:grpSpPr>
          <a:xfrm>
            <a:off x="4837612" y="2977083"/>
            <a:ext cx="2592977" cy="451917"/>
            <a:chOff x="0" y="0"/>
            <a:chExt cx="3966754" cy="604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206C09-E5A6-443C-A8ED-BE7517C0706C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DD81667-EF6F-4E84-957E-39CC05FD0B33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Livre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43C6524-C6E4-4419-9092-8A8DA1C25FE1}"/>
              </a:ext>
            </a:extLst>
          </p:cNvPr>
          <p:cNvGrpSpPr/>
          <p:nvPr/>
        </p:nvGrpSpPr>
        <p:grpSpPr>
          <a:xfrm>
            <a:off x="4837612" y="3429001"/>
            <a:ext cx="2592977" cy="2547481"/>
            <a:chOff x="-235131" y="2174190"/>
            <a:chExt cx="3966754" cy="3409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F9FB1-316F-49F8-BB3A-F465101199E8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3304BFF-D1A5-48ED-B19E-9C3400E2BD04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Code barre interne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Titre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Editeur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Etat du livre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Pour enfant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fr-FR" sz="2000" dirty="0"/>
                <a:t>Rayonnage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Série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BF1D654-FDB5-40D6-A0B3-E420363CF1F0}"/>
              </a:ext>
            </a:extLst>
          </p:cNvPr>
          <p:cNvGrpSpPr/>
          <p:nvPr/>
        </p:nvGrpSpPr>
        <p:grpSpPr>
          <a:xfrm>
            <a:off x="9054737" y="1168117"/>
            <a:ext cx="2592977" cy="451917"/>
            <a:chOff x="0" y="0"/>
            <a:chExt cx="3966754" cy="6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AF539F-6B1E-4E67-A85A-3CAEB5EED127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5F78946-E461-433C-8487-8AE437C4809B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Artiste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F69E657-D375-4CEB-95ED-52070E070811}"/>
              </a:ext>
            </a:extLst>
          </p:cNvPr>
          <p:cNvGrpSpPr/>
          <p:nvPr/>
        </p:nvGrpSpPr>
        <p:grpSpPr>
          <a:xfrm>
            <a:off x="9054737" y="1620035"/>
            <a:ext cx="2592977" cy="1210715"/>
            <a:chOff x="-235131" y="2174190"/>
            <a:chExt cx="3966754" cy="3409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712B5-E165-474C-96DC-E72C280E1078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69B4CBE-34B1-4DEE-BCDB-394C0489C108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Prénom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Nationalité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61AD3BA-3589-41D6-9396-B2FE74201962}"/>
              </a:ext>
            </a:extLst>
          </p:cNvPr>
          <p:cNvGrpSpPr/>
          <p:nvPr/>
        </p:nvGrpSpPr>
        <p:grpSpPr>
          <a:xfrm>
            <a:off x="446314" y="1168117"/>
            <a:ext cx="2592977" cy="451917"/>
            <a:chOff x="0" y="0"/>
            <a:chExt cx="3966754" cy="6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1A160-A07C-48F4-A71B-5B9B31767493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7296A16-6AC6-4D72-9598-1A63460B8433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Usager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D3D87AD-AFBB-44F7-A731-D8F7DD0C4D9F}"/>
              </a:ext>
            </a:extLst>
          </p:cNvPr>
          <p:cNvGrpSpPr/>
          <p:nvPr/>
        </p:nvGrpSpPr>
        <p:grpSpPr>
          <a:xfrm>
            <a:off x="446314" y="1620036"/>
            <a:ext cx="2592977" cy="1357048"/>
            <a:chOff x="-235131" y="2174190"/>
            <a:chExt cx="3966754" cy="34092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8895CA-5C42-43D5-B28A-28379BBC85B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C05E06-E8C1-4BBA-A5DD-9A20ADA550DE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Prénom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Date abonnement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E5084AB2-19AD-41B2-A04A-DC568F635A88}"/>
              </a:ext>
            </a:extLst>
          </p:cNvPr>
          <p:cNvGrpSpPr/>
          <p:nvPr/>
        </p:nvGrpSpPr>
        <p:grpSpPr>
          <a:xfrm>
            <a:off x="9054737" y="4133385"/>
            <a:ext cx="2592977" cy="451917"/>
            <a:chOff x="0" y="0"/>
            <a:chExt cx="3966754" cy="6048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D546CB-3533-40C8-B8D9-CD142C3A24FB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E0CA2E4-1CB7-41A6-9BD1-36E9878EBF26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Genre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4B0BA81-6670-4DAA-8C1E-FA2533693F7F}"/>
              </a:ext>
            </a:extLst>
          </p:cNvPr>
          <p:cNvGrpSpPr/>
          <p:nvPr/>
        </p:nvGrpSpPr>
        <p:grpSpPr>
          <a:xfrm>
            <a:off x="9054737" y="4585304"/>
            <a:ext cx="2592977" cy="578879"/>
            <a:chOff x="-235131" y="2174190"/>
            <a:chExt cx="3966754" cy="34092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BF4C44-0ABC-439C-9A58-D94E5BC4279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3DB690C9-18E3-4CD9-BD19-ECC0AC9D8DBF}"/>
                </a:ext>
              </a:extLst>
            </p:cNvPr>
            <p:cNvSpPr txBox="1"/>
            <p:nvPr/>
          </p:nvSpPr>
          <p:spPr>
            <a:xfrm>
              <a:off x="-235131" y="2174195"/>
              <a:ext cx="3966754" cy="3409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8D514EE-AD6E-41D8-A5EF-DA111355DB1D}"/>
              </a:ext>
            </a:extLst>
          </p:cNvPr>
          <p:cNvCxnSpPr>
            <a:cxnSpLocks/>
          </p:cNvCxnSpPr>
          <p:nvPr/>
        </p:nvCxnSpPr>
        <p:spPr>
          <a:xfrm>
            <a:off x="7430589" y="4868091"/>
            <a:ext cx="16241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D9B45FD1-05F4-4668-ADFB-EF6471D18573}"/>
              </a:ext>
            </a:extLst>
          </p:cNvPr>
          <p:cNvSpPr txBox="1"/>
          <p:nvPr/>
        </p:nvSpPr>
        <p:spPr>
          <a:xfrm>
            <a:off x="7501310" y="4868091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40A8639-054E-42E5-B72C-70F48DF5A4D1}"/>
              </a:ext>
            </a:extLst>
          </p:cNvPr>
          <p:cNvSpPr txBox="1"/>
          <p:nvPr/>
        </p:nvSpPr>
        <p:spPr>
          <a:xfrm>
            <a:off x="8584831" y="4877635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EA96245-4348-49AE-8C6F-AAB3EF0EA80D}"/>
              </a:ext>
            </a:extLst>
          </p:cNvPr>
          <p:cNvSpPr txBox="1"/>
          <p:nvPr/>
        </p:nvSpPr>
        <p:spPr>
          <a:xfrm>
            <a:off x="148047" y="4076073"/>
            <a:ext cx="3283132" cy="451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9352" tIns="85344" rIns="149352" bIns="85344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kern="1200" dirty="0">
                <a:solidFill>
                  <a:schemeClr val="tx1"/>
                </a:solidFill>
              </a:rPr>
              <a:t>Emprunter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4937D5F-3103-483F-8E20-2B3281B63B47}"/>
              </a:ext>
            </a:extLst>
          </p:cNvPr>
          <p:cNvGrpSpPr/>
          <p:nvPr/>
        </p:nvGrpSpPr>
        <p:grpSpPr>
          <a:xfrm>
            <a:off x="148047" y="4527992"/>
            <a:ext cx="3283132" cy="1357048"/>
            <a:chOff x="-235131" y="2174190"/>
            <a:chExt cx="3966754" cy="340929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9162F7-A820-4566-9C8E-9FF9BB68EAE6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59880ECE-221B-40F7-B346-C267ACCB5CC1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>
                  <a:solidFill>
                    <a:schemeClr val="bg1"/>
                  </a:solidFill>
                </a:rPr>
                <a:t>Date emprunt</a:t>
              </a:r>
              <a:endParaRPr lang="fr-FR" sz="2000" b="1" u="sng" dirty="0">
                <a:solidFill>
                  <a:schemeClr val="bg1"/>
                </a:solidFill>
              </a:endParaRP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>
                  <a:solidFill>
                    <a:schemeClr val="bg1"/>
                  </a:solidFill>
                </a:rPr>
                <a:t>Date de rendu attendue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>
                  <a:solidFill>
                    <a:schemeClr val="bg1"/>
                  </a:solidFill>
                </a:rPr>
                <a:t>Date de rendu réelle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>
                <a:solidFill>
                  <a:schemeClr val="bg1"/>
                </a:solidFill>
              </a:endParaRP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42C94718-1051-4875-9AA9-F81BF8A41D22}"/>
              </a:ext>
            </a:extLst>
          </p:cNvPr>
          <p:cNvSpPr txBox="1"/>
          <p:nvPr/>
        </p:nvSpPr>
        <p:spPr>
          <a:xfrm>
            <a:off x="5336657" y="1260993"/>
            <a:ext cx="2592977" cy="451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9352" tIns="85344" rIns="149352" bIns="85344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kern="1200" dirty="0">
                <a:solidFill>
                  <a:schemeClr val="tx1"/>
                </a:solidFill>
              </a:rPr>
              <a:t>Créer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D42E63F0-BE10-480D-87AD-17761440B9A5}"/>
              </a:ext>
            </a:extLst>
          </p:cNvPr>
          <p:cNvGrpSpPr/>
          <p:nvPr/>
        </p:nvGrpSpPr>
        <p:grpSpPr>
          <a:xfrm>
            <a:off x="5336657" y="1712911"/>
            <a:ext cx="2592977" cy="578879"/>
            <a:chOff x="-235131" y="2174190"/>
            <a:chExt cx="3966754" cy="340928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9D17CC-7207-4C2E-9CF4-6B709C34901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EFBC2B49-A905-489A-A0E3-F7C3A3A3888F}"/>
                </a:ext>
              </a:extLst>
            </p:cNvPr>
            <p:cNvSpPr txBox="1"/>
            <p:nvPr/>
          </p:nvSpPr>
          <p:spPr>
            <a:xfrm>
              <a:off x="-235131" y="2174195"/>
              <a:ext cx="3966754" cy="3409280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>
                  <a:solidFill>
                    <a:schemeClr val="bg1"/>
                  </a:solidFill>
                </a:rPr>
                <a:t>Rôle </a:t>
              </a:r>
              <a:r>
                <a:rPr lang="fr-FR" sz="2000" b="1" u="sng" kern="1200" dirty="0">
                  <a:solidFill>
                    <a:schemeClr val="bg1"/>
                  </a:solidFill>
                </a:rPr>
                <a:t> 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>
                <a:solidFill>
                  <a:schemeClr val="bg1"/>
                </a:solidFill>
              </a:endParaRP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>
                <a:solidFill>
                  <a:schemeClr val="bg1"/>
                </a:solidFill>
              </a:endParaRP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FAB7EFE-7567-4DC9-85DC-AD9A95D0AE22}"/>
              </a:ext>
            </a:extLst>
          </p:cNvPr>
          <p:cNvSpPr txBox="1"/>
          <p:nvPr/>
        </p:nvSpPr>
        <p:spPr>
          <a:xfrm>
            <a:off x="8584831" y="2247483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05AB5A-0CFC-4118-90E8-18708C8FAB21}"/>
              </a:ext>
            </a:extLst>
          </p:cNvPr>
          <p:cNvSpPr txBox="1"/>
          <p:nvPr/>
        </p:nvSpPr>
        <p:spPr>
          <a:xfrm>
            <a:off x="7491409" y="3513515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3D8C479-84F5-4EDF-B82F-FC7A97C6B16E}"/>
              </a:ext>
            </a:extLst>
          </p:cNvPr>
          <p:cNvCxnSpPr/>
          <p:nvPr/>
        </p:nvCxnSpPr>
        <p:spPr>
          <a:xfrm flipV="1">
            <a:off x="7430589" y="2546924"/>
            <a:ext cx="1624148" cy="97133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3BB2D8-C8D9-4233-822D-8674494875FA}"/>
              </a:ext>
            </a:extLst>
          </p:cNvPr>
          <p:cNvCxnSpPr/>
          <p:nvPr/>
        </p:nvCxnSpPr>
        <p:spPr>
          <a:xfrm flipH="1" flipV="1">
            <a:off x="7501310" y="2247483"/>
            <a:ext cx="736999" cy="5832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A75219F2-D860-4698-975B-3E83532BF537}"/>
              </a:ext>
            </a:extLst>
          </p:cNvPr>
          <p:cNvCxnSpPr>
            <a:cxnSpLocks/>
          </p:cNvCxnSpPr>
          <p:nvPr/>
        </p:nvCxnSpPr>
        <p:spPr>
          <a:xfrm>
            <a:off x="3039291" y="2692900"/>
            <a:ext cx="1798321" cy="92744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E376F029-3485-4F67-AA29-4FE3CA5ED757}"/>
              </a:ext>
            </a:extLst>
          </p:cNvPr>
          <p:cNvSpPr txBox="1"/>
          <p:nvPr/>
        </p:nvSpPr>
        <p:spPr>
          <a:xfrm>
            <a:off x="3100111" y="2702036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E985130-87F1-4259-8EA4-504D06D77D0D}"/>
              </a:ext>
            </a:extLst>
          </p:cNvPr>
          <p:cNvSpPr txBox="1"/>
          <p:nvPr/>
        </p:nvSpPr>
        <p:spPr>
          <a:xfrm>
            <a:off x="4378125" y="3620345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ABCD8C6A-077C-4EDA-BCE2-BA43CF547803}"/>
              </a:ext>
            </a:extLst>
          </p:cNvPr>
          <p:cNvCxnSpPr>
            <a:cxnSpLocks/>
          </p:cNvCxnSpPr>
          <p:nvPr/>
        </p:nvCxnSpPr>
        <p:spPr>
          <a:xfrm flipH="1">
            <a:off x="3093091" y="3326674"/>
            <a:ext cx="845360" cy="74939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6405F2D-A7BD-45AB-969B-59B06D0BACBC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50573" y="2977083"/>
            <a:ext cx="0" cy="1072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1AFE2A4B-1A66-4282-B954-301069060265}"/>
              </a:ext>
            </a:extLst>
          </p:cNvPr>
          <p:cNvGrpSpPr/>
          <p:nvPr/>
        </p:nvGrpSpPr>
        <p:grpSpPr>
          <a:xfrm>
            <a:off x="4837612" y="2977083"/>
            <a:ext cx="2592977" cy="451917"/>
            <a:chOff x="0" y="0"/>
            <a:chExt cx="3966754" cy="604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206C09-E5A6-443C-A8ED-BE7517C0706C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DD81667-EF6F-4E84-957E-39CC05FD0B33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Livre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43C6524-C6E4-4419-9092-8A8DA1C25FE1}"/>
              </a:ext>
            </a:extLst>
          </p:cNvPr>
          <p:cNvGrpSpPr/>
          <p:nvPr/>
        </p:nvGrpSpPr>
        <p:grpSpPr>
          <a:xfrm>
            <a:off x="4837612" y="3429001"/>
            <a:ext cx="2592977" cy="2547481"/>
            <a:chOff x="-235131" y="2174190"/>
            <a:chExt cx="3966754" cy="3409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F9FB1-316F-49F8-BB3A-F465101199E8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3304BFF-D1A5-48ED-B19E-9C3400E2BD04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Code barre interne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Titre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Editeur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Etat du livre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Pour enfant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fr-FR" sz="2000" dirty="0"/>
                <a:t>Rayonnage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Série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BF1D654-FDB5-40D6-A0B3-E420363CF1F0}"/>
              </a:ext>
            </a:extLst>
          </p:cNvPr>
          <p:cNvGrpSpPr/>
          <p:nvPr/>
        </p:nvGrpSpPr>
        <p:grpSpPr>
          <a:xfrm>
            <a:off x="9054737" y="1168117"/>
            <a:ext cx="2592977" cy="451917"/>
            <a:chOff x="0" y="0"/>
            <a:chExt cx="3966754" cy="6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AF539F-6B1E-4E67-A85A-3CAEB5EED127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5F78946-E461-433C-8487-8AE437C4809B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Artiste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F69E657-D375-4CEB-95ED-52070E070811}"/>
              </a:ext>
            </a:extLst>
          </p:cNvPr>
          <p:cNvGrpSpPr/>
          <p:nvPr/>
        </p:nvGrpSpPr>
        <p:grpSpPr>
          <a:xfrm>
            <a:off x="9054737" y="1620035"/>
            <a:ext cx="2592977" cy="1210715"/>
            <a:chOff x="-235131" y="2174190"/>
            <a:chExt cx="3966754" cy="3409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712B5-E165-474C-96DC-E72C280E1078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69B4CBE-34B1-4DEE-BCDB-394C0489C108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Prénom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Nationalité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61AD3BA-3589-41D6-9396-B2FE74201962}"/>
              </a:ext>
            </a:extLst>
          </p:cNvPr>
          <p:cNvGrpSpPr/>
          <p:nvPr/>
        </p:nvGrpSpPr>
        <p:grpSpPr>
          <a:xfrm>
            <a:off x="446314" y="1168117"/>
            <a:ext cx="2592977" cy="451917"/>
            <a:chOff x="0" y="0"/>
            <a:chExt cx="3966754" cy="6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1A160-A07C-48F4-A71B-5B9B31767493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7296A16-6AC6-4D72-9598-1A63460B8433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Usager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D3D87AD-AFBB-44F7-A731-D8F7DD0C4D9F}"/>
              </a:ext>
            </a:extLst>
          </p:cNvPr>
          <p:cNvGrpSpPr/>
          <p:nvPr/>
        </p:nvGrpSpPr>
        <p:grpSpPr>
          <a:xfrm>
            <a:off x="446314" y="1620036"/>
            <a:ext cx="2592977" cy="1357048"/>
            <a:chOff x="-235131" y="2174190"/>
            <a:chExt cx="3966754" cy="34092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8895CA-5C42-43D5-B28A-28379BBC85B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C05E06-E8C1-4BBA-A5DD-9A20ADA550DE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Prénom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Date abonnement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D7D6DB7A-0CA4-44E1-A82E-E03E1AE24F34}"/>
              </a:ext>
            </a:extLst>
          </p:cNvPr>
          <p:cNvSpPr txBox="1"/>
          <p:nvPr/>
        </p:nvSpPr>
        <p:spPr>
          <a:xfrm>
            <a:off x="1850573" y="3048000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</a:rPr>
              <a:t>1-1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8E1C6CC-91F5-402C-8F21-B26D218A28A4}"/>
              </a:ext>
            </a:extLst>
          </p:cNvPr>
          <p:cNvSpPr txBox="1"/>
          <p:nvPr/>
        </p:nvSpPr>
        <p:spPr>
          <a:xfrm>
            <a:off x="1840154" y="3702033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E5084AB2-19AD-41B2-A04A-DC568F635A88}"/>
              </a:ext>
            </a:extLst>
          </p:cNvPr>
          <p:cNvGrpSpPr/>
          <p:nvPr/>
        </p:nvGrpSpPr>
        <p:grpSpPr>
          <a:xfrm>
            <a:off x="9054737" y="4133385"/>
            <a:ext cx="2592977" cy="451917"/>
            <a:chOff x="0" y="0"/>
            <a:chExt cx="3966754" cy="6048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D546CB-3533-40C8-B8D9-CD142C3A24FB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E0CA2E4-1CB7-41A6-9BD1-36E9878EBF26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Genre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4B0BA81-6670-4DAA-8C1E-FA2533693F7F}"/>
              </a:ext>
            </a:extLst>
          </p:cNvPr>
          <p:cNvGrpSpPr/>
          <p:nvPr/>
        </p:nvGrpSpPr>
        <p:grpSpPr>
          <a:xfrm>
            <a:off x="9054737" y="4585304"/>
            <a:ext cx="2592977" cy="578879"/>
            <a:chOff x="-235131" y="2174190"/>
            <a:chExt cx="3966754" cy="34092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BF4C44-0ABC-439C-9A58-D94E5BC4279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3DB690C9-18E3-4CD9-BD19-ECC0AC9D8DBF}"/>
                </a:ext>
              </a:extLst>
            </p:cNvPr>
            <p:cNvSpPr txBox="1"/>
            <p:nvPr/>
          </p:nvSpPr>
          <p:spPr>
            <a:xfrm>
              <a:off x="-235131" y="2174195"/>
              <a:ext cx="3966754" cy="3409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8D514EE-AD6E-41D8-A5EF-DA111355DB1D}"/>
              </a:ext>
            </a:extLst>
          </p:cNvPr>
          <p:cNvCxnSpPr>
            <a:cxnSpLocks/>
          </p:cNvCxnSpPr>
          <p:nvPr/>
        </p:nvCxnSpPr>
        <p:spPr>
          <a:xfrm>
            <a:off x="7430589" y="4868091"/>
            <a:ext cx="16241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D9B45FD1-05F4-4668-ADFB-EF6471D18573}"/>
              </a:ext>
            </a:extLst>
          </p:cNvPr>
          <p:cNvSpPr txBox="1"/>
          <p:nvPr/>
        </p:nvSpPr>
        <p:spPr>
          <a:xfrm>
            <a:off x="7501310" y="4868091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40A8639-054E-42E5-B72C-70F48DF5A4D1}"/>
              </a:ext>
            </a:extLst>
          </p:cNvPr>
          <p:cNvSpPr txBox="1"/>
          <p:nvPr/>
        </p:nvSpPr>
        <p:spPr>
          <a:xfrm>
            <a:off x="8584831" y="4877635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1-N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7B7863-6BC2-4C69-BE2C-70CD7FAD78A1}"/>
              </a:ext>
            </a:extLst>
          </p:cNvPr>
          <p:cNvGrpSpPr/>
          <p:nvPr/>
        </p:nvGrpSpPr>
        <p:grpSpPr>
          <a:xfrm>
            <a:off x="209007" y="4049948"/>
            <a:ext cx="3283132" cy="451917"/>
            <a:chOff x="0" y="0"/>
            <a:chExt cx="3966754" cy="604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7E2573-F192-42B7-9CAB-122EFA02C298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EA96245-4348-49AE-8C6F-AAB3EF0EA80D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Emprunt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4937D5F-3103-483F-8E20-2B3281B63B47}"/>
              </a:ext>
            </a:extLst>
          </p:cNvPr>
          <p:cNvGrpSpPr/>
          <p:nvPr/>
        </p:nvGrpSpPr>
        <p:grpSpPr>
          <a:xfrm>
            <a:off x="209007" y="4501867"/>
            <a:ext cx="3283132" cy="1357048"/>
            <a:chOff x="-235131" y="2174190"/>
            <a:chExt cx="3966754" cy="340929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9162F7-A820-4566-9C8E-9FF9BB68EAE6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59880ECE-221B-40F7-B346-C267ACCB5CC1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Date emprunt</a:t>
              </a:r>
              <a:endParaRPr lang="fr-FR" sz="2000" b="1" u="sng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Date de rendu attendue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Date de rendu réelle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328C992-1D0F-4786-8BFF-CF2CC92FA689}"/>
              </a:ext>
            </a:extLst>
          </p:cNvPr>
          <p:cNvCxnSpPr>
            <a:cxnSpLocks/>
          </p:cNvCxnSpPr>
          <p:nvPr/>
        </p:nvCxnSpPr>
        <p:spPr>
          <a:xfrm>
            <a:off x="3492138" y="4868091"/>
            <a:ext cx="13454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4FE79B-35E0-456B-8202-E69BE2326516}"/>
              </a:ext>
            </a:extLst>
          </p:cNvPr>
          <p:cNvSpPr txBox="1"/>
          <p:nvPr/>
        </p:nvSpPr>
        <p:spPr>
          <a:xfrm>
            <a:off x="4388544" y="4877634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</a:rPr>
              <a:t>1-1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9C5CB70-0A57-40A0-B5A8-88BCE9B7CD3E}"/>
              </a:ext>
            </a:extLst>
          </p:cNvPr>
          <p:cNvSpPr txBox="1"/>
          <p:nvPr/>
        </p:nvSpPr>
        <p:spPr>
          <a:xfrm>
            <a:off x="3551246" y="4868091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F26F71E-86E4-4158-A75F-2061C2DBF2E6}"/>
              </a:ext>
            </a:extLst>
          </p:cNvPr>
          <p:cNvGrpSpPr/>
          <p:nvPr/>
        </p:nvGrpSpPr>
        <p:grpSpPr>
          <a:xfrm>
            <a:off x="4837612" y="1194243"/>
            <a:ext cx="2592977" cy="451917"/>
            <a:chOff x="0" y="0"/>
            <a:chExt cx="3966754" cy="6048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17BF66-2E00-452C-AFC8-49AC421A1C10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2C94718-1051-4875-9AA9-F81BF8A41D22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Rôle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D42E63F0-BE10-480D-87AD-17761440B9A5}"/>
              </a:ext>
            </a:extLst>
          </p:cNvPr>
          <p:cNvGrpSpPr/>
          <p:nvPr/>
        </p:nvGrpSpPr>
        <p:grpSpPr>
          <a:xfrm>
            <a:off x="4837612" y="1646162"/>
            <a:ext cx="2592977" cy="578879"/>
            <a:chOff x="-235131" y="2174190"/>
            <a:chExt cx="3966754" cy="340928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9D17CC-7207-4C2E-9CF4-6B709C34901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EFBC2B49-A905-489A-A0E3-F7C3A3A3888F}"/>
                </a:ext>
              </a:extLst>
            </p:cNvPr>
            <p:cNvSpPr txBox="1"/>
            <p:nvPr/>
          </p:nvSpPr>
          <p:spPr>
            <a:xfrm>
              <a:off x="-235131" y="2174195"/>
              <a:ext cx="3966754" cy="3409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kern="1200" dirty="0"/>
                <a:t>Type</a:t>
              </a:r>
              <a:r>
                <a:rPr lang="fr-FR" sz="2000" b="1" u="sng" kern="1200" dirty="0"/>
                <a:t> 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E0D339D-0503-42E4-B203-8F9E5D018D33}"/>
              </a:ext>
            </a:extLst>
          </p:cNvPr>
          <p:cNvCxnSpPr>
            <a:cxnSpLocks/>
          </p:cNvCxnSpPr>
          <p:nvPr/>
        </p:nvCxnSpPr>
        <p:spPr>
          <a:xfrm>
            <a:off x="7432444" y="1933724"/>
            <a:ext cx="16222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898E035E-9CDD-4422-A548-C6DAE57F1F5E}"/>
              </a:ext>
            </a:extLst>
          </p:cNvPr>
          <p:cNvSpPr txBox="1"/>
          <p:nvPr/>
        </p:nvSpPr>
        <p:spPr>
          <a:xfrm>
            <a:off x="8595250" y="1948041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</a:rPr>
              <a:t>1-1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FAB7EFE-7567-4DC9-85DC-AD9A95D0AE22}"/>
              </a:ext>
            </a:extLst>
          </p:cNvPr>
          <p:cNvSpPr txBox="1"/>
          <p:nvPr/>
        </p:nvSpPr>
        <p:spPr>
          <a:xfrm>
            <a:off x="7501310" y="1940883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2BA318A3-065A-45F5-8AC3-43B83BB0B297}"/>
              </a:ext>
            </a:extLst>
          </p:cNvPr>
          <p:cNvCxnSpPr>
            <a:cxnSpLocks/>
          </p:cNvCxnSpPr>
          <p:nvPr/>
        </p:nvCxnSpPr>
        <p:spPr>
          <a:xfrm flipV="1">
            <a:off x="6021539" y="2217882"/>
            <a:ext cx="0" cy="7781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854E14DF-B54B-481D-9BD3-FF1907997EE9}"/>
              </a:ext>
            </a:extLst>
          </p:cNvPr>
          <p:cNvSpPr txBox="1"/>
          <p:nvPr/>
        </p:nvSpPr>
        <p:spPr>
          <a:xfrm>
            <a:off x="6021539" y="2656162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</a:rPr>
              <a:t>1-1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05AB5A-0CFC-4118-90E8-18708C8FAB21}"/>
              </a:ext>
            </a:extLst>
          </p:cNvPr>
          <p:cNvSpPr txBox="1"/>
          <p:nvPr/>
        </p:nvSpPr>
        <p:spPr>
          <a:xfrm>
            <a:off x="6000701" y="2269925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1-N</a:t>
            </a:r>
          </a:p>
        </p:txBody>
      </p:sp>
    </p:spTree>
    <p:extLst>
      <p:ext uri="{BB962C8B-B14F-4D97-AF65-F5344CB8AC3E}">
        <p14:creationId xmlns:p14="http://schemas.microsoft.com/office/powerpoint/2010/main" val="40980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0BB49C-3356-4B8F-B720-57C5BAA9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livre</a:t>
            </a:r>
          </a:p>
        </p:txBody>
      </p:sp>
    </p:spTree>
    <p:extLst>
      <p:ext uri="{BB962C8B-B14F-4D97-AF65-F5344CB8AC3E}">
        <p14:creationId xmlns:p14="http://schemas.microsoft.com/office/powerpoint/2010/main" val="9933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2DE5A-1D1A-491D-891F-BDC94A4F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tant qu’œuvre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44FFBD3-D9C1-494C-AA20-072D62026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415035"/>
              </p:ext>
            </p:extLst>
          </p:nvPr>
        </p:nvGraphicFramePr>
        <p:xfrm>
          <a:off x="3413760" y="2209800"/>
          <a:ext cx="536448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00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C9013-7711-44AF-8FE9-F802DFE2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tant qu’édition</a:t>
            </a:r>
          </a:p>
        </p:txBody>
      </p:sp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3903E596-365B-4486-977A-2A852FAFF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785744"/>
              </p:ext>
            </p:extLst>
          </p:nvPr>
        </p:nvGraphicFramePr>
        <p:xfrm>
          <a:off x="4112623" y="2209800"/>
          <a:ext cx="3966754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10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C9013-7711-44AF-8FE9-F802DFE2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un magasin</a:t>
            </a:r>
          </a:p>
        </p:txBody>
      </p:sp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3903E596-365B-4486-977A-2A852FAFF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765481"/>
              </p:ext>
            </p:extLst>
          </p:nvPr>
        </p:nvGraphicFramePr>
        <p:xfrm>
          <a:off x="4112623" y="2209800"/>
          <a:ext cx="3966754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4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C9013-7711-44AF-8FE9-F802DFE2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un site de lecture</a:t>
            </a:r>
          </a:p>
        </p:txBody>
      </p:sp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3903E596-365B-4486-977A-2A852FAFF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582134"/>
              </p:ext>
            </p:extLst>
          </p:nvPr>
        </p:nvGraphicFramePr>
        <p:xfrm>
          <a:off x="4112623" y="2209800"/>
          <a:ext cx="3966754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70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05DB7-9873-4BAB-8313-574B9CA5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Bibliothèque v1</a:t>
            </a:r>
          </a:p>
        </p:txBody>
      </p:sp>
    </p:spTree>
    <p:extLst>
      <p:ext uri="{BB962C8B-B14F-4D97-AF65-F5344CB8AC3E}">
        <p14:creationId xmlns:p14="http://schemas.microsoft.com/office/powerpoint/2010/main" val="2560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AFE2A4B-1A66-4282-B954-301069060265}"/>
              </a:ext>
            </a:extLst>
          </p:cNvPr>
          <p:cNvGrpSpPr/>
          <p:nvPr/>
        </p:nvGrpSpPr>
        <p:grpSpPr>
          <a:xfrm>
            <a:off x="4384765" y="2977083"/>
            <a:ext cx="2592977" cy="451917"/>
            <a:chOff x="0" y="0"/>
            <a:chExt cx="3966754" cy="604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206C09-E5A6-443C-A8ED-BE7517C0706C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DD81667-EF6F-4E84-957E-39CC05FD0B33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Livre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43C6524-C6E4-4419-9092-8A8DA1C25FE1}"/>
              </a:ext>
            </a:extLst>
          </p:cNvPr>
          <p:cNvGrpSpPr/>
          <p:nvPr/>
        </p:nvGrpSpPr>
        <p:grpSpPr>
          <a:xfrm>
            <a:off x="4384765" y="3429001"/>
            <a:ext cx="2592977" cy="2547481"/>
            <a:chOff x="-235131" y="2174190"/>
            <a:chExt cx="3966754" cy="3409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F9FB1-316F-49F8-BB3A-F465101199E8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3304BFF-D1A5-48ED-B19E-9C3400E2BD04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Code barre interne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Titre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Série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BF1D654-FDB5-40D6-A0B3-E420363CF1F0}"/>
              </a:ext>
            </a:extLst>
          </p:cNvPr>
          <p:cNvGrpSpPr/>
          <p:nvPr/>
        </p:nvGrpSpPr>
        <p:grpSpPr>
          <a:xfrm>
            <a:off x="9054737" y="1168117"/>
            <a:ext cx="2592977" cy="451917"/>
            <a:chOff x="0" y="0"/>
            <a:chExt cx="3966754" cy="6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AF539F-6B1E-4E67-A85A-3CAEB5EED127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5F78946-E461-433C-8487-8AE437C4809B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Auteur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F69E657-D375-4CEB-95ED-52070E070811}"/>
              </a:ext>
            </a:extLst>
          </p:cNvPr>
          <p:cNvGrpSpPr/>
          <p:nvPr/>
        </p:nvGrpSpPr>
        <p:grpSpPr>
          <a:xfrm>
            <a:off x="9054737" y="1620035"/>
            <a:ext cx="2592977" cy="1210715"/>
            <a:chOff x="-235131" y="2174190"/>
            <a:chExt cx="3966754" cy="3409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712B5-E165-474C-96DC-E72C280E1078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69B4CBE-34B1-4DEE-BCDB-394C0489C108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Prénom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Nationalité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61AD3BA-3589-41D6-9396-B2FE74201962}"/>
              </a:ext>
            </a:extLst>
          </p:cNvPr>
          <p:cNvGrpSpPr/>
          <p:nvPr/>
        </p:nvGrpSpPr>
        <p:grpSpPr>
          <a:xfrm>
            <a:off x="446314" y="1168117"/>
            <a:ext cx="2592977" cy="451917"/>
            <a:chOff x="0" y="0"/>
            <a:chExt cx="3966754" cy="6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1A160-A07C-48F4-A71B-5B9B31767493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7296A16-6AC6-4D72-9598-1A63460B8433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Usager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D3D87AD-AFBB-44F7-A731-D8F7DD0C4D9F}"/>
              </a:ext>
            </a:extLst>
          </p:cNvPr>
          <p:cNvGrpSpPr/>
          <p:nvPr/>
        </p:nvGrpSpPr>
        <p:grpSpPr>
          <a:xfrm>
            <a:off x="446314" y="1620036"/>
            <a:ext cx="2592977" cy="1357048"/>
            <a:chOff x="-235131" y="2174190"/>
            <a:chExt cx="3966754" cy="34092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8895CA-5C42-43D5-B28A-28379BBC85B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C05E06-E8C1-4BBA-A5DD-9A20ADA550DE}"/>
                </a:ext>
              </a:extLst>
            </p:cNvPr>
            <p:cNvSpPr txBox="1"/>
            <p:nvPr/>
          </p:nvSpPr>
          <p:spPr>
            <a:xfrm>
              <a:off x="-235131" y="2174191"/>
              <a:ext cx="3966754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dirty="0"/>
                <a:t>Prénom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dirty="0"/>
                <a:t>Date abonnement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CBA2FB77-F136-41A9-8CC4-D6136DF18C0D}"/>
              </a:ext>
            </a:extLst>
          </p:cNvPr>
          <p:cNvCxnSpPr>
            <a:cxnSpLocks/>
          </p:cNvCxnSpPr>
          <p:nvPr/>
        </p:nvCxnSpPr>
        <p:spPr>
          <a:xfrm flipV="1">
            <a:off x="6977742" y="2481943"/>
            <a:ext cx="2076995" cy="113211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F3DFD73-A88A-4C9F-8E82-7FF1A4F10F63}"/>
              </a:ext>
            </a:extLst>
          </p:cNvPr>
          <p:cNvSpPr txBox="1"/>
          <p:nvPr/>
        </p:nvSpPr>
        <p:spPr>
          <a:xfrm>
            <a:off x="7785463" y="2119142"/>
            <a:ext cx="7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Ecrire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2FB996-6875-442A-8ECF-780E748E76A7}"/>
              </a:ext>
            </a:extLst>
          </p:cNvPr>
          <p:cNvSpPr txBox="1"/>
          <p:nvPr/>
        </p:nvSpPr>
        <p:spPr>
          <a:xfrm>
            <a:off x="8605669" y="2481942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B38C91-2E2F-4B3C-B197-5BA7D9BF5AFD}"/>
              </a:ext>
            </a:extLst>
          </p:cNvPr>
          <p:cNvSpPr txBox="1"/>
          <p:nvPr/>
        </p:nvSpPr>
        <p:spPr>
          <a:xfrm>
            <a:off x="7048463" y="3614057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EF825032-F238-4968-B0D1-4CB233DD3B3B}"/>
              </a:ext>
            </a:extLst>
          </p:cNvPr>
          <p:cNvCxnSpPr>
            <a:cxnSpLocks/>
          </p:cNvCxnSpPr>
          <p:nvPr/>
        </p:nvCxnSpPr>
        <p:spPr>
          <a:xfrm>
            <a:off x="3039291" y="2692900"/>
            <a:ext cx="1345474" cy="921157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9583C6A-D180-44C0-BCB2-A7E28A4ADAEC}"/>
              </a:ext>
            </a:extLst>
          </p:cNvPr>
          <p:cNvSpPr txBox="1"/>
          <p:nvPr/>
        </p:nvSpPr>
        <p:spPr>
          <a:xfrm>
            <a:off x="3190014" y="2323567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Emprunter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D6DB7A-0CA4-44E1-A82E-E03E1AE24F34}"/>
              </a:ext>
            </a:extLst>
          </p:cNvPr>
          <p:cNvSpPr txBox="1"/>
          <p:nvPr/>
        </p:nvSpPr>
        <p:spPr>
          <a:xfrm>
            <a:off x="3100111" y="2702036"/>
            <a:ext cx="38824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8E1C6CC-91F5-402C-8F21-B26D218A28A4}"/>
              </a:ext>
            </a:extLst>
          </p:cNvPr>
          <p:cNvSpPr txBox="1"/>
          <p:nvPr/>
        </p:nvSpPr>
        <p:spPr>
          <a:xfrm>
            <a:off x="3904958" y="3620345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E5084AB2-19AD-41B2-A04A-DC568F635A88}"/>
              </a:ext>
            </a:extLst>
          </p:cNvPr>
          <p:cNvGrpSpPr/>
          <p:nvPr/>
        </p:nvGrpSpPr>
        <p:grpSpPr>
          <a:xfrm>
            <a:off x="9054737" y="4133385"/>
            <a:ext cx="2592977" cy="451917"/>
            <a:chOff x="0" y="0"/>
            <a:chExt cx="3966754" cy="6048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D546CB-3533-40C8-B8D9-CD142C3A24FB}"/>
                </a:ext>
              </a:extLst>
            </p:cNvPr>
            <p:cNvSpPr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E0CA2E4-1CB7-41A6-9BD1-36E9878EBF26}"/>
                </a:ext>
              </a:extLst>
            </p:cNvPr>
            <p:cNvSpPr txBox="1"/>
            <p:nvPr/>
          </p:nvSpPr>
          <p:spPr>
            <a:xfrm>
              <a:off x="0" y="0"/>
              <a:ext cx="3966754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Genre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4B0BA81-6670-4DAA-8C1E-FA2533693F7F}"/>
              </a:ext>
            </a:extLst>
          </p:cNvPr>
          <p:cNvGrpSpPr/>
          <p:nvPr/>
        </p:nvGrpSpPr>
        <p:grpSpPr>
          <a:xfrm>
            <a:off x="9054737" y="4585304"/>
            <a:ext cx="2592977" cy="578879"/>
            <a:chOff x="-235131" y="2174190"/>
            <a:chExt cx="3966754" cy="34092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BF4C44-0ABC-439C-9A58-D94E5BC42791}"/>
                </a:ext>
              </a:extLst>
            </p:cNvPr>
            <p:cNvSpPr/>
            <p:nvPr/>
          </p:nvSpPr>
          <p:spPr>
            <a:xfrm>
              <a:off x="-235131" y="2174190"/>
              <a:ext cx="3966754" cy="340928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3DB690C9-18E3-4CD9-BD19-ECC0AC9D8DBF}"/>
                </a:ext>
              </a:extLst>
            </p:cNvPr>
            <p:cNvSpPr txBox="1"/>
            <p:nvPr/>
          </p:nvSpPr>
          <p:spPr>
            <a:xfrm>
              <a:off x="-235131" y="2174195"/>
              <a:ext cx="3966754" cy="3409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000" b="1" u="sng" kern="1200" dirty="0"/>
                <a:t>Nom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2000" kern="1200" dirty="0"/>
            </a:p>
          </p:txBody>
        </p:sp>
      </p:grp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8D514EE-AD6E-41D8-A5EF-DA111355DB1D}"/>
              </a:ext>
            </a:extLst>
          </p:cNvPr>
          <p:cNvCxnSpPr/>
          <p:nvPr/>
        </p:nvCxnSpPr>
        <p:spPr>
          <a:xfrm>
            <a:off x="6977742" y="4868091"/>
            <a:ext cx="20769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D9B45FD1-05F4-4668-ADFB-EF6471D18573}"/>
              </a:ext>
            </a:extLst>
          </p:cNvPr>
          <p:cNvSpPr txBox="1"/>
          <p:nvPr/>
        </p:nvSpPr>
        <p:spPr>
          <a:xfrm>
            <a:off x="7048463" y="4868091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0-N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40A8639-054E-42E5-B72C-70F48DF5A4D1}"/>
              </a:ext>
            </a:extLst>
          </p:cNvPr>
          <p:cNvSpPr txBox="1"/>
          <p:nvPr/>
        </p:nvSpPr>
        <p:spPr>
          <a:xfrm>
            <a:off x="8584831" y="4877635"/>
            <a:ext cx="40908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1-N</a:t>
            </a:r>
          </a:p>
        </p:txBody>
      </p:sp>
    </p:spTree>
    <p:extLst>
      <p:ext uri="{BB962C8B-B14F-4D97-AF65-F5344CB8AC3E}">
        <p14:creationId xmlns:p14="http://schemas.microsoft.com/office/powerpoint/2010/main" val="38495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05DB7-9873-4BAB-8313-574B9CA5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Bibliothèque v2</a:t>
            </a:r>
          </a:p>
        </p:txBody>
      </p:sp>
    </p:spTree>
    <p:extLst>
      <p:ext uri="{BB962C8B-B14F-4D97-AF65-F5344CB8AC3E}">
        <p14:creationId xmlns:p14="http://schemas.microsoft.com/office/powerpoint/2010/main" val="151945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form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9_TF03460604" id="{54403243-F224-486F-8FFE-D00C5CB91136}" vid="{7465B1E5-1843-4B11-9E79-AC1235ADAE5F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formation</Template>
  <TotalTime>69</TotalTime>
  <Words>249</Words>
  <Application>Microsoft Office PowerPoint</Application>
  <PresentationFormat>Grand écran</PresentationFormat>
  <Paragraphs>177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Georgia</vt:lpstr>
      <vt:lpstr>Wingdings 2</vt:lpstr>
      <vt:lpstr>Présentation de formation</vt:lpstr>
      <vt:lpstr>Gestion des données Exercices de modélisation</vt:lpstr>
      <vt:lpstr>Modélisation d’un livre</vt:lpstr>
      <vt:lpstr>En tant qu’œuvre</vt:lpstr>
      <vt:lpstr>En tant qu’édition</vt:lpstr>
      <vt:lpstr>Dans un magasin</vt:lpstr>
      <vt:lpstr>Dans un site de lecture</vt:lpstr>
      <vt:lpstr>Bibliothèque v1</vt:lpstr>
      <vt:lpstr>Présentation PowerPoint</vt:lpstr>
      <vt:lpstr>Bibliothèque v2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données Introduction à la modélisation</dc:title>
  <dc:creator>Anthony</dc:creator>
  <cp:lastModifiedBy>Anthony</cp:lastModifiedBy>
  <cp:revision>62</cp:revision>
  <dcterms:created xsi:type="dcterms:W3CDTF">2018-09-02T12:05:33Z</dcterms:created>
  <dcterms:modified xsi:type="dcterms:W3CDTF">2019-09-10T05:58:03Z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