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6" r:id="rId4"/>
  </p:sldMasterIdLst>
  <p:notesMasterIdLst>
    <p:notesMasterId r:id="rId21"/>
  </p:notesMasterIdLst>
  <p:handoutMasterIdLst>
    <p:handoutMasterId r:id="rId22"/>
  </p:handoutMasterIdLst>
  <p:sldIdLst>
    <p:sldId id="256" r:id="rId5"/>
    <p:sldId id="396" r:id="rId6"/>
    <p:sldId id="409" r:id="rId7"/>
    <p:sldId id="303" r:id="rId8"/>
    <p:sldId id="404" r:id="rId9"/>
    <p:sldId id="406" r:id="rId10"/>
    <p:sldId id="407" r:id="rId11"/>
    <p:sldId id="389" r:id="rId12"/>
    <p:sldId id="388" r:id="rId13"/>
    <p:sldId id="387" r:id="rId14"/>
    <p:sldId id="390" r:id="rId15"/>
    <p:sldId id="392" r:id="rId16"/>
    <p:sldId id="391" r:id="rId17"/>
    <p:sldId id="386" r:id="rId18"/>
    <p:sldId id="395" r:id="rId19"/>
    <p:sldId id="3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1FC"/>
    <a:srgbClr val="9B6BF2"/>
    <a:srgbClr val="B85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84390-4295-4891-841A-C58595474994}" v="452" dt="2024-05-17T09:24:03.324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C45C6-44E0-46E2-AAF4-43A4B8625ADB}" type="doc">
      <dgm:prSet loTypeId="urn:microsoft.com/office/officeart/2005/8/layout/radial1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71899A9B-BAD0-4AEA-B0F7-5BF75E14C2D8}">
      <dgm:prSet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fr-FR" b="1" dirty="0">
              <a:solidFill>
                <a:schemeClr val="accent6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Egalité Femme Homme</a:t>
          </a:r>
        </a:p>
        <a:p>
          <a:r>
            <a:rPr lang="fr-FR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9 domaines d’indicateurs</a:t>
          </a:r>
          <a:endParaRPr lang="fr-FR" dirty="0">
            <a:solidFill>
              <a:schemeClr val="accent6">
                <a:lumMod val="75000"/>
              </a:schemeClr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EA63B297-A7D8-4861-974B-AF6EF3D377A6}" type="parTrans" cxnId="{3075509F-F1F9-4E95-B1D5-C3A809C7E580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AB2FFF52-1D97-4029-B1CC-F85916820748}" type="sibTrans" cxnId="{3075509F-F1F9-4E95-B1D5-C3A809C7E580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31A6FF35-AE4C-4525-B78A-5417024AB2BC}">
      <dgm:prSet/>
      <dgm:spPr/>
      <dgm:t>
        <a:bodyPr/>
        <a:lstStyle/>
        <a:p>
          <a:r>
            <a:rPr lang="fr-FR" b="1" dirty="0">
              <a:latin typeface="Roboto Light" panose="02000000000000000000" pitchFamily="2" charset="0"/>
              <a:ea typeface="Roboto Light" panose="02000000000000000000" pitchFamily="2" charset="0"/>
            </a:rPr>
            <a:t>Embauche</a:t>
          </a:r>
          <a:endParaRPr lang="fr-FR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174AB96E-E735-4692-B6DE-02A46F6FA860}" type="parTrans" cxnId="{B8C13234-0B6E-40FC-9F03-693D611FAFCA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BBF82602-44D1-4A0D-A8CB-48F33940633C}" type="sibTrans" cxnId="{B8C13234-0B6E-40FC-9F03-693D611FAFCA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42B89DA-CFF8-4D90-9975-6C6EA4424AE6}">
      <dgm:prSet/>
      <dgm:spPr/>
      <dgm:t>
        <a:bodyPr/>
        <a:lstStyle/>
        <a:p>
          <a:r>
            <a:rPr lang="fr-FR" b="1">
              <a:latin typeface="Roboto Light" panose="02000000000000000000" pitchFamily="2" charset="0"/>
              <a:ea typeface="Roboto Light" panose="02000000000000000000" pitchFamily="2" charset="0"/>
            </a:rPr>
            <a:t>Qualification</a:t>
          </a:r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573C1C08-FB16-48E4-9959-83D31E465899}" type="parTrans" cxnId="{9EABECEE-CA9A-4B90-9893-A14FBEB39AF2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D712CD47-F23E-4907-A67D-C92F7F66EA1D}" type="sibTrans" cxnId="{9EABECEE-CA9A-4B90-9893-A14FBEB39AF2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29C82AA-0093-478D-8D54-9D6DA74B87B3}">
      <dgm:prSet/>
      <dgm:spPr>
        <a:solidFill>
          <a:schemeClr val="accent6">
            <a:lumMod val="20000"/>
            <a:lumOff val="8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fr-FR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Formation</a:t>
          </a:r>
          <a:endParaRPr lang="fr-FR" dirty="0">
            <a:solidFill>
              <a:schemeClr val="accent6">
                <a:lumMod val="75000"/>
              </a:schemeClr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B9E5E7B5-462F-4BB1-82CC-86CB3CD8D08F}" type="parTrans" cxnId="{B7F02F42-66A1-4E36-80F1-4E94D6660C1E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3F94166-F476-445A-B3BA-B14D51E0E9BD}" type="sibTrans" cxnId="{B7F02F42-66A1-4E36-80F1-4E94D6660C1E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62808E28-A2AF-4219-9FC7-6F71273B2D09}">
      <dgm:prSet/>
      <dgm:spPr/>
      <dgm:t>
        <a:bodyPr/>
        <a:lstStyle/>
        <a:p>
          <a:r>
            <a:rPr lang="fr-FR" b="1">
              <a:latin typeface="Roboto Light" panose="02000000000000000000" pitchFamily="2" charset="0"/>
              <a:ea typeface="Roboto Light" panose="02000000000000000000" pitchFamily="2" charset="0"/>
            </a:rPr>
            <a:t>Promotion</a:t>
          </a:r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D218DFF-88FF-433B-93B0-2F7B4564DE60}" type="parTrans" cxnId="{EBEDBC6A-6016-457E-BA09-94811DBBF593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3063F10-75DD-4591-947C-E2B516297033}" type="sibTrans" cxnId="{EBEDBC6A-6016-457E-BA09-94811DBBF593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E0136D54-9148-4784-88E7-E2F2B3BC2ECC}">
      <dgm:prSet/>
      <dgm:spPr/>
      <dgm:t>
        <a:bodyPr/>
        <a:lstStyle/>
        <a:p>
          <a:r>
            <a:rPr lang="fr-FR" b="1">
              <a:latin typeface="Roboto Light" panose="02000000000000000000" pitchFamily="2" charset="0"/>
              <a:ea typeface="Roboto Light" panose="02000000000000000000" pitchFamily="2" charset="0"/>
            </a:rPr>
            <a:t>Rémunération</a:t>
          </a:r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6B36572D-12CC-4C21-818C-EF8B01A6E891}" type="parTrans" cxnId="{FD5BD31A-19ED-4076-9FA3-F1E3DB946872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7B589BB-2433-4BB9-B354-CA1B8A79E59F}" type="sibTrans" cxnId="{FD5BD31A-19ED-4076-9FA3-F1E3DB946872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7DA435E2-8E56-451A-B0F1-B0E21258587D}">
      <dgm:prSet/>
      <dgm:spPr/>
      <dgm:t>
        <a:bodyPr/>
        <a:lstStyle/>
        <a:p>
          <a:r>
            <a:rPr lang="fr-FR" b="1">
              <a:latin typeface="Roboto Light" panose="02000000000000000000" pitchFamily="2" charset="0"/>
              <a:ea typeface="Roboto Light" panose="02000000000000000000" pitchFamily="2" charset="0"/>
            </a:rPr>
            <a:t>Conditions de travail</a:t>
          </a:r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CF6FD3B-04E2-49B5-BD7C-9C9F379D52B9}" type="parTrans" cxnId="{BDECF2C7-D8F5-463A-A775-49C0BAFDC930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A3F3BB60-BC91-42BD-B9FD-4DD32CE31E5C}" type="sibTrans" cxnId="{BDECF2C7-D8F5-463A-A775-49C0BAFDC930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A0AA080C-7B2F-404D-9723-8EA921FD4AB8}">
      <dgm:prSet custT="1"/>
      <dgm:spPr>
        <a:solidFill>
          <a:srgbClr val="D53DD0">
            <a:lumMod val="20000"/>
            <a:lumOff val="80000"/>
          </a:srgbClr>
        </a:solidFill>
        <a:ln w="19050" cap="rnd" cmpd="sng" algn="ctr">
          <a:solidFill>
            <a:srgbClr val="D53DD0"/>
          </a:solidFill>
          <a:prstDash val="solid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D53DD0">
                  <a:lumMod val="75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Sécurité et santé au travail</a:t>
          </a:r>
        </a:p>
      </dgm:t>
    </dgm:pt>
    <dgm:pt modelId="{0C3757F2-8BEE-4131-9391-1F87CB08E5AD}" type="parTrans" cxnId="{8A906C25-884D-43E6-BC20-4ECF00CF1251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F5D2BB3-06AF-4D78-AA54-BB831EBE4F6C}" type="sibTrans" cxnId="{8A906C25-884D-43E6-BC20-4ECF00CF1251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0686336F-08A0-462E-90D2-87D0CE5F3B4D}">
      <dgm:prSet custT="1"/>
      <dgm:spPr>
        <a:solidFill>
          <a:srgbClr val="D53DD0">
            <a:lumMod val="20000"/>
            <a:lumOff val="80000"/>
          </a:srgbClr>
        </a:solidFill>
        <a:ln w="19050" cap="rnd" cmpd="sng" algn="ctr">
          <a:solidFill>
            <a:srgbClr val="D53DD0"/>
          </a:solidFill>
          <a:prstDash val="solid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D53DD0">
                  <a:lumMod val="75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Articulation des temps</a:t>
          </a:r>
        </a:p>
      </dgm:t>
    </dgm:pt>
    <dgm:pt modelId="{C134BE4D-CBCD-42FC-B256-1705B405C835}" type="parTrans" cxnId="{BDA950E3-2834-44D0-8F4B-0413320C7408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2AC925AA-5FB6-4AD4-85CF-AD5EC5CB014B}" type="sibTrans" cxnId="{BDA950E3-2834-44D0-8F4B-0413320C7408}">
      <dgm:prSet/>
      <dgm:spPr/>
      <dgm:t>
        <a:bodyPr/>
        <a:lstStyle/>
        <a:p>
          <a:endParaRPr lang="fr-FR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EE5AADEE-26F8-4223-9F52-B0AD00F43372}" type="pres">
      <dgm:prSet presAssocID="{7C3C45C6-44E0-46E2-AAF4-43A4B8625AD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00897E1-119E-4A00-81E1-26B0BF2F8482}" type="pres">
      <dgm:prSet presAssocID="{71899A9B-BAD0-4AEA-B0F7-5BF75E14C2D8}" presName="centerShape" presStyleLbl="node0" presStyleIdx="0" presStyleCnt="1" custScaleX="153055" custScaleY="153055"/>
      <dgm:spPr/>
    </dgm:pt>
    <dgm:pt modelId="{B46BBE47-A55B-4A39-AC4D-D2037A1261ED}" type="pres">
      <dgm:prSet presAssocID="{573C1C08-FB16-48E4-9959-83D31E465899}" presName="Name9" presStyleLbl="parChTrans1D2" presStyleIdx="0" presStyleCnt="8"/>
      <dgm:spPr/>
    </dgm:pt>
    <dgm:pt modelId="{D1D8777D-D0B9-45E6-ACF7-969B907C95A9}" type="pres">
      <dgm:prSet presAssocID="{573C1C08-FB16-48E4-9959-83D31E465899}" presName="connTx" presStyleLbl="parChTrans1D2" presStyleIdx="0" presStyleCnt="8"/>
      <dgm:spPr/>
    </dgm:pt>
    <dgm:pt modelId="{78C3EEE6-5816-4A9D-ACF0-83386827CDC3}" type="pres">
      <dgm:prSet presAssocID="{942B89DA-CFF8-4D90-9975-6C6EA4424AE6}" presName="node" presStyleLbl="node1" presStyleIdx="0" presStyleCnt="8">
        <dgm:presLayoutVars>
          <dgm:bulletEnabled val="1"/>
        </dgm:presLayoutVars>
      </dgm:prSet>
      <dgm:spPr/>
    </dgm:pt>
    <dgm:pt modelId="{DF80EF85-BA69-462E-B63A-A282D742B7F8}" type="pres">
      <dgm:prSet presAssocID="{174AB96E-E735-4692-B6DE-02A46F6FA860}" presName="Name9" presStyleLbl="parChTrans1D2" presStyleIdx="1" presStyleCnt="8"/>
      <dgm:spPr/>
    </dgm:pt>
    <dgm:pt modelId="{E28EC719-1E97-4C2B-8970-F7FBEFC16EFC}" type="pres">
      <dgm:prSet presAssocID="{174AB96E-E735-4692-B6DE-02A46F6FA860}" presName="connTx" presStyleLbl="parChTrans1D2" presStyleIdx="1" presStyleCnt="8"/>
      <dgm:spPr/>
    </dgm:pt>
    <dgm:pt modelId="{78AE1AE9-C517-41A7-AEBB-7F2204559DB2}" type="pres">
      <dgm:prSet presAssocID="{31A6FF35-AE4C-4525-B78A-5417024AB2BC}" presName="node" presStyleLbl="node1" presStyleIdx="1" presStyleCnt="8">
        <dgm:presLayoutVars>
          <dgm:bulletEnabled val="1"/>
        </dgm:presLayoutVars>
      </dgm:prSet>
      <dgm:spPr/>
    </dgm:pt>
    <dgm:pt modelId="{4FC88808-95AC-48C2-8549-5965F1C0B455}" type="pres">
      <dgm:prSet presAssocID="{B9E5E7B5-462F-4BB1-82CC-86CB3CD8D08F}" presName="Name9" presStyleLbl="parChTrans1D2" presStyleIdx="2" presStyleCnt="8"/>
      <dgm:spPr/>
    </dgm:pt>
    <dgm:pt modelId="{9FA0BFAD-6F68-4676-B5AE-F091CFB4DCB3}" type="pres">
      <dgm:prSet presAssocID="{B9E5E7B5-462F-4BB1-82CC-86CB3CD8D08F}" presName="connTx" presStyleLbl="parChTrans1D2" presStyleIdx="2" presStyleCnt="8"/>
      <dgm:spPr/>
    </dgm:pt>
    <dgm:pt modelId="{611E371A-3875-4115-9361-37DBA3CFFB24}" type="pres">
      <dgm:prSet presAssocID="{929C82AA-0093-478D-8D54-9D6DA74B87B3}" presName="node" presStyleLbl="node1" presStyleIdx="2" presStyleCnt="8">
        <dgm:presLayoutVars>
          <dgm:bulletEnabled val="1"/>
        </dgm:presLayoutVars>
      </dgm:prSet>
      <dgm:spPr/>
    </dgm:pt>
    <dgm:pt modelId="{29BB41B0-2491-42CE-BF49-C7589AC99830}" type="pres">
      <dgm:prSet presAssocID="{9D218DFF-88FF-433B-93B0-2F7B4564DE60}" presName="Name9" presStyleLbl="parChTrans1D2" presStyleIdx="3" presStyleCnt="8"/>
      <dgm:spPr/>
    </dgm:pt>
    <dgm:pt modelId="{81E63AAC-375A-4E6B-976A-406507C4D161}" type="pres">
      <dgm:prSet presAssocID="{9D218DFF-88FF-433B-93B0-2F7B4564DE60}" presName="connTx" presStyleLbl="parChTrans1D2" presStyleIdx="3" presStyleCnt="8"/>
      <dgm:spPr/>
    </dgm:pt>
    <dgm:pt modelId="{E0CC2032-837D-458C-9CA8-634EDAA62B4F}" type="pres">
      <dgm:prSet presAssocID="{62808E28-A2AF-4219-9FC7-6F71273B2D09}" presName="node" presStyleLbl="node1" presStyleIdx="3" presStyleCnt="8">
        <dgm:presLayoutVars>
          <dgm:bulletEnabled val="1"/>
        </dgm:presLayoutVars>
      </dgm:prSet>
      <dgm:spPr/>
    </dgm:pt>
    <dgm:pt modelId="{BD21622A-476E-4E02-A93E-4516F01AD256}" type="pres">
      <dgm:prSet presAssocID="{6B36572D-12CC-4C21-818C-EF8B01A6E891}" presName="Name9" presStyleLbl="parChTrans1D2" presStyleIdx="4" presStyleCnt="8"/>
      <dgm:spPr/>
    </dgm:pt>
    <dgm:pt modelId="{EDE28EB3-E39B-4934-8EC3-5A7DA6360B7E}" type="pres">
      <dgm:prSet presAssocID="{6B36572D-12CC-4C21-818C-EF8B01A6E891}" presName="connTx" presStyleLbl="parChTrans1D2" presStyleIdx="4" presStyleCnt="8"/>
      <dgm:spPr/>
    </dgm:pt>
    <dgm:pt modelId="{43738986-0637-4A6C-96AF-B34C258849FB}" type="pres">
      <dgm:prSet presAssocID="{E0136D54-9148-4784-88E7-E2F2B3BC2ECC}" presName="node" presStyleLbl="node1" presStyleIdx="4" presStyleCnt="8">
        <dgm:presLayoutVars>
          <dgm:bulletEnabled val="1"/>
        </dgm:presLayoutVars>
      </dgm:prSet>
      <dgm:spPr/>
    </dgm:pt>
    <dgm:pt modelId="{C284D0DD-F41C-49D8-8EEE-B82EEDC0029B}" type="pres">
      <dgm:prSet presAssocID="{8CF6FD3B-04E2-49B5-BD7C-9C9F379D52B9}" presName="Name9" presStyleLbl="parChTrans1D2" presStyleIdx="5" presStyleCnt="8"/>
      <dgm:spPr/>
    </dgm:pt>
    <dgm:pt modelId="{C6F20227-6EEC-4AF5-BC50-61F95B6159B9}" type="pres">
      <dgm:prSet presAssocID="{8CF6FD3B-04E2-49B5-BD7C-9C9F379D52B9}" presName="connTx" presStyleLbl="parChTrans1D2" presStyleIdx="5" presStyleCnt="8"/>
      <dgm:spPr/>
    </dgm:pt>
    <dgm:pt modelId="{618FD0D5-5B42-4360-B1B0-B9B70E3EAB63}" type="pres">
      <dgm:prSet presAssocID="{7DA435E2-8E56-451A-B0F1-B0E21258587D}" presName="node" presStyleLbl="node1" presStyleIdx="5" presStyleCnt="8">
        <dgm:presLayoutVars>
          <dgm:bulletEnabled val="1"/>
        </dgm:presLayoutVars>
      </dgm:prSet>
      <dgm:spPr/>
    </dgm:pt>
    <dgm:pt modelId="{439F5889-1608-4930-8839-42AC6B0553C0}" type="pres">
      <dgm:prSet presAssocID="{0C3757F2-8BEE-4131-9391-1F87CB08E5AD}" presName="Name9" presStyleLbl="parChTrans1D2" presStyleIdx="6" presStyleCnt="8"/>
      <dgm:spPr/>
    </dgm:pt>
    <dgm:pt modelId="{51EB11C8-E0A7-411E-94C1-3066DBD7620A}" type="pres">
      <dgm:prSet presAssocID="{0C3757F2-8BEE-4131-9391-1F87CB08E5AD}" presName="connTx" presStyleLbl="parChTrans1D2" presStyleIdx="6" presStyleCnt="8"/>
      <dgm:spPr/>
    </dgm:pt>
    <dgm:pt modelId="{FFFDC1CB-5D77-4787-93DB-86FC480BE01C}" type="pres">
      <dgm:prSet presAssocID="{A0AA080C-7B2F-404D-9723-8EA921FD4AB8}" presName="node" presStyleLbl="node1" presStyleIdx="6" presStyleCnt="8">
        <dgm:presLayoutVars>
          <dgm:bulletEnabled val="1"/>
        </dgm:presLayoutVars>
      </dgm:prSet>
      <dgm:spPr>
        <a:xfrm>
          <a:off x="1046917" y="2656274"/>
          <a:ext cx="1545449" cy="1545449"/>
        </a:xfrm>
        <a:prstGeom prst="ellipse">
          <a:avLst/>
        </a:prstGeom>
      </dgm:spPr>
    </dgm:pt>
    <dgm:pt modelId="{AB47871B-27BB-4B65-990F-4AF7D4964176}" type="pres">
      <dgm:prSet presAssocID="{C134BE4D-CBCD-42FC-B256-1705B405C835}" presName="Name9" presStyleLbl="parChTrans1D2" presStyleIdx="7" presStyleCnt="8"/>
      <dgm:spPr/>
    </dgm:pt>
    <dgm:pt modelId="{BC591F68-DD48-4151-BD18-0C3BCB91484B}" type="pres">
      <dgm:prSet presAssocID="{C134BE4D-CBCD-42FC-B256-1705B405C835}" presName="connTx" presStyleLbl="parChTrans1D2" presStyleIdx="7" presStyleCnt="8"/>
      <dgm:spPr/>
    </dgm:pt>
    <dgm:pt modelId="{7E03DA3B-9D8B-42AD-96AF-4AEF6C10D96A}" type="pres">
      <dgm:prSet presAssocID="{0686336F-08A0-462E-90D2-87D0CE5F3B4D}" presName="node" presStyleLbl="node1" presStyleIdx="7" presStyleCnt="8">
        <dgm:presLayoutVars>
          <dgm:bulletEnabled val="1"/>
        </dgm:presLayoutVars>
      </dgm:prSet>
      <dgm:spPr>
        <a:xfrm>
          <a:off x="1817067" y="796969"/>
          <a:ext cx="1545449" cy="1545449"/>
        </a:xfrm>
        <a:prstGeom prst="ellipse">
          <a:avLst/>
        </a:prstGeom>
      </dgm:spPr>
    </dgm:pt>
  </dgm:ptLst>
  <dgm:cxnLst>
    <dgm:cxn modelId="{FEBA3D0C-AF2B-44DB-8B02-77C6B9CFDF8E}" type="presOf" srcId="{174AB96E-E735-4692-B6DE-02A46F6FA860}" destId="{DF80EF85-BA69-462E-B63A-A282D742B7F8}" srcOrd="0" destOrd="0" presId="urn:microsoft.com/office/officeart/2005/8/layout/radial1"/>
    <dgm:cxn modelId="{5723E00D-BEF4-4268-B9A2-52712967680C}" type="presOf" srcId="{B9E5E7B5-462F-4BB1-82CC-86CB3CD8D08F}" destId="{9FA0BFAD-6F68-4676-B5AE-F091CFB4DCB3}" srcOrd="1" destOrd="0" presId="urn:microsoft.com/office/officeart/2005/8/layout/radial1"/>
    <dgm:cxn modelId="{FD5BD31A-19ED-4076-9FA3-F1E3DB946872}" srcId="{71899A9B-BAD0-4AEA-B0F7-5BF75E14C2D8}" destId="{E0136D54-9148-4784-88E7-E2F2B3BC2ECC}" srcOrd="4" destOrd="0" parTransId="{6B36572D-12CC-4C21-818C-EF8B01A6E891}" sibTransId="{97B589BB-2433-4BB9-B354-CA1B8A79E59F}"/>
    <dgm:cxn modelId="{107F401E-1F94-4801-A1D7-FEE614827A40}" type="presOf" srcId="{174AB96E-E735-4692-B6DE-02A46F6FA860}" destId="{E28EC719-1E97-4C2B-8970-F7FBEFC16EFC}" srcOrd="1" destOrd="0" presId="urn:microsoft.com/office/officeart/2005/8/layout/radial1"/>
    <dgm:cxn modelId="{8A906C25-884D-43E6-BC20-4ECF00CF1251}" srcId="{71899A9B-BAD0-4AEA-B0F7-5BF75E14C2D8}" destId="{A0AA080C-7B2F-404D-9723-8EA921FD4AB8}" srcOrd="6" destOrd="0" parTransId="{0C3757F2-8BEE-4131-9391-1F87CB08E5AD}" sibTransId="{4F5D2BB3-06AF-4D78-AA54-BB831EBE4F6C}"/>
    <dgm:cxn modelId="{FD87602F-EAF8-49A1-91D5-EE190FE0A3BF}" type="presOf" srcId="{8CF6FD3B-04E2-49B5-BD7C-9C9F379D52B9}" destId="{C6F20227-6EEC-4AF5-BC50-61F95B6159B9}" srcOrd="1" destOrd="0" presId="urn:microsoft.com/office/officeart/2005/8/layout/radial1"/>
    <dgm:cxn modelId="{B8C13234-0B6E-40FC-9F03-693D611FAFCA}" srcId="{71899A9B-BAD0-4AEA-B0F7-5BF75E14C2D8}" destId="{31A6FF35-AE4C-4525-B78A-5417024AB2BC}" srcOrd="1" destOrd="0" parTransId="{174AB96E-E735-4692-B6DE-02A46F6FA860}" sibTransId="{BBF82602-44D1-4A0D-A8CB-48F33940633C}"/>
    <dgm:cxn modelId="{C6289838-A2AC-4F98-A329-77355014011A}" type="presOf" srcId="{0C3757F2-8BEE-4131-9391-1F87CB08E5AD}" destId="{51EB11C8-E0A7-411E-94C1-3066DBD7620A}" srcOrd="1" destOrd="0" presId="urn:microsoft.com/office/officeart/2005/8/layout/radial1"/>
    <dgm:cxn modelId="{9C5DB941-F2DE-4F34-AC26-E6E6E8A06B4B}" type="presOf" srcId="{62808E28-A2AF-4219-9FC7-6F71273B2D09}" destId="{E0CC2032-837D-458C-9CA8-634EDAA62B4F}" srcOrd="0" destOrd="0" presId="urn:microsoft.com/office/officeart/2005/8/layout/radial1"/>
    <dgm:cxn modelId="{B7F02F42-66A1-4E36-80F1-4E94D6660C1E}" srcId="{71899A9B-BAD0-4AEA-B0F7-5BF75E14C2D8}" destId="{929C82AA-0093-478D-8D54-9D6DA74B87B3}" srcOrd="2" destOrd="0" parTransId="{B9E5E7B5-462F-4BB1-82CC-86CB3CD8D08F}" sibTransId="{93F94166-F476-445A-B3BA-B14D51E0E9BD}"/>
    <dgm:cxn modelId="{EBEDBC6A-6016-457E-BA09-94811DBBF593}" srcId="{71899A9B-BAD0-4AEA-B0F7-5BF75E14C2D8}" destId="{62808E28-A2AF-4219-9FC7-6F71273B2D09}" srcOrd="3" destOrd="0" parTransId="{9D218DFF-88FF-433B-93B0-2F7B4564DE60}" sibTransId="{93063F10-75DD-4591-947C-E2B516297033}"/>
    <dgm:cxn modelId="{438BE46B-B89D-40DF-A9C6-22C9CCC8C505}" type="presOf" srcId="{8CF6FD3B-04E2-49B5-BD7C-9C9F379D52B9}" destId="{C284D0DD-F41C-49D8-8EEE-B82EEDC0029B}" srcOrd="0" destOrd="0" presId="urn:microsoft.com/office/officeart/2005/8/layout/radial1"/>
    <dgm:cxn modelId="{4EDC676C-C863-4DFE-974D-72D9F106D32F}" type="presOf" srcId="{0C3757F2-8BEE-4131-9391-1F87CB08E5AD}" destId="{439F5889-1608-4930-8839-42AC6B0553C0}" srcOrd="0" destOrd="0" presId="urn:microsoft.com/office/officeart/2005/8/layout/radial1"/>
    <dgm:cxn modelId="{C549B16C-58C5-4511-A26B-08C56CCCCE75}" type="presOf" srcId="{A0AA080C-7B2F-404D-9723-8EA921FD4AB8}" destId="{FFFDC1CB-5D77-4787-93DB-86FC480BE01C}" srcOrd="0" destOrd="0" presId="urn:microsoft.com/office/officeart/2005/8/layout/radial1"/>
    <dgm:cxn modelId="{881B3B6E-5FE4-4039-B511-5919297C1A82}" type="presOf" srcId="{6B36572D-12CC-4C21-818C-EF8B01A6E891}" destId="{BD21622A-476E-4E02-A93E-4516F01AD256}" srcOrd="0" destOrd="0" presId="urn:microsoft.com/office/officeart/2005/8/layout/radial1"/>
    <dgm:cxn modelId="{8BF7E16F-0977-44E8-8576-49F500E211F3}" type="presOf" srcId="{573C1C08-FB16-48E4-9959-83D31E465899}" destId="{D1D8777D-D0B9-45E6-ACF7-969B907C95A9}" srcOrd="1" destOrd="0" presId="urn:microsoft.com/office/officeart/2005/8/layout/radial1"/>
    <dgm:cxn modelId="{9EAF9572-EF86-4BEC-8F7A-553D94B6F8FE}" type="presOf" srcId="{929C82AA-0093-478D-8D54-9D6DA74B87B3}" destId="{611E371A-3875-4115-9361-37DBA3CFFB24}" srcOrd="0" destOrd="0" presId="urn:microsoft.com/office/officeart/2005/8/layout/radial1"/>
    <dgm:cxn modelId="{5C35D590-CF12-41F4-956C-297D8F1D2357}" type="presOf" srcId="{C134BE4D-CBCD-42FC-B256-1705B405C835}" destId="{BC591F68-DD48-4151-BD18-0C3BCB91484B}" srcOrd="1" destOrd="0" presId="urn:microsoft.com/office/officeart/2005/8/layout/radial1"/>
    <dgm:cxn modelId="{EF0A2992-A8A6-4858-AD5C-9C676590CF03}" type="presOf" srcId="{71899A9B-BAD0-4AEA-B0F7-5BF75E14C2D8}" destId="{D00897E1-119E-4A00-81E1-26B0BF2F8482}" srcOrd="0" destOrd="0" presId="urn:microsoft.com/office/officeart/2005/8/layout/radial1"/>
    <dgm:cxn modelId="{3075509F-F1F9-4E95-B1D5-C3A809C7E580}" srcId="{7C3C45C6-44E0-46E2-AAF4-43A4B8625ADB}" destId="{71899A9B-BAD0-4AEA-B0F7-5BF75E14C2D8}" srcOrd="0" destOrd="0" parTransId="{EA63B297-A7D8-4861-974B-AF6EF3D377A6}" sibTransId="{AB2FFF52-1D97-4029-B1CC-F85916820748}"/>
    <dgm:cxn modelId="{AF8A9AA0-2CEB-4C77-A759-D0F553867861}" type="presOf" srcId="{6B36572D-12CC-4C21-818C-EF8B01A6E891}" destId="{EDE28EB3-E39B-4934-8EC3-5A7DA6360B7E}" srcOrd="1" destOrd="0" presId="urn:microsoft.com/office/officeart/2005/8/layout/radial1"/>
    <dgm:cxn modelId="{860769A3-E10A-4A53-88F4-A4DDBC3B60A1}" type="presOf" srcId="{942B89DA-CFF8-4D90-9975-6C6EA4424AE6}" destId="{78C3EEE6-5816-4A9D-ACF0-83386827CDC3}" srcOrd="0" destOrd="0" presId="urn:microsoft.com/office/officeart/2005/8/layout/radial1"/>
    <dgm:cxn modelId="{DD61B2B9-CB29-4A06-B196-F799A49F2C28}" type="presOf" srcId="{0686336F-08A0-462E-90D2-87D0CE5F3B4D}" destId="{7E03DA3B-9D8B-42AD-96AF-4AEF6C10D96A}" srcOrd="0" destOrd="0" presId="urn:microsoft.com/office/officeart/2005/8/layout/radial1"/>
    <dgm:cxn modelId="{B9DFDAB9-F3F9-47C0-8E04-FA0A27DABE28}" type="presOf" srcId="{B9E5E7B5-462F-4BB1-82CC-86CB3CD8D08F}" destId="{4FC88808-95AC-48C2-8549-5965F1C0B455}" srcOrd="0" destOrd="0" presId="urn:microsoft.com/office/officeart/2005/8/layout/radial1"/>
    <dgm:cxn modelId="{22C4F3BE-9619-43A3-AAE5-473D3ADBE980}" type="presOf" srcId="{7C3C45C6-44E0-46E2-AAF4-43A4B8625ADB}" destId="{EE5AADEE-26F8-4223-9F52-B0AD00F43372}" srcOrd="0" destOrd="0" presId="urn:microsoft.com/office/officeart/2005/8/layout/radial1"/>
    <dgm:cxn modelId="{648356C6-B908-4DF4-880B-2B7D040C3D69}" type="presOf" srcId="{9D218DFF-88FF-433B-93B0-2F7B4564DE60}" destId="{29BB41B0-2491-42CE-BF49-C7589AC99830}" srcOrd="0" destOrd="0" presId="urn:microsoft.com/office/officeart/2005/8/layout/radial1"/>
    <dgm:cxn modelId="{BDECF2C7-D8F5-463A-A775-49C0BAFDC930}" srcId="{71899A9B-BAD0-4AEA-B0F7-5BF75E14C2D8}" destId="{7DA435E2-8E56-451A-B0F1-B0E21258587D}" srcOrd="5" destOrd="0" parTransId="{8CF6FD3B-04E2-49B5-BD7C-9C9F379D52B9}" sibTransId="{A3F3BB60-BC91-42BD-B9FD-4DD32CE31E5C}"/>
    <dgm:cxn modelId="{67E435D0-B376-4E54-AE70-795FCACF100A}" type="presOf" srcId="{E0136D54-9148-4784-88E7-E2F2B3BC2ECC}" destId="{43738986-0637-4A6C-96AF-B34C258849FB}" srcOrd="0" destOrd="0" presId="urn:microsoft.com/office/officeart/2005/8/layout/radial1"/>
    <dgm:cxn modelId="{722ABBD1-12BF-4860-BE94-EA7CB048ED92}" type="presOf" srcId="{C134BE4D-CBCD-42FC-B256-1705B405C835}" destId="{AB47871B-27BB-4B65-990F-4AF7D4964176}" srcOrd="0" destOrd="0" presId="urn:microsoft.com/office/officeart/2005/8/layout/radial1"/>
    <dgm:cxn modelId="{A4042FDE-26EA-4BA4-8F53-14AA8FEFB11D}" type="presOf" srcId="{9D218DFF-88FF-433B-93B0-2F7B4564DE60}" destId="{81E63AAC-375A-4E6B-976A-406507C4D161}" srcOrd="1" destOrd="0" presId="urn:microsoft.com/office/officeart/2005/8/layout/radial1"/>
    <dgm:cxn modelId="{BDA950E3-2834-44D0-8F4B-0413320C7408}" srcId="{71899A9B-BAD0-4AEA-B0F7-5BF75E14C2D8}" destId="{0686336F-08A0-462E-90D2-87D0CE5F3B4D}" srcOrd="7" destOrd="0" parTransId="{C134BE4D-CBCD-42FC-B256-1705B405C835}" sibTransId="{2AC925AA-5FB6-4AD4-85CF-AD5EC5CB014B}"/>
    <dgm:cxn modelId="{513F73EA-3E4E-4DDB-AE83-267DC13882DF}" type="presOf" srcId="{31A6FF35-AE4C-4525-B78A-5417024AB2BC}" destId="{78AE1AE9-C517-41A7-AEBB-7F2204559DB2}" srcOrd="0" destOrd="0" presId="urn:microsoft.com/office/officeart/2005/8/layout/radial1"/>
    <dgm:cxn modelId="{9EABECEE-CA9A-4B90-9893-A14FBEB39AF2}" srcId="{71899A9B-BAD0-4AEA-B0F7-5BF75E14C2D8}" destId="{942B89DA-CFF8-4D90-9975-6C6EA4424AE6}" srcOrd="0" destOrd="0" parTransId="{573C1C08-FB16-48E4-9959-83D31E465899}" sibTransId="{D712CD47-F23E-4907-A67D-C92F7F66EA1D}"/>
    <dgm:cxn modelId="{922B4EEF-09FF-43F7-B29D-23F3D7407DD1}" type="presOf" srcId="{573C1C08-FB16-48E4-9959-83D31E465899}" destId="{B46BBE47-A55B-4A39-AC4D-D2037A1261ED}" srcOrd="0" destOrd="0" presId="urn:microsoft.com/office/officeart/2005/8/layout/radial1"/>
    <dgm:cxn modelId="{F6AA27F7-D285-4E43-96CC-03072829133B}" type="presOf" srcId="{7DA435E2-8E56-451A-B0F1-B0E21258587D}" destId="{618FD0D5-5B42-4360-B1B0-B9B70E3EAB63}" srcOrd="0" destOrd="0" presId="urn:microsoft.com/office/officeart/2005/8/layout/radial1"/>
    <dgm:cxn modelId="{8C454BDD-5A33-4DCD-B76F-F46960D84420}" type="presParOf" srcId="{EE5AADEE-26F8-4223-9F52-B0AD00F43372}" destId="{D00897E1-119E-4A00-81E1-26B0BF2F8482}" srcOrd="0" destOrd="0" presId="urn:microsoft.com/office/officeart/2005/8/layout/radial1"/>
    <dgm:cxn modelId="{3B6C40A2-D09E-4E36-9C59-B9F35A7EE43E}" type="presParOf" srcId="{EE5AADEE-26F8-4223-9F52-B0AD00F43372}" destId="{B46BBE47-A55B-4A39-AC4D-D2037A1261ED}" srcOrd="1" destOrd="0" presId="urn:microsoft.com/office/officeart/2005/8/layout/radial1"/>
    <dgm:cxn modelId="{BFEDB1C3-E9BE-4E8E-BFE7-74534CA5BD88}" type="presParOf" srcId="{B46BBE47-A55B-4A39-AC4D-D2037A1261ED}" destId="{D1D8777D-D0B9-45E6-ACF7-969B907C95A9}" srcOrd="0" destOrd="0" presId="urn:microsoft.com/office/officeart/2005/8/layout/radial1"/>
    <dgm:cxn modelId="{622CBD6D-6FD1-472C-AE98-A0F11C18BD0D}" type="presParOf" srcId="{EE5AADEE-26F8-4223-9F52-B0AD00F43372}" destId="{78C3EEE6-5816-4A9D-ACF0-83386827CDC3}" srcOrd="2" destOrd="0" presId="urn:microsoft.com/office/officeart/2005/8/layout/radial1"/>
    <dgm:cxn modelId="{4FB7534D-A60F-4CC3-BD78-365AC49D9502}" type="presParOf" srcId="{EE5AADEE-26F8-4223-9F52-B0AD00F43372}" destId="{DF80EF85-BA69-462E-B63A-A282D742B7F8}" srcOrd="3" destOrd="0" presId="urn:microsoft.com/office/officeart/2005/8/layout/radial1"/>
    <dgm:cxn modelId="{67D56CB6-090C-4ACF-8C8A-8E84FE76F084}" type="presParOf" srcId="{DF80EF85-BA69-462E-B63A-A282D742B7F8}" destId="{E28EC719-1E97-4C2B-8970-F7FBEFC16EFC}" srcOrd="0" destOrd="0" presId="urn:microsoft.com/office/officeart/2005/8/layout/radial1"/>
    <dgm:cxn modelId="{E99B9174-9E01-457B-9523-5E12A5217E74}" type="presParOf" srcId="{EE5AADEE-26F8-4223-9F52-B0AD00F43372}" destId="{78AE1AE9-C517-41A7-AEBB-7F2204559DB2}" srcOrd="4" destOrd="0" presId="urn:microsoft.com/office/officeart/2005/8/layout/radial1"/>
    <dgm:cxn modelId="{8D463CAB-F9BF-4DFA-99EE-3D7D4EF792F6}" type="presParOf" srcId="{EE5AADEE-26F8-4223-9F52-B0AD00F43372}" destId="{4FC88808-95AC-48C2-8549-5965F1C0B455}" srcOrd="5" destOrd="0" presId="urn:microsoft.com/office/officeart/2005/8/layout/radial1"/>
    <dgm:cxn modelId="{A878A75C-E1A0-4EBC-91E6-621821DA831C}" type="presParOf" srcId="{4FC88808-95AC-48C2-8549-5965F1C0B455}" destId="{9FA0BFAD-6F68-4676-B5AE-F091CFB4DCB3}" srcOrd="0" destOrd="0" presId="urn:microsoft.com/office/officeart/2005/8/layout/radial1"/>
    <dgm:cxn modelId="{7ED5FD10-D627-4C5D-A2DA-801F4C937FD6}" type="presParOf" srcId="{EE5AADEE-26F8-4223-9F52-B0AD00F43372}" destId="{611E371A-3875-4115-9361-37DBA3CFFB24}" srcOrd="6" destOrd="0" presId="urn:microsoft.com/office/officeart/2005/8/layout/radial1"/>
    <dgm:cxn modelId="{6BAEAB00-57E7-49E5-80B7-9842488367EE}" type="presParOf" srcId="{EE5AADEE-26F8-4223-9F52-B0AD00F43372}" destId="{29BB41B0-2491-42CE-BF49-C7589AC99830}" srcOrd="7" destOrd="0" presId="urn:microsoft.com/office/officeart/2005/8/layout/radial1"/>
    <dgm:cxn modelId="{85CEF4C3-A047-4EE5-916C-5689C073568D}" type="presParOf" srcId="{29BB41B0-2491-42CE-BF49-C7589AC99830}" destId="{81E63AAC-375A-4E6B-976A-406507C4D161}" srcOrd="0" destOrd="0" presId="urn:microsoft.com/office/officeart/2005/8/layout/radial1"/>
    <dgm:cxn modelId="{534C8696-4683-45CF-AE33-A196E270F71D}" type="presParOf" srcId="{EE5AADEE-26F8-4223-9F52-B0AD00F43372}" destId="{E0CC2032-837D-458C-9CA8-634EDAA62B4F}" srcOrd="8" destOrd="0" presId="urn:microsoft.com/office/officeart/2005/8/layout/radial1"/>
    <dgm:cxn modelId="{C6FEC15D-A805-40E2-A53E-C91A4572B9FB}" type="presParOf" srcId="{EE5AADEE-26F8-4223-9F52-B0AD00F43372}" destId="{BD21622A-476E-4E02-A93E-4516F01AD256}" srcOrd="9" destOrd="0" presId="urn:microsoft.com/office/officeart/2005/8/layout/radial1"/>
    <dgm:cxn modelId="{D2C6CB2F-9DC1-4CC4-A4E8-68276B452B54}" type="presParOf" srcId="{BD21622A-476E-4E02-A93E-4516F01AD256}" destId="{EDE28EB3-E39B-4934-8EC3-5A7DA6360B7E}" srcOrd="0" destOrd="0" presId="urn:microsoft.com/office/officeart/2005/8/layout/radial1"/>
    <dgm:cxn modelId="{6A27F7CA-AB6B-4026-AC65-E40DCE1B1918}" type="presParOf" srcId="{EE5AADEE-26F8-4223-9F52-B0AD00F43372}" destId="{43738986-0637-4A6C-96AF-B34C258849FB}" srcOrd="10" destOrd="0" presId="urn:microsoft.com/office/officeart/2005/8/layout/radial1"/>
    <dgm:cxn modelId="{2AB398F4-DBD2-44C5-9FC4-E2A6A58FE2A7}" type="presParOf" srcId="{EE5AADEE-26F8-4223-9F52-B0AD00F43372}" destId="{C284D0DD-F41C-49D8-8EEE-B82EEDC0029B}" srcOrd="11" destOrd="0" presId="urn:microsoft.com/office/officeart/2005/8/layout/radial1"/>
    <dgm:cxn modelId="{889457D7-B3DD-41EF-AD9A-3766081E1858}" type="presParOf" srcId="{C284D0DD-F41C-49D8-8EEE-B82EEDC0029B}" destId="{C6F20227-6EEC-4AF5-BC50-61F95B6159B9}" srcOrd="0" destOrd="0" presId="urn:microsoft.com/office/officeart/2005/8/layout/radial1"/>
    <dgm:cxn modelId="{C52F394A-50B6-4C7D-9EC1-81D3A06DE2CC}" type="presParOf" srcId="{EE5AADEE-26F8-4223-9F52-B0AD00F43372}" destId="{618FD0D5-5B42-4360-B1B0-B9B70E3EAB63}" srcOrd="12" destOrd="0" presId="urn:microsoft.com/office/officeart/2005/8/layout/radial1"/>
    <dgm:cxn modelId="{2EC43E56-BA6F-4878-B93A-D60249529EEA}" type="presParOf" srcId="{EE5AADEE-26F8-4223-9F52-B0AD00F43372}" destId="{439F5889-1608-4930-8839-42AC6B0553C0}" srcOrd="13" destOrd="0" presId="urn:microsoft.com/office/officeart/2005/8/layout/radial1"/>
    <dgm:cxn modelId="{A7A4DD70-49B2-4334-BC6B-B70567997A5C}" type="presParOf" srcId="{439F5889-1608-4930-8839-42AC6B0553C0}" destId="{51EB11C8-E0A7-411E-94C1-3066DBD7620A}" srcOrd="0" destOrd="0" presId="urn:microsoft.com/office/officeart/2005/8/layout/radial1"/>
    <dgm:cxn modelId="{EBD178E1-4CFF-4E1B-8B0C-9DE76D9633AF}" type="presParOf" srcId="{EE5AADEE-26F8-4223-9F52-B0AD00F43372}" destId="{FFFDC1CB-5D77-4787-93DB-86FC480BE01C}" srcOrd="14" destOrd="0" presId="urn:microsoft.com/office/officeart/2005/8/layout/radial1"/>
    <dgm:cxn modelId="{91AD7697-9FFB-42E7-A76B-57A16CC267E8}" type="presParOf" srcId="{EE5AADEE-26F8-4223-9F52-B0AD00F43372}" destId="{AB47871B-27BB-4B65-990F-4AF7D4964176}" srcOrd="15" destOrd="0" presId="urn:microsoft.com/office/officeart/2005/8/layout/radial1"/>
    <dgm:cxn modelId="{1AAE7C21-A02E-41E2-B8E9-7A9D1641DAE3}" type="presParOf" srcId="{AB47871B-27BB-4B65-990F-4AF7D4964176}" destId="{BC591F68-DD48-4151-BD18-0C3BCB91484B}" srcOrd="0" destOrd="0" presId="urn:microsoft.com/office/officeart/2005/8/layout/radial1"/>
    <dgm:cxn modelId="{300C81EF-77CD-4DD8-B504-D73D99DAE781}" type="presParOf" srcId="{EE5AADEE-26F8-4223-9F52-B0AD00F43372}" destId="{7E03DA3B-9D8B-42AD-96AF-4AEF6C10D96A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Rémunération</a:t>
          </a:r>
          <a:b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b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Contrat, durée de travail, salaire de base,</a:t>
          </a:r>
          <a:b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% variable moyen,</a:t>
          </a:r>
          <a:b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augmentation et promotion</a:t>
          </a:r>
          <a:endParaRPr lang="fr-FR" sz="1600" b="0" kern="1200" spc="20" noProof="0" dirty="0">
            <a:latin typeface="Roboto Medium" panose="02000000000000000000" pitchFamily="2" charset="0"/>
            <a:ea typeface="Roboto Medium" panose="02000000000000000000" pitchFamily="2" charset="0"/>
            <a:cs typeface="+mn-cs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fr-FR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fr-FR" noProof="0" dirty="0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sz="24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Informations</a:t>
          </a:r>
          <a:r>
            <a:rPr lang="fr-FR" sz="2400" b="0" kern="1200" noProof="0" dirty="0"/>
            <a:t> </a:t>
          </a:r>
          <a:r>
            <a:rPr lang="fr-FR" sz="24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professionnelles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Ancienneté, service</a:t>
          </a:r>
          <a:b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accident de travail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fr-FR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fr-FR" noProof="0" dirty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sz="2400" b="0" noProof="0" dirty="0">
              <a:latin typeface="Roboto Medium" panose="02000000000000000000" pitchFamily="2" charset="0"/>
              <a:ea typeface="Roboto Medium" panose="02000000000000000000" pitchFamily="2" charset="0"/>
            </a:rPr>
            <a:t>Informations</a:t>
          </a:r>
          <a:br>
            <a:rPr lang="fr-FR" sz="2400" b="0" noProof="0" dirty="0">
              <a:latin typeface="Roboto Medium" panose="02000000000000000000" pitchFamily="2" charset="0"/>
              <a:ea typeface="Roboto Medium" panose="02000000000000000000" pitchFamily="2" charset="0"/>
            </a:rPr>
          </a:br>
          <a:r>
            <a:rPr lang="fr-FR" sz="2400" b="0" noProof="0" dirty="0">
              <a:latin typeface="Roboto Medium" panose="02000000000000000000" pitchFamily="2" charset="0"/>
              <a:ea typeface="Roboto Medium" panose="02000000000000000000" pitchFamily="2" charset="0"/>
            </a:rPr>
            <a:t>sur les salariés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sz="1600" b="0" noProof="0" dirty="0">
              <a:latin typeface="Roboto Medium" panose="02000000000000000000" pitchFamily="2" charset="0"/>
              <a:ea typeface="Roboto Medium" panose="02000000000000000000" pitchFamily="2" charset="0"/>
            </a:rPr>
            <a:t>Sexe, âge,</a:t>
          </a:r>
          <a:br>
            <a:rPr lang="fr-FR" sz="1600" b="0" noProof="0" dirty="0">
              <a:latin typeface="Roboto Medium" panose="02000000000000000000" pitchFamily="2" charset="0"/>
              <a:ea typeface="Roboto Medium" panose="02000000000000000000" pitchFamily="2" charset="0"/>
            </a:rPr>
          </a:br>
          <a:r>
            <a:rPr lang="fr-FR" sz="1600" b="0" noProof="0" dirty="0">
              <a:latin typeface="Roboto Medium" panose="02000000000000000000" pitchFamily="2" charset="0"/>
              <a:ea typeface="Roboto Medium" panose="02000000000000000000" pitchFamily="2" charset="0"/>
            </a:rPr>
            <a:t>congés maternité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fr-FR" sz="2400" b="0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fr-FR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fr-FR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0" presStyleCnt="3" custScaleX="135512" custScaleY="135512" custLinFactNeighborX="-517" custLinFactNeighborY="-27927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0" presStyleCnt="6" custScaleX="126733" custScaleY="327216" custLinFactNeighborX="758" custLinFactNeighborY="-856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1" presStyleCnt="6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9170C5CE-C1D8-488E-BDFF-68DDBA365364}" type="pres">
      <dgm:prSet presAssocID="{038FE749-6004-418E-86C7-7C1B1D7930F4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5512" custScaleY="135512" custLinFactNeighborX="-517" custLinFactNeighborY="-27927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26788" custScaleY="327118" custLinFactNeighborX="-387" custLinFactNeighborY="-856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21AFBA00-691E-4C1D-BAB7-BC9C037D9D10}" type="pres">
      <dgm:prSet presAssocID="{E019F05B-61F4-4915-9D10-5D6F328EA591}" presName="sibTrans" presStyleCnt="0"/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2" presStyleCnt="3" custScaleX="135512" custScaleY="135512" custLinFactNeighborX="-517" custLinFactNeighborY="-27927"/>
      <dgm:spPr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4" presStyleCnt="6" custScaleX="126788" custScaleY="327216" custLinFactNeighborX="758" custLinFactNeighborY="-856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5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</dgm:ptLst>
  <dgm:cxnLst>
    <dgm:cxn modelId="{A05E7E05-16E8-4224-A742-282F2FF53323}" type="presOf" srcId="{DA3F2F2F-B5A8-4CFD-ABCE-1BC48CD913AF}" destId="{9B5C14B8-8D61-4009-9F8C-194486F530FA}" srcOrd="0" destOrd="0" presId="urn:microsoft.com/office/officeart/2019/1/layout/PeoplePortraitsList"/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01139919-00C0-4021-9769-C308E7CB09AF}" type="presOf" srcId="{23CA95F9-8BCF-40C1-B842-BCFFD43632F6}" destId="{FDFAF16A-4FD0-49F4-8593-32E9A31A4FF7}" srcOrd="0" destOrd="0" presId="urn:microsoft.com/office/officeart/2019/1/layout/PeoplePortraitsList"/>
    <dgm:cxn modelId="{E6EDE7CF-5B3F-4E2C-99EE-D5462F0EC9CE}" srcId="{5C72703F-EB58-4B0C-8B2A-EDF2A51B2C6C}" destId="{23CA95F9-8BCF-40C1-B842-BCFFD43632F6}" srcOrd="2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0" destOrd="0" parTransId="{D4AFA5E0-6624-49A6-B10B-4FFA7483C001}" sibTransId="{038FE749-6004-418E-86C7-7C1B1D7930F4}"/>
    <dgm:cxn modelId="{3BBA6CD6-6872-43E1-BE15-6CFD1ACE63DB}" type="presOf" srcId="{1E293C9C-50F7-4DF0-A45F-EF6AA41E15B2}" destId="{866F95BB-E9D9-40E2-AB9F-99D5F69BA82A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D9B51E05-0FAE-4D81-9C06-D642EC92C5EB}" type="presParOf" srcId="{BF30E86D-EAFC-44CE-B56C-D7C5EC7742F3}" destId="{D5C9CF54-A3DB-4262-A188-C006BBF08A29}" srcOrd="0" destOrd="0" presId="urn:microsoft.com/office/officeart/2019/1/layout/PeoplePortraitsList"/>
    <dgm:cxn modelId="{BBB3CCD6-451E-431C-9CDE-7EE36AA57204}" type="presParOf" srcId="{D5C9CF54-A3DB-4262-A188-C006BBF08A29}" destId="{EB21A753-DAF6-4914-9F97-D017DE4534D0}" srcOrd="0" destOrd="0" presId="urn:microsoft.com/office/officeart/2019/1/layout/PeoplePortraitsList"/>
    <dgm:cxn modelId="{8124C622-9B2D-433D-8353-0035356C7F94}" type="presParOf" srcId="{D5C9CF54-A3DB-4262-A188-C006BBF08A29}" destId="{418E44D8-60E4-4008-9F09-1A652C62E8A6}" srcOrd="1" destOrd="0" presId="urn:microsoft.com/office/officeart/2019/1/layout/PeoplePortraitsList"/>
    <dgm:cxn modelId="{DBF9A2D9-653B-460C-A135-ACAB91395D43}" type="presParOf" srcId="{D5C9CF54-A3DB-4262-A188-C006BBF08A29}" destId="{51349271-76B0-4CC0-A678-325A9A4D3475}" srcOrd="2" destOrd="0" presId="urn:microsoft.com/office/officeart/2019/1/layout/PeoplePortraitsList"/>
    <dgm:cxn modelId="{7ED01755-DAE5-4935-9FED-98898B944230}" type="presParOf" srcId="{D5C9CF54-A3DB-4262-A188-C006BBF08A29}" destId="{9B5C14B8-8D61-4009-9F8C-194486F530FA}" srcOrd="3" destOrd="0" presId="urn:microsoft.com/office/officeart/2019/1/layout/PeoplePortraitsList"/>
    <dgm:cxn modelId="{CA753166-0A06-4324-89B5-1E842AED26D9}" type="presParOf" srcId="{D5C9CF54-A3DB-4262-A188-C006BBF08A29}" destId="{7C23080D-6185-431F-BAF8-5277AA3C0E29}" srcOrd="4" destOrd="0" presId="urn:microsoft.com/office/officeart/2019/1/layout/PeoplePortraitsList"/>
    <dgm:cxn modelId="{1CE57C70-5C7C-4643-A666-EB07592E3A1E}" type="presParOf" srcId="{D5C9CF54-A3DB-4262-A188-C006BBF08A29}" destId="{EE420F84-477D-4635-BEF8-66426E9A259D}" srcOrd="5" destOrd="0" presId="urn:microsoft.com/office/officeart/2019/1/layout/PeoplePortraitsList"/>
    <dgm:cxn modelId="{60133E6B-F83D-495B-A7BE-93E2B24022A7}" type="presParOf" srcId="{D5C9CF54-A3DB-4262-A188-C006BBF08A29}" destId="{DB61A93F-5AE0-4A97-AFE4-E1EA7F61D044}" srcOrd="6" destOrd="0" presId="urn:microsoft.com/office/officeart/2019/1/layout/PeoplePortraitsList"/>
    <dgm:cxn modelId="{07DB484D-306E-4395-95A5-D3F3EC8F7F3C}" type="presParOf" srcId="{BF30E86D-EAFC-44CE-B56C-D7C5EC7742F3}" destId="{9170C5CE-C1D8-488E-BDFF-68DDBA365364}" srcOrd="1" destOrd="0" presId="urn:microsoft.com/office/officeart/2019/1/layout/PeoplePortraitsList"/>
    <dgm:cxn modelId="{A664C450-E360-4868-BD93-B659261D5248}" type="presParOf" srcId="{BF30E86D-EAFC-44CE-B56C-D7C5EC7742F3}" destId="{E40BB94D-AE1C-4F05-8AA5-E9FA9A8CCCDE}" srcOrd="2" destOrd="0" presId="urn:microsoft.com/office/officeart/2019/1/layout/PeoplePortraitsList"/>
    <dgm:cxn modelId="{E40A87C5-3E78-47F2-B62C-4A8215916AD2}" type="presParOf" srcId="{E40BB94D-AE1C-4F05-8AA5-E9FA9A8CCCDE}" destId="{1BC7C3C6-BE78-4F0A-9E69-54742F1AA0F3}" srcOrd="0" destOrd="0" presId="urn:microsoft.com/office/officeart/2019/1/layout/PeoplePortraitsList"/>
    <dgm:cxn modelId="{2BFD2EE2-B857-4822-B480-2F859E442ED4}" type="presParOf" srcId="{E40BB94D-AE1C-4F05-8AA5-E9FA9A8CCCDE}" destId="{25238F18-07B8-41D8-8BD9-9F8514E8F9C4}" srcOrd="1" destOrd="0" presId="urn:microsoft.com/office/officeart/2019/1/layout/PeoplePortraitsList"/>
    <dgm:cxn modelId="{A7390C56-98F5-48B9-9D83-F1E2C1EB01FC}" type="presParOf" srcId="{E40BB94D-AE1C-4F05-8AA5-E9FA9A8CCCDE}" destId="{6FFE343B-847F-4D3F-A2F9-B95E826EC656}" srcOrd="2" destOrd="0" presId="urn:microsoft.com/office/officeart/2019/1/layout/PeoplePortraitsList"/>
    <dgm:cxn modelId="{220D4106-6078-4FF3-B5E6-BB89C5193C55}" type="presParOf" srcId="{E40BB94D-AE1C-4F05-8AA5-E9FA9A8CCCDE}" destId="{866F95BB-E9D9-40E2-AB9F-99D5F69BA82A}" srcOrd="3" destOrd="0" presId="urn:microsoft.com/office/officeart/2019/1/layout/PeoplePortraitsList"/>
    <dgm:cxn modelId="{B3E7FD6D-78F4-4AFE-A11E-251AFB90D27F}" type="presParOf" srcId="{E40BB94D-AE1C-4F05-8AA5-E9FA9A8CCCDE}" destId="{B22197FE-7BF1-485D-9B2D-0AD12CF41435}" srcOrd="4" destOrd="0" presId="urn:microsoft.com/office/officeart/2019/1/layout/PeoplePortraitsList"/>
    <dgm:cxn modelId="{5FE2F1A1-B87F-486D-8D9B-F1162826EB3E}" type="presParOf" srcId="{E40BB94D-AE1C-4F05-8AA5-E9FA9A8CCCDE}" destId="{1223E777-77CB-4A9A-BF21-12B513842696}" srcOrd="5" destOrd="0" presId="urn:microsoft.com/office/officeart/2019/1/layout/PeoplePortraitsList"/>
    <dgm:cxn modelId="{84C11AB3-2A2D-4358-8D50-6733BD89BB06}" type="presParOf" srcId="{E40BB94D-AE1C-4F05-8AA5-E9FA9A8CCCDE}" destId="{48A93FE3-F550-4840-B560-2DB8553BED7D}" srcOrd="6" destOrd="0" presId="urn:microsoft.com/office/officeart/2019/1/layout/PeoplePortraitsList"/>
    <dgm:cxn modelId="{44C1CB5A-3053-486C-89B9-423EE81068A8}" type="presParOf" srcId="{BF30E86D-EAFC-44CE-B56C-D7C5EC7742F3}" destId="{21AFBA00-691E-4C1D-BAB7-BC9C037D9D10}" srcOrd="3" destOrd="0" presId="urn:microsoft.com/office/officeart/2019/1/layout/PeoplePortraitsList"/>
    <dgm:cxn modelId="{E5C24D92-12C4-44C8-A3B4-69FE36DEFF74}" type="presParOf" srcId="{BF30E86D-EAFC-44CE-B56C-D7C5EC7742F3}" destId="{34A89649-B4A9-4A6F-8793-5A3DB37DDDA6}" srcOrd="4" destOrd="0" presId="urn:microsoft.com/office/officeart/2019/1/layout/PeoplePortraitsList"/>
    <dgm:cxn modelId="{5FBC4319-5CFD-4289-9653-0C93858A5BDE}" type="presParOf" srcId="{34A89649-B4A9-4A6F-8793-5A3DB37DDDA6}" destId="{FFB9F511-6797-4909-9D3B-89EBC96F25A8}" srcOrd="0" destOrd="0" presId="urn:microsoft.com/office/officeart/2019/1/layout/PeoplePortraitsList"/>
    <dgm:cxn modelId="{B7F06D2D-AEF8-4B67-849B-66A62596D2B9}" type="presParOf" srcId="{34A89649-B4A9-4A6F-8793-5A3DB37DDDA6}" destId="{73073D5B-7ADA-4F8B-AD34-0BE114905A44}" srcOrd="1" destOrd="0" presId="urn:microsoft.com/office/officeart/2019/1/layout/PeoplePortraitsList"/>
    <dgm:cxn modelId="{2786648D-DC7D-4802-AB6E-5887D8DBDB51}" type="presParOf" srcId="{34A89649-B4A9-4A6F-8793-5A3DB37DDDA6}" destId="{EE33220B-2292-4F19-BD6E-B7F529CD8414}" srcOrd="2" destOrd="0" presId="urn:microsoft.com/office/officeart/2019/1/layout/PeoplePortraitsList"/>
    <dgm:cxn modelId="{5295A629-EFEF-4E60-886C-5A0D806341DA}" type="presParOf" srcId="{34A89649-B4A9-4A6F-8793-5A3DB37DDDA6}" destId="{FDFAF16A-4FD0-49F4-8593-32E9A31A4FF7}" srcOrd="3" destOrd="0" presId="urn:microsoft.com/office/officeart/2019/1/layout/PeoplePortraitsList"/>
    <dgm:cxn modelId="{0F74F663-D7A6-461F-80A3-3DE9C12B4C30}" type="presParOf" srcId="{34A89649-B4A9-4A6F-8793-5A3DB37DDDA6}" destId="{EEB88C88-E325-43D0-B163-BFD87C897361}" srcOrd="4" destOrd="0" presId="urn:microsoft.com/office/officeart/2019/1/layout/PeoplePortraitsList"/>
    <dgm:cxn modelId="{765ECFE5-0AD4-4F05-ABDF-F22DB55E5BE3}" type="presParOf" srcId="{34A89649-B4A9-4A6F-8793-5A3DB37DDDA6}" destId="{7D166BBB-55AF-452C-B9A0-94A1EE55FF4F}" srcOrd="5" destOrd="0" presId="urn:microsoft.com/office/officeart/2019/1/layout/PeoplePortraitsList"/>
    <dgm:cxn modelId="{F7433FD9-952C-4EA2-9C74-C7284783DDD6}" type="presParOf" srcId="{34A89649-B4A9-4A6F-8793-5A3DB37DDDA6}" destId="{860D3358-284A-4827-88CC-2F74FF5A1E56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4F6EE6-6A70-4916-B30D-67127EAD3F29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E50F1BA-F496-4CBA-85AB-C39A260E2CD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rIns="0" anchor="ctr" anchorCtr="0"/>
        <a:lstStyle/>
        <a:p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 des fichiers dans </a:t>
          </a:r>
          <a:r>
            <a:rPr lang="fr-FR" sz="16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knime</a:t>
          </a:r>
          <a:endParaRPr lang="fr-FR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E3E0A8-8DAF-425B-BF1E-B7514728DC7C}" type="parTrans" cxnId="{A9111343-17D8-4237-8A0E-DA88B690FFDC}">
      <dgm:prSet/>
      <dgm:spPr/>
      <dgm:t>
        <a:bodyPr/>
        <a:lstStyle/>
        <a:p>
          <a:endParaRPr lang="fr-FR"/>
        </a:p>
      </dgm:t>
    </dgm:pt>
    <dgm:pt modelId="{7D963251-3E86-4F2C-A932-11CF9169933F}" type="sibTrans" cxnId="{A9111343-17D8-4237-8A0E-DA88B690FFDC}">
      <dgm:prSet/>
      <dgm:spPr/>
      <dgm:t>
        <a:bodyPr/>
        <a:lstStyle/>
        <a:p>
          <a:endParaRPr lang="fr-FR"/>
        </a:p>
      </dgm:t>
    </dgm:pt>
    <dgm:pt modelId="{8E422608-9EEA-43A0-8C24-D63218C88F8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Fusion des fichiers</a:t>
          </a:r>
        </a:p>
      </dgm:t>
    </dgm:pt>
    <dgm:pt modelId="{49DA6583-DEC1-4DC8-B6DF-8C7D8B7ABF33}" type="parTrans" cxnId="{A77E31CA-99A7-4FEA-A27F-2B11C442B4A7}">
      <dgm:prSet/>
      <dgm:spPr/>
      <dgm:t>
        <a:bodyPr/>
        <a:lstStyle/>
        <a:p>
          <a:endParaRPr lang="fr-FR"/>
        </a:p>
      </dgm:t>
    </dgm:pt>
    <dgm:pt modelId="{3F107FEB-D5BB-4395-BD2D-A0AD4F511615}" type="sibTrans" cxnId="{A77E31CA-99A7-4FEA-A27F-2B11C442B4A7}">
      <dgm:prSet/>
      <dgm:spPr/>
      <dgm:t>
        <a:bodyPr/>
        <a:lstStyle/>
        <a:p>
          <a:endParaRPr lang="fr-FR"/>
        </a:p>
      </dgm:t>
    </dgm:pt>
    <dgm:pt modelId="{13BCFA0C-74B0-486E-BF3D-88FF0D709C73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Contrôle de la fusion</a:t>
          </a:r>
          <a:endParaRPr lang="fr-FR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B9B8010-EC67-4E29-9DB8-677DD442A08C}" type="parTrans" cxnId="{89938AE6-19AE-4A19-BEF3-AC1A907BFBA7}">
      <dgm:prSet/>
      <dgm:spPr/>
      <dgm:t>
        <a:bodyPr/>
        <a:lstStyle/>
        <a:p>
          <a:endParaRPr lang="fr-FR"/>
        </a:p>
      </dgm:t>
    </dgm:pt>
    <dgm:pt modelId="{C1687D10-BC22-4661-8403-264E378F2636}" type="sibTrans" cxnId="{89938AE6-19AE-4A19-BEF3-AC1A907BFBA7}">
      <dgm:prSet/>
      <dgm:spPr/>
      <dgm:t>
        <a:bodyPr/>
        <a:lstStyle/>
        <a:p>
          <a:endParaRPr lang="fr-FR"/>
        </a:p>
      </dgm:t>
    </dgm:pt>
    <dgm:pt modelId="{73EBB6CE-B3C3-4CD8-9EE7-54196722AFD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Nettoyage des données</a:t>
          </a:r>
        </a:p>
        <a:p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Valeurs manquantes</a:t>
          </a:r>
        </a:p>
      </dgm:t>
    </dgm:pt>
    <dgm:pt modelId="{D215703A-26CD-4605-8B7E-958528953C7F}" type="parTrans" cxnId="{4F3556E9-8482-4C9A-9577-BB5BBC815405}">
      <dgm:prSet/>
      <dgm:spPr/>
      <dgm:t>
        <a:bodyPr/>
        <a:lstStyle/>
        <a:p>
          <a:endParaRPr lang="fr-FR"/>
        </a:p>
      </dgm:t>
    </dgm:pt>
    <dgm:pt modelId="{F91F97B7-812C-4268-BBDB-862BF1EF9F6F}" type="sibTrans" cxnId="{4F3556E9-8482-4C9A-9577-BB5BBC815405}">
      <dgm:prSet/>
      <dgm:spPr/>
      <dgm:t>
        <a:bodyPr/>
        <a:lstStyle/>
        <a:p>
          <a:endParaRPr lang="fr-FR"/>
        </a:p>
      </dgm:t>
    </dgm:pt>
    <dgm:pt modelId="{AE50C995-DA04-42F4-A447-108BD506B9DC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Conversion valeur booléennes par </a:t>
          </a:r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oui/non</a:t>
          </a:r>
        </a:p>
      </dgm:t>
    </dgm:pt>
    <dgm:pt modelId="{30221CEC-57BF-401D-BFFC-1123B55A8DB7}" type="parTrans" cxnId="{41285BBD-E80E-4EFA-A271-B244EF155AAC}">
      <dgm:prSet/>
      <dgm:spPr/>
      <dgm:t>
        <a:bodyPr/>
        <a:lstStyle/>
        <a:p>
          <a:endParaRPr lang="fr-FR"/>
        </a:p>
      </dgm:t>
    </dgm:pt>
    <dgm:pt modelId="{BCFDC0AA-E901-4405-B20E-C414CDC2BD91}" type="sibTrans" cxnId="{41285BBD-E80E-4EFA-A271-B244EF155AAC}">
      <dgm:prSet/>
      <dgm:spPr/>
      <dgm:t>
        <a:bodyPr/>
        <a:lstStyle/>
        <a:p>
          <a:endParaRPr lang="fr-FR"/>
        </a:p>
      </dgm:t>
    </dgm:pt>
    <dgm:pt modelId="{2CED2EBE-97C0-4029-A141-145A97E5FCD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pPr algn="ctr"/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:</a:t>
          </a:r>
        </a:p>
        <a:p>
          <a:pPr algn="ctr"/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Âge, rémunération annuelle totale en EQTP et temps de travail</a:t>
          </a:r>
        </a:p>
      </dgm:t>
    </dgm:pt>
    <dgm:pt modelId="{F2D15FF8-02EF-49EB-92ED-265701AAACF9}" type="parTrans" cxnId="{D3B19E5C-B8B9-4FE6-B994-E9D449A8E66F}">
      <dgm:prSet/>
      <dgm:spPr/>
      <dgm:t>
        <a:bodyPr/>
        <a:lstStyle/>
        <a:p>
          <a:endParaRPr lang="fr-FR"/>
        </a:p>
      </dgm:t>
    </dgm:pt>
    <dgm:pt modelId="{D9307CA6-0973-4539-B749-14271DF968DE}" type="sibTrans" cxnId="{D3B19E5C-B8B9-4FE6-B994-E9D449A8E66F}">
      <dgm:prSet/>
      <dgm:spPr/>
      <dgm:t>
        <a:bodyPr/>
        <a:lstStyle/>
        <a:p>
          <a:endParaRPr lang="fr-FR"/>
        </a:p>
      </dgm:t>
    </dgm:pt>
    <dgm:pt modelId="{39A31FF1-3DCC-41CC-A2A3-915643B6521C}" type="pres">
      <dgm:prSet presAssocID="{DE4F6EE6-6A70-4916-B30D-67127EAD3F29}" presName="Name0" presStyleCnt="0">
        <dgm:presLayoutVars>
          <dgm:dir/>
          <dgm:resizeHandles val="exact"/>
        </dgm:presLayoutVars>
      </dgm:prSet>
      <dgm:spPr/>
    </dgm:pt>
    <dgm:pt modelId="{A73444F4-7CD4-4FC7-9F79-6BA5C4044472}" type="pres">
      <dgm:prSet presAssocID="{DE4F6EE6-6A70-4916-B30D-67127EAD3F29}" presName="arrow" presStyleLbl="bgShp" presStyleIdx="0" presStyleCnt="1"/>
      <dgm:spPr/>
    </dgm:pt>
    <dgm:pt modelId="{92F3FFD3-40FC-4AD3-8639-7F778E4D65F0}" type="pres">
      <dgm:prSet presAssocID="{DE4F6EE6-6A70-4916-B30D-67127EAD3F29}" presName="points" presStyleCnt="0"/>
      <dgm:spPr/>
    </dgm:pt>
    <dgm:pt modelId="{DB0A6A78-234E-497F-A6BE-AA0ABC92C53F}" type="pres">
      <dgm:prSet presAssocID="{8E50F1BA-F496-4CBA-85AB-C39A260E2CD2}" presName="compositeA" presStyleCnt="0"/>
      <dgm:spPr/>
    </dgm:pt>
    <dgm:pt modelId="{DA7B212A-10B7-42F2-BAC8-82BC32E64A10}" type="pres">
      <dgm:prSet presAssocID="{8E50F1BA-F496-4CBA-85AB-C39A260E2CD2}" presName="textA" presStyleLbl="revTx" presStyleIdx="0" presStyleCnt="6" custScaleY="73949" custLinFactNeighborX="-573">
        <dgm:presLayoutVars>
          <dgm:bulletEnabled val="1"/>
        </dgm:presLayoutVars>
      </dgm:prSet>
      <dgm:spPr>
        <a:prstGeom prst="roundRect">
          <a:avLst/>
        </a:prstGeom>
      </dgm:spPr>
    </dgm:pt>
    <dgm:pt modelId="{26AF05D4-46FD-425F-B824-828A7B4229D5}" type="pres">
      <dgm:prSet presAssocID="{8E50F1BA-F496-4CBA-85AB-C39A260E2CD2}" presName="circleA" presStyleLbl="node1" presStyleIdx="0" presStyleCnt="6"/>
      <dgm:spPr/>
    </dgm:pt>
    <dgm:pt modelId="{3C727D56-955F-4E2D-9F52-DE65EF842671}" type="pres">
      <dgm:prSet presAssocID="{8E50F1BA-F496-4CBA-85AB-C39A260E2CD2}" presName="spaceA" presStyleCnt="0"/>
      <dgm:spPr/>
    </dgm:pt>
    <dgm:pt modelId="{7637C860-B7B3-467C-90BE-2B4488175832}" type="pres">
      <dgm:prSet presAssocID="{7D963251-3E86-4F2C-A932-11CF9169933F}" presName="space" presStyleCnt="0"/>
      <dgm:spPr/>
    </dgm:pt>
    <dgm:pt modelId="{B25C12FC-8F5C-4007-9250-E221833144AE}" type="pres">
      <dgm:prSet presAssocID="{8E422608-9EEA-43A0-8C24-D63218C88F8D}" presName="compositeB" presStyleCnt="0"/>
      <dgm:spPr/>
    </dgm:pt>
    <dgm:pt modelId="{D2899B17-1E7B-409D-8231-5777FD98E1A4}" type="pres">
      <dgm:prSet presAssocID="{8E422608-9EEA-43A0-8C24-D63218C88F8D}" presName="textB" presStyleLbl="revTx" presStyleIdx="1" presStyleCnt="6" custScaleX="90719" custScaleY="73949" custLinFactNeighborX="-573">
        <dgm:presLayoutVars>
          <dgm:bulletEnabled val="1"/>
        </dgm:presLayoutVars>
      </dgm:prSet>
      <dgm:spPr>
        <a:xfrm>
          <a:off x="1220686" y="2744627"/>
          <a:ext cx="1160659" cy="1829751"/>
        </a:xfrm>
        <a:prstGeom prst="roundRect">
          <a:avLst/>
        </a:prstGeom>
      </dgm:spPr>
    </dgm:pt>
    <dgm:pt modelId="{0B00F193-229D-4C06-8418-E80D5770576F}" type="pres">
      <dgm:prSet presAssocID="{8E422608-9EEA-43A0-8C24-D63218C88F8D}" presName="circleB" presStyleLbl="node1" presStyleIdx="1" presStyleCnt="6"/>
      <dgm:spPr/>
    </dgm:pt>
    <dgm:pt modelId="{F061D3A2-E794-4805-B378-FF6704ABDFAF}" type="pres">
      <dgm:prSet presAssocID="{8E422608-9EEA-43A0-8C24-D63218C88F8D}" presName="spaceB" presStyleCnt="0"/>
      <dgm:spPr/>
    </dgm:pt>
    <dgm:pt modelId="{016D9E85-C1DB-471D-B9DE-57E7A6DBBDB0}" type="pres">
      <dgm:prSet presAssocID="{3F107FEB-D5BB-4395-BD2D-A0AD4F511615}" presName="space" presStyleCnt="0"/>
      <dgm:spPr/>
    </dgm:pt>
    <dgm:pt modelId="{0977C2BE-EF6D-4C67-9C64-B1B9363C5A2C}" type="pres">
      <dgm:prSet presAssocID="{13BCFA0C-74B0-486E-BF3D-88FF0D709C73}" presName="compositeA" presStyleCnt="0"/>
      <dgm:spPr/>
    </dgm:pt>
    <dgm:pt modelId="{47AAA00C-436F-4BAC-AD32-A78BACD4D023}" type="pres">
      <dgm:prSet presAssocID="{13BCFA0C-74B0-486E-BF3D-88FF0D709C73}" presName="textA" presStyleLbl="revTx" presStyleIdx="2" presStyleCnt="6" custScaleY="73949" custLinFactNeighborX="-573">
        <dgm:presLayoutVars>
          <dgm:bulletEnabled val="1"/>
        </dgm:presLayoutVars>
      </dgm:prSet>
      <dgm:spPr>
        <a:xfrm>
          <a:off x="2439378" y="0"/>
          <a:ext cx="1160659" cy="1829751"/>
        </a:xfrm>
        <a:prstGeom prst="roundRect">
          <a:avLst/>
        </a:prstGeom>
      </dgm:spPr>
    </dgm:pt>
    <dgm:pt modelId="{9B16E5D2-3171-4415-8311-07D2D3276D43}" type="pres">
      <dgm:prSet presAssocID="{13BCFA0C-74B0-486E-BF3D-88FF0D709C73}" presName="circleA" presStyleLbl="node1" presStyleIdx="2" presStyleCnt="6"/>
      <dgm:spPr/>
    </dgm:pt>
    <dgm:pt modelId="{A116C8A4-B863-4067-BBE4-F8AC5ACF0604}" type="pres">
      <dgm:prSet presAssocID="{13BCFA0C-74B0-486E-BF3D-88FF0D709C73}" presName="spaceA" presStyleCnt="0"/>
      <dgm:spPr/>
    </dgm:pt>
    <dgm:pt modelId="{DEE84AF2-47B3-440F-B617-3D7A0B111D77}" type="pres">
      <dgm:prSet presAssocID="{C1687D10-BC22-4661-8403-264E378F2636}" presName="space" presStyleCnt="0"/>
      <dgm:spPr/>
    </dgm:pt>
    <dgm:pt modelId="{661BAAE9-3613-457D-96A2-5DB05F11B801}" type="pres">
      <dgm:prSet presAssocID="{73EBB6CE-B3C3-4CD8-9EE7-54196722AFD1}" presName="compositeB" presStyleCnt="0"/>
      <dgm:spPr/>
    </dgm:pt>
    <dgm:pt modelId="{8427E80D-5B0A-4EE3-8E2F-47F26DEB81FD}" type="pres">
      <dgm:prSet presAssocID="{73EBB6CE-B3C3-4CD8-9EE7-54196722AFD1}" presName="textB" presStyleLbl="revTx" presStyleIdx="3" presStyleCnt="6" custScaleX="114521" custScaleY="73949" custLinFactNeighborX="-573">
        <dgm:presLayoutVars>
          <dgm:bulletEnabled val="1"/>
        </dgm:presLayoutVars>
      </dgm:prSet>
      <dgm:spPr>
        <a:xfrm>
          <a:off x="3658071" y="2744627"/>
          <a:ext cx="1160659" cy="1829751"/>
        </a:xfrm>
        <a:prstGeom prst="roundRect">
          <a:avLst/>
        </a:prstGeom>
      </dgm:spPr>
    </dgm:pt>
    <dgm:pt modelId="{CE173242-B1B0-44F1-834B-A94C68D74939}" type="pres">
      <dgm:prSet presAssocID="{73EBB6CE-B3C3-4CD8-9EE7-54196722AFD1}" presName="circleB" presStyleLbl="node1" presStyleIdx="3" presStyleCnt="6"/>
      <dgm:spPr/>
    </dgm:pt>
    <dgm:pt modelId="{519B797C-0614-47E4-8973-BA539AF5DC0B}" type="pres">
      <dgm:prSet presAssocID="{73EBB6CE-B3C3-4CD8-9EE7-54196722AFD1}" presName="spaceB" presStyleCnt="0"/>
      <dgm:spPr/>
    </dgm:pt>
    <dgm:pt modelId="{A1AD85FA-4C58-4D26-8951-E428EB703C0F}" type="pres">
      <dgm:prSet presAssocID="{F91F97B7-812C-4268-BBDB-862BF1EF9F6F}" presName="space" presStyleCnt="0"/>
      <dgm:spPr/>
    </dgm:pt>
    <dgm:pt modelId="{0C7BA169-AD12-44DA-B8EC-2265EF0DC070}" type="pres">
      <dgm:prSet presAssocID="{AE50C995-DA04-42F4-A447-108BD506B9DC}" presName="compositeA" presStyleCnt="0"/>
      <dgm:spPr/>
    </dgm:pt>
    <dgm:pt modelId="{864DC3EF-60FE-42D7-A1E3-5647E310726A}" type="pres">
      <dgm:prSet presAssocID="{AE50C995-DA04-42F4-A447-108BD506B9DC}" presName="textA" presStyleLbl="revTx" presStyleIdx="4" presStyleCnt="6" custScaleX="117549" custScaleY="73949" custLinFactNeighborX="-573">
        <dgm:presLayoutVars>
          <dgm:bulletEnabled val="1"/>
        </dgm:presLayoutVars>
      </dgm:prSet>
      <dgm:spPr>
        <a:xfrm>
          <a:off x="4876763" y="0"/>
          <a:ext cx="1160659" cy="1829751"/>
        </a:xfrm>
        <a:prstGeom prst="roundRect">
          <a:avLst/>
        </a:prstGeom>
      </dgm:spPr>
    </dgm:pt>
    <dgm:pt modelId="{4CDDEB40-5E34-4545-B8CB-24C71293FE5A}" type="pres">
      <dgm:prSet presAssocID="{AE50C995-DA04-42F4-A447-108BD506B9DC}" presName="circleA" presStyleLbl="node1" presStyleIdx="4" presStyleCnt="6"/>
      <dgm:spPr/>
    </dgm:pt>
    <dgm:pt modelId="{ACE7F21A-DB8F-43C4-AE17-37EEDD36656C}" type="pres">
      <dgm:prSet presAssocID="{AE50C995-DA04-42F4-A447-108BD506B9DC}" presName="spaceA" presStyleCnt="0"/>
      <dgm:spPr/>
    </dgm:pt>
    <dgm:pt modelId="{EBB3E1AF-CEAB-48DA-B86C-DC168680C9F5}" type="pres">
      <dgm:prSet presAssocID="{BCFDC0AA-E901-4405-B20E-C414CDC2BD91}" presName="space" presStyleCnt="0"/>
      <dgm:spPr/>
    </dgm:pt>
    <dgm:pt modelId="{23AFC915-7647-4FD7-8F10-AAA4DBFBA3FD}" type="pres">
      <dgm:prSet presAssocID="{2CED2EBE-97C0-4029-A141-145A97E5FCD1}" presName="compositeB" presStyleCnt="0"/>
      <dgm:spPr/>
    </dgm:pt>
    <dgm:pt modelId="{CB5ED506-CDA8-4981-890F-C25D5813C044}" type="pres">
      <dgm:prSet presAssocID="{2CED2EBE-97C0-4029-A141-145A97E5FCD1}" presName="textB" presStyleLbl="revTx" presStyleIdx="5" presStyleCnt="6" custScaleX="138883" custScaleY="73949" custLinFactNeighborX="-573">
        <dgm:presLayoutVars>
          <dgm:bulletEnabled val="1"/>
        </dgm:presLayoutVars>
      </dgm:prSet>
      <dgm:spPr>
        <a:xfrm>
          <a:off x="6095456" y="2744627"/>
          <a:ext cx="1160659" cy="1829751"/>
        </a:xfrm>
        <a:prstGeom prst="roundRect">
          <a:avLst/>
        </a:prstGeom>
      </dgm:spPr>
    </dgm:pt>
    <dgm:pt modelId="{A3945D52-465D-4FD2-949C-C8AB6DFF1D02}" type="pres">
      <dgm:prSet presAssocID="{2CED2EBE-97C0-4029-A141-145A97E5FCD1}" presName="circleB" presStyleLbl="node1" presStyleIdx="5" presStyleCnt="6"/>
      <dgm:spPr/>
    </dgm:pt>
    <dgm:pt modelId="{61FDDBB3-22B3-40F3-9AB7-AC08C4928531}" type="pres">
      <dgm:prSet presAssocID="{2CED2EBE-97C0-4029-A141-145A97E5FCD1}" presName="spaceB" presStyleCnt="0"/>
      <dgm:spPr/>
    </dgm:pt>
  </dgm:ptLst>
  <dgm:cxnLst>
    <dgm:cxn modelId="{9A25D501-5B89-428B-B4BE-FCAD34D70FBF}" type="presOf" srcId="{DE4F6EE6-6A70-4916-B30D-67127EAD3F29}" destId="{39A31FF1-3DCC-41CC-A2A3-915643B6521C}" srcOrd="0" destOrd="0" presId="urn:microsoft.com/office/officeart/2005/8/layout/hProcess11"/>
    <dgm:cxn modelId="{6411E601-D200-466B-8178-6BDE8DB3AF15}" type="presOf" srcId="{8E50F1BA-F496-4CBA-85AB-C39A260E2CD2}" destId="{DA7B212A-10B7-42F2-BAC8-82BC32E64A10}" srcOrd="0" destOrd="0" presId="urn:microsoft.com/office/officeart/2005/8/layout/hProcess11"/>
    <dgm:cxn modelId="{38350F0D-E577-4C66-81B8-80F897BBD0E6}" type="presOf" srcId="{AE50C995-DA04-42F4-A447-108BD506B9DC}" destId="{864DC3EF-60FE-42D7-A1E3-5647E310726A}" srcOrd="0" destOrd="0" presId="urn:microsoft.com/office/officeart/2005/8/layout/hProcess11"/>
    <dgm:cxn modelId="{1E9D0323-A087-4D2D-BDC8-AF8D684D1095}" type="presOf" srcId="{8E422608-9EEA-43A0-8C24-D63218C88F8D}" destId="{D2899B17-1E7B-409D-8231-5777FD98E1A4}" srcOrd="0" destOrd="0" presId="urn:microsoft.com/office/officeart/2005/8/layout/hProcess11"/>
    <dgm:cxn modelId="{D3B19E5C-B8B9-4FE6-B994-E9D449A8E66F}" srcId="{DE4F6EE6-6A70-4916-B30D-67127EAD3F29}" destId="{2CED2EBE-97C0-4029-A141-145A97E5FCD1}" srcOrd="5" destOrd="0" parTransId="{F2D15FF8-02EF-49EB-92ED-265701AAACF9}" sibTransId="{D9307CA6-0973-4539-B749-14271DF968DE}"/>
    <dgm:cxn modelId="{A9111343-17D8-4237-8A0E-DA88B690FFDC}" srcId="{DE4F6EE6-6A70-4916-B30D-67127EAD3F29}" destId="{8E50F1BA-F496-4CBA-85AB-C39A260E2CD2}" srcOrd="0" destOrd="0" parTransId="{A8E3E0A8-8DAF-425B-BF1E-B7514728DC7C}" sibTransId="{7D963251-3E86-4F2C-A932-11CF9169933F}"/>
    <dgm:cxn modelId="{76AF8155-12C7-4081-9591-7880047932D3}" type="presOf" srcId="{2CED2EBE-97C0-4029-A141-145A97E5FCD1}" destId="{CB5ED506-CDA8-4981-890F-C25D5813C044}" srcOrd="0" destOrd="0" presId="urn:microsoft.com/office/officeart/2005/8/layout/hProcess11"/>
    <dgm:cxn modelId="{41285BBD-E80E-4EFA-A271-B244EF155AAC}" srcId="{DE4F6EE6-6A70-4916-B30D-67127EAD3F29}" destId="{AE50C995-DA04-42F4-A447-108BD506B9DC}" srcOrd="4" destOrd="0" parTransId="{30221CEC-57BF-401D-BFFC-1123B55A8DB7}" sibTransId="{BCFDC0AA-E901-4405-B20E-C414CDC2BD91}"/>
    <dgm:cxn modelId="{A77E31CA-99A7-4FEA-A27F-2B11C442B4A7}" srcId="{DE4F6EE6-6A70-4916-B30D-67127EAD3F29}" destId="{8E422608-9EEA-43A0-8C24-D63218C88F8D}" srcOrd="1" destOrd="0" parTransId="{49DA6583-DEC1-4DC8-B6DF-8C7D8B7ABF33}" sibTransId="{3F107FEB-D5BB-4395-BD2D-A0AD4F511615}"/>
    <dgm:cxn modelId="{E0CEC5CB-CF09-4D11-B8C8-C48AD8FE4FB6}" type="presOf" srcId="{13BCFA0C-74B0-486E-BF3D-88FF0D709C73}" destId="{47AAA00C-436F-4BAC-AD32-A78BACD4D023}" srcOrd="0" destOrd="0" presId="urn:microsoft.com/office/officeart/2005/8/layout/hProcess11"/>
    <dgm:cxn modelId="{89938AE6-19AE-4A19-BEF3-AC1A907BFBA7}" srcId="{DE4F6EE6-6A70-4916-B30D-67127EAD3F29}" destId="{13BCFA0C-74B0-486E-BF3D-88FF0D709C73}" srcOrd="2" destOrd="0" parTransId="{3B9B8010-EC67-4E29-9DB8-677DD442A08C}" sibTransId="{C1687D10-BC22-4661-8403-264E378F2636}"/>
    <dgm:cxn modelId="{4F3556E9-8482-4C9A-9577-BB5BBC815405}" srcId="{DE4F6EE6-6A70-4916-B30D-67127EAD3F29}" destId="{73EBB6CE-B3C3-4CD8-9EE7-54196722AFD1}" srcOrd="3" destOrd="0" parTransId="{D215703A-26CD-4605-8B7E-958528953C7F}" sibTransId="{F91F97B7-812C-4268-BBDB-862BF1EF9F6F}"/>
    <dgm:cxn modelId="{046F8DFB-9469-42E3-924C-5FA30934179E}" type="presOf" srcId="{73EBB6CE-B3C3-4CD8-9EE7-54196722AFD1}" destId="{8427E80D-5B0A-4EE3-8E2F-47F26DEB81FD}" srcOrd="0" destOrd="0" presId="urn:microsoft.com/office/officeart/2005/8/layout/hProcess11"/>
    <dgm:cxn modelId="{C4E5C511-64EC-44BA-8AA2-A24F74FE1773}" type="presParOf" srcId="{39A31FF1-3DCC-41CC-A2A3-915643B6521C}" destId="{A73444F4-7CD4-4FC7-9F79-6BA5C4044472}" srcOrd="0" destOrd="0" presId="urn:microsoft.com/office/officeart/2005/8/layout/hProcess11"/>
    <dgm:cxn modelId="{3E766A33-76EF-46B1-92F0-EA16EBA24046}" type="presParOf" srcId="{39A31FF1-3DCC-41CC-A2A3-915643B6521C}" destId="{92F3FFD3-40FC-4AD3-8639-7F778E4D65F0}" srcOrd="1" destOrd="0" presId="urn:microsoft.com/office/officeart/2005/8/layout/hProcess11"/>
    <dgm:cxn modelId="{8C1C8FC2-4489-4337-B50C-B3238CFE2F00}" type="presParOf" srcId="{92F3FFD3-40FC-4AD3-8639-7F778E4D65F0}" destId="{DB0A6A78-234E-497F-A6BE-AA0ABC92C53F}" srcOrd="0" destOrd="0" presId="urn:microsoft.com/office/officeart/2005/8/layout/hProcess11"/>
    <dgm:cxn modelId="{9E02CBCA-A260-4A83-8439-1ADA688B3963}" type="presParOf" srcId="{DB0A6A78-234E-497F-A6BE-AA0ABC92C53F}" destId="{DA7B212A-10B7-42F2-BAC8-82BC32E64A10}" srcOrd="0" destOrd="0" presId="urn:microsoft.com/office/officeart/2005/8/layout/hProcess11"/>
    <dgm:cxn modelId="{A013A9BC-16AF-4E2B-A302-97786BAEB9F2}" type="presParOf" srcId="{DB0A6A78-234E-497F-A6BE-AA0ABC92C53F}" destId="{26AF05D4-46FD-425F-B824-828A7B4229D5}" srcOrd="1" destOrd="0" presId="urn:microsoft.com/office/officeart/2005/8/layout/hProcess11"/>
    <dgm:cxn modelId="{CC38BABD-B61B-4B62-A7FF-ED0063A08185}" type="presParOf" srcId="{DB0A6A78-234E-497F-A6BE-AA0ABC92C53F}" destId="{3C727D56-955F-4E2D-9F52-DE65EF842671}" srcOrd="2" destOrd="0" presId="urn:microsoft.com/office/officeart/2005/8/layout/hProcess11"/>
    <dgm:cxn modelId="{FABACA64-5B64-4E8B-A47B-D8FD0B5FD59B}" type="presParOf" srcId="{92F3FFD3-40FC-4AD3-8639-7F778E4D65F0}" destId="{7637C860-B7B3-467C-90BE-2B4488175832}" srcOrd="1" destOrd="0" presId="urn:microsoft.com/office/officeart/2005/8/layout/hProcess11"/>
    <dgm:cxn modelId="{9A586BAC-F345-4845-9C3B-B7D2744B85A9}" type="presParOf" srcId="{92F3FFD3-40FC-4AD3-8639-7F778E4D65F0}" destId="{B25C12FC-8F5C-4007-9250-E221833144AE}" srcOrd="2" destOrd="0" presId="urn:microsoft.com/office/officeart/2005/8/layout/hProcess11"/>
    <dgm:cxn modelId="{8F521748-A5C4-46F2-87D8-C0DFDEF8CF17}" type="presParOf" srcId="{B25C12FC-8F5C-4007-9250-E221833144AE}" destId="{D2899B17-1E7B-409D-8231-5777FD98E1A4}" srcOrd="0" destOrd="0" presId="urn:microsoft.com/office/officeart/2005/8/layout/hProcess11"/>
    <dgm:cxn modelId="{2F54A0AC-920B-4623-9E21-F004D57C3748}" type="presParOf" srcId="{B25C12FC-8F5C-4007-9250-E221833144AE}" destId="{0B00F193-229D-4C06-8418-E80D5770576F}" srcOrd="1" destOrd="0" presId="urn:microsoft.com/office/officeart/2005/8/layout/hProcess11"/>
    <dgm:cxn modelId="{C98E71F1-1A3E-403E-96DB-74844B477714}" type="presParOf" srcId="{B25C12FC-8F5C-4007-9250-E221833144AE}" destId="{F061D3A2-E794-4805-B378-FF6704ABDFAF}" srcOrd="2" destOrd="0" presId="urn:microsoft.com/office/officeart/2005/8/layout/hProcess11"/>
    <dgm:cxn modelId="{99FF2BFA-2F93-426B-81D6-B32F7B4E4B10}" type="presParOf" srcId="{92F3FFD3-40FC-4AD3-8639-7F778E4D65F0}" destId="{016D9E85-C1DB-471D-B9DE-57E7A6DBBDB0}" srcOrd="3" destOrd="0" presId="urn:microsoft.com/office/officeart/2005/8/layout/hProcess11"/>
    <dgm:cxn modelId="{F811DCF9-DBEF-4B6F-99A4-D1C9C88D9B2E}" type="presParOf" srcId="{92F3FFD3-40FC-4AD3-8639-7F778E4D65F0}" destId="{0977C2BE-EF6D-4C67-9C64-B1B9363C5A2C}" srcOrd="4" destOrd="0" presId="urn:microsoft.com/office/officeart/2005/8/layout/hProcess11"/>
    <dgm:cxn modelId="{03F8CDBF-4201-45F6-AA81-91D884C7F45C}" type="presParOf" srcId="{0977C2BE-EF6D-4C67-9C64-B1B9363C5A2C}" destId="{47AAA00C-436F-4BAC-AD32-A78BACD4D023}" srcOrd="0" destOrd="0" presId="urn:microsoft.com/office/officeart/2005/8/layout/hProcess11"/>
    <dgm:cxn modelId="{CA8C5D5E-D1BF-4E70-AD06-200BDB8EF160}" type="presParOf" srcId="{0977C2BE-EF6D-4C67-9C64-B1B9363C5A2C}" destId="{9B16E5D2-3171-4415-8311-07D2D3276D43}" srcOrd="1" destOrd="0" presId="urn:microsoft.com/office/officeart/2005/8/layout/hProcess11"/>
    <dgm:cxn modelId="{5B4F3D63-AC5B-42BC-89AA-BA25C3A70B8E}" type="presParOf" srcId="{0977C2BE-EF6D-4C67-9C64-B1B9363C5A2C}" destId="{A116C8A4-B863-4067-BBE4-F8AC5ACF0604}" srcOrd="2" destOrd="0" presId="urn:microsoft.com/office/officeart/2005/8/layout/hProcess11"/>
    <dgm:cxn modelId="{7C88F5FD-1206-4B41-AA89-2C5BF2829ED8}" type="presParOf" srcId="{92F3FFD3-40FC-4AD3-8639-7F778E4D65F0}" destId="{DEE84AF2-47B3-440F-B617-3D7A0B111D77}" srcOrd="5" destOrd="0" presId="urn:microsoft.com/office/officeart/2005/8/layout/hProcess11"/>
    <dgm:cxn modelId="{E35BD77A-87FD-4579-8B77-992FAC5AF5DD}" type="presParOf" srcId="{92F3FFD3-40FC-4AD3-8639-7F778E4D65F0}" destId="{661BAAE9-3613-457D-96A2-5DB05F11B801}" srcOrd="6" destOrd="0" presId="urn:microsoft.com/office/officeart/2005/8/layout/hProcess11"/>
    <dgm:cxn modelId="{B703B2BF-8FFF-4009-8D0C-64A4EADEB484}" type="presParOf" srcId="{661BAAE9-3613-457D-96A2-5DB05F11B801}" destId="{8427E80D-5B0A-4EE3-8E2F-47F26DEB81FD}" srcOrd="0" destOrd="0" presId="urn:microsoft.com/office/officeart/2005/8/layout/hProcess11"/>
    <dgm:cxn modelId="{AEA48287-D953-49E5-BC5E-9484EA059FED}" type="presParOf" srcId="{661BAAE9-3613-457D-96A2-5DB05F11B801}" destId="{CE173242-B1B0-44F1-834B-A94C68D74939}" srcOrd="1" destOrd="0" presId="urn:microsoft.com/office/officeart/2005/8/layout/hProcess11"/>
    <dgm:cxn modelId="{679F027C-1431-41E3-B4AF-E12C8F53C9D3}" type="presParOf" srcId="{661BAAE9-3613-457D-96A2-5DB05F11B801}" destId="{519B797C-0614-47E4-8973-BA539AF5DC0B}" srcOrd="2" destOrd="0" presId="urn:microsoft.com/office/officeart/2005/8/layout/hProcess11"/>
    <dgm:cxn modelId="{863C3AFC-5E62-4654-8238-3814E06D3397}" type="presParOf" srcId="{92F3FFD3-40FC-4AD3-8639-7F778E4D65F0}" destId="{A1AD85FA-4C58-4D26-8951-E428EB703C0F}" srcOrd="7" destOrd="0" presId="urn:microsoft.com/office/officeart/2005/8/layout/hProcess11"/>
    <dgm:cxn modelId="{4B175D59-2CCF-49F3-817E-611C46E255B6}" type="presParOf" srcId="{92F3FFD3-40FC-4AD3-8639-7F778E4D65F0}" destId="{0C7BA169-AD12-44DA-B8EC-2265EF0DC070}" srcOrd="8" destOrd="0" presId="urn:microsoft.com/office/officeart/2005/8/layout/hProcess11"/>
    <dgm:cxn modelId="{6836DCD1-2AD5-473B-AABF-401EB48A8AA8}" type="presParOf" srcId="{0C7BA169-AD12-44DA-B8EC-2265EF0DC070}" destId="{864DC3EF-60FE-42D7-A1E3-5647E310726A}" srcOrd="0" destOrd="0" presId="urn:microsoft.com/office/officeart/2005/8/layout/hProcess11"/>
    <dgm:cxn modelId="{EDEFF7C7-0308-4776-9E34-B530BD778628}" type="presParOf" srcId="{0C7BA169-AD12-44DA-B8EC-2265EF0DC070}" destId="{4CDDEB40-5E34-4545-B8CB-24C71293FE5A}" srcOrd="1" destOrd="0" presId="urn:microsoft.com/office/officeart/2005/8/layout/hProcess11"/>
    <dgm:cxn modelId="{76BEC48D-ADBC-43AE-A183-9AF180C97757}" type="presParOf" srcId="{0C7BA169-AD12-44DA-B8EC-2265EF0DC070}" destId="{ACE7F21A-DB8F-43C4-AE17-37EEDD36656C}" srcOrd="2" destOrd="0" presId="urn:microsoft.com/office/officeart/2005/8/layout/hProcess11"/>
    <dgm:cxn modelId="{A480B107-DF93-44A7-8229-6DCD735B0132}" type="presParOf" srcId="{92F3FFD3-40FC-4AD3-8639-7F778E4D65F0}" destId="{EBB3E1AF-CEAB-48DA-B86C-DC168680C9F5}" srcOrd="9" destOrd="0" presId="urn:microsoft.com/office/officeart/2005/8/layout/hProcess11"/>
    <dgm:cxn modelId="{34969072-8CB1-4CA7-82C3-D70B74EAEB3C}" type="presParOf" srcId="{92F3FFD3-40FC-4AD3-8639-7F778E4D65F0}" destId="{23AFC915-7647-4FD7-8F10-AAA4DBFBA3FD}" srcOrd="10" destOrd="0" presId="urn:microsoft.com/office/officeart/2005/8/layout/hProcess11"/>
    <dgm:cxn modelId="{34BF7413-DB8C-48AE-8628-0CDC217C1847}" type="presParOf" srcId="{23AFC915-7647-4FD7-8F10-AAA4DBFBA3FD}" destId="{CB5ED506-CDA8-4981-890F-C25D5813C044}" srcOrd="0" destOrd="0" presId="urn:microsoft.com/office/officeart/2005/8/layout/hProcess11"/>
    <dgm:cxn modelId="{C53CBB7F-3534-47EC-B432-90AD6AA0FBAB}" type="presParOf" srcId="{23AFC915-7647-4FD7-8F10-AAA4DBFBA3FD}" destId="{A3945D52-465D-4FD2-949C-C8AB6DFF1D02}" srcOrd="1" destOrd="0" presId="urn:microsoft.com/office/officeart/2005/8/layout/hProcess11"/>
    <dgm:cxn modelId="{3A162950-88B2-4A3E-9467-D5630033A198}" type="presParOf" srcId="{23AFC915-7647-4FD7-8F10-AAA4DBFBA3FD}" destId="{61FDDBB3-22B3-40F3-9AB7-AC08C492853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76B3A1-7C6C-420D-8A72-48E1F5267390}" type="doc">
      <dgm:prSet loTypeId="urn:microsoft.com/office/officeart/2005/8/layout/hList2" loCatId="relationship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86CFBD5-D250-49D8-99E7-FA3D335CE7CD}">
      <dgm:prSet custT="1"/>
      <dgm:spPr/>
      <dgm:t>
        <a:bodyPr/>
        <a:lstStyle/>
        <a:p>
          <a:r>
            <a:rPr lang="fr-FR" sz="1800" b="1" dirty="0">
              <a:latin typeface="Roboto Medium" panose="02000000000000000000" pitchFamily="2" charset="0"/>
              <a:ea typeface="Roboto Medium" panose="02000000000000000000" pitchFamily="2" charset="0"/>
            </a:rPr>
            <a:t>RGPD</a:t>
          </a:r>
        </a:p>
        <a:p>
          <a:r>
            <a:rPr lang="fr-FR" sz="1800" b="1" dirty="0">
              <a:latin typeface="Roboto Medium" panose="02000000000000000000" pitchFamily="2" charset="0"/>
              <a:ea typeface="Roboto Medium" panose="02000000000000000000" pitchFamily="2" charset="0"/>
            </a:rPr>
            <a:t> 5 principes</a:t>
          </a:r>
          <a:endParaRPr lang="fr-FR" sz="180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73FD3B9-27DB-4C62-8D2A-53FB30402AA8}" type="parTrans" cxnId="{88987591-0557-49D8-AC77-C2DBBA33F4F7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7F3E8F6E-CC61-4D2C-B3E0-6BF85BD44294}" type="sibTrans" cxnId="{88987591-0557-49D8-AC77-C2DBBA33F4F7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0C8DC4DB-A433-4022-A8EF-3CF61605E4CC}">
      <dgm:prSet custT="1"/>
      <dgm:spPr/>
      <dgm:t>
        <a:bodyPr/>
        <a:lstStyle/>
        <a:p>
          <a:r>
            <a:rPr lang="fr-FR" sz="2000" b="1" dirty="0">
              <a:latin typeface="Roboto Light" panose="02000000000000000000" pitchFamily="2" charset="0"/>
              <a:ea typeface="Roboto Light" panose="02000000000000000000" pitchFamily="2" charset="0"/>
            </a:rPr>
            <a:t>Finalité </a:t>
          </a:r>
          <a:endParaRPr lang="fr-FR" sz="20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F67A4B1B-2374-4762-A382-CA5CEA9F5330}" type="parTrans" cxnId="{8F621B73-E12E-40EC-96B4-DBE0F35611C0}">
      <dgm:prSet custT="1"/>
      <dgm:spPr/>
      <dgm:t>
        <a:bodyPr/>
        <a:lstStyle/>
        <a:p>
          <a:endParaRPr lang="fr-FR" sz="16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4193588-2B29-4F84-B953-C208698EEB0D}" type="sibTrans" cxnId="{8F621B73-E12E-40EC-96B4-DBE0F35611C0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16908C31-AED8-4B2C-B143-7087580D3C3F}">
      <dgm:prSet custT="1"/>
      <dgm:spPr/>
      <dgm:t>
        <a:bodyPr/>
        <a:lstStyle/>
        <a:p>
          <a:r>
            <a:rPr lang="fr-FR" sz="2000" b="1" dirty="0">
              <a:latin typeface="Roboto Light" panose="02000000000000000000" pitchFamily="2" charset="0"/>
              <a:ea typeface="Roboto Light" panose="02000000000000000000" pitchFamily="2" charset="0"/>
            </a:rPr>
            <a:t>Proportionnalité et pertinence </a:t>
          </a:r>
          <a:endParaRPr lang="fr-FR" sz="20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46D9188-C179-45C7-82AC-B0D4362AB95F}" type="parTrans" cxnId="{963275BF-D27E-4B13-BA0B-3F07911EA933}">
      <dgm:prSet custT="1"/>
      <dgm:spPr/>
      <dgm:t>
        <a:bodyPr/>
        <a:lstStyle/>
        <a:p>
          <a:endParaRPr lang="fr-FR" sz="16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D2D6BB23-17BF-4022-9102-F800937DA41D}" type="sibTrans" cxnId="{963275BF-D27E-4B13-BA0B-3F07911EA933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3638AA55-D364-4A86-BB58-9012EE3F6EFE}">
      <dgm:prSet custT="1"/>
      <dgm:spPr/>
      <dgm:t>
        <a:bodyPr/>
        <a:lstStyle/>
        <a:p>
          <a:r>
            <a:rPr lang="fr-FR" sz="2000" b="1">
              <a:latin typeface="Roboto Light" panose="02000000000000000000" pitchFamily="2" charset="0"/>
              <a:ea typeface="Roboto Light" panose="02000000000000000000" pitchFamily="2" charset="0"/>
            </a:rPr>
            <a:t>Durée de conservation limitée</a:t>
          </a:r>
          <a:endParaRPr lang="fr-FR" sz="20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C1D852A1-FB51-4374-A369-08DE71347F89}" type="parTrans" cxnId="{8D260BFC-F52B-48F8-9F23-55F4C2E287BC}">
      <dgm:prSet custT="1"/>
      <dgm:spPr/>
      <dgm:t>
        <a:bodyPr/>
        <a:lstStyle/>
        <a:p>
          <a:endParaRPr lang="fr-FR" sz="16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F8E8EE48-EF06-4A89-B424-CD694EB09C91}" type="sibTrans" cxnId="{8D260BFC-F52B-48F8-9F23-55F4C2E287BC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114B94ED-9C7A-437F-B66D-76756386676B}">
      <dgm:prSet custT="1"/>
      <dgm:spPr/>
      <dgm:t>
        <a:bodyPr/>
        <a:lstStyle/>
        <a:p>
          <a:r>
            <a:rPr lang="fr-FR" sz="2000" b="1">
              <a:latin typeface="Roboto Light" panose="02000000000000000000" pitchFamily="2" charset="0"/>
              <a:ea typeface="Roboto Light" panose="02000000000000000000" pitchFamily="2" charset="0"/>
            </a:rPr>
            <a:t>Sécurité et confidentialité </a:t>
          </a:r>
          <a:endParaRPr lang="fr-FR" sz="20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01EA82C6-1EC6-4BA1-B012-F2BDF65BE9EF}" type="parTrans" cxnId="{5D6772F7-38E9-4568-BF49-99D7B1AF8256}">
      <dgm:prSet custT="1"/>
      <dgm:spPr/>
      <dgm:t>
        <a:bodyPr/>
        <a:lstStyle/>
        <a:p>
          <a:endParaRPr lang="fr-FR" sz="16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D4B7B92F-9CB5-4253-B369-3C71B1A6746B}" type="sibTrans" cxnId="{5D6772F7-38E9-4568-BF49-99D7B1AF8256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225BC5E1-2705-4B77-8ABB-FB64D0A428B3}">
      <dgm:prSet custT="1"/>
      <dgm:spPr/>
      <dgm:t>
        <a:bodyPr/>
        <a:lstStyle/>
        <a:p>
          <a:r>
            <a:rPr lang="fr-FR" sz="2000" b="1">
              <a:latin typeface="Roboto Light" panose="02000000000000000000" pitchFamily="2" charset="0"/>
              <a:ea typeface="Roboto Light" panose="02000000000000000000" pitchFamily="2" charset="0"/>
            </a:rPr>
            <a:t>Droits des personnes</a:t>
          </a:r>
          <a:endParaRPr lang="fr-FR" sz="20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36161446-D02E-485D-BC3D-1595AC9E592E}" type="parTrans" cxnId="{D089C48A-1496-411A-A332-3B373C46E719}">
      <dgm:prSet custT="1"/>
      <dgm:spPr/>
      <dgm:t>
        <a:bodyPr/>
        <a:lstStyle/>
        <a:p>
          <a:endParaRPr lang="fr-FR" sz="16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EA597F8-7B59-40DF-B524-A7A3446D8A47}" type="sibTrans" cxnId="{D089C48A-1496-411A-A332-3B373C46E719}">
      <dgm:prSet/>
      <dgm:spPr/>
      <dgm:t>
        <a:bodyPr/>
        <a:lstStyle/>
        <a:p>
          <a:endParaRPr lang="fr-FR" sz="240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790E5700-43D3-457E-89AC-D8529996A427}" type="pres">
      <dgm:prSet presAssocID="{A176B3A1-7C6C-420D-8A72-48E1F5267390}" presName="linearFlow" presStyleCnt="0">
        <dgm:presLayoutVars>
          <dgm:dir/>
          <dgm:animLvl val="lvl"/>
          <dgm:resizeHandles/>
        </dgm:presLayoutVars>
      </dgm:prSet>
      <dgm:spPr/>
    </dgm:pt>
    <dgm:pt modelId="{02E0FE7F-25D2-4C31-B37D-491B194A1F05}" type="pres">
      <dgm:prSet presAssocID="{386CFBD5-D250-49D8-99E7-FA3D335CE7CD}" presName="compositeNode" presStyleCnt="0">
        <dgm:presLayoutVars>
          <dgm:bulletEnabled val="1"/>
        </dgm:presLayoutVars>
      </dgm:prSet>
      <dgm:spPr/>
    </dgm:pt>
    <dgm:pt modelId="{B6474548-CE22-4AB6-9356-2DE44540B524}" type="pres">
      <dgm:prSet presAssocID="{386CFBD5-D250-49D8-99E7-FA3D335CE7CD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ance de la justice avec un remplissage uni"/>
        </a:ext>
      </dgm:extLst>
    </dgm:pt>
    <dgm:pt modelId="{5105B92C-3AB9-4624-A61E-71514D21BD58}" type="pres">
      <dgm:prSet presAssocID="{386CFBD5-D250-49D8-99E7-FA3D335CE7CD}" presName="childNode" presStyleLbl="node1" presStyleIdx="0" presStyleCnt="1">
        <dgm:presLayoutVars>
          <dgm:bulletEnabled val="1"/>
        </dgm:presLayoutVars>
      </dgm:prSet>
      <dgm:spPr/>
    </dgm:pt>
    <dgm:pt modelId="{C246ECE2-13EE-4785-972A-8BCB18664041}" type="pres">
      <dgm:prSet presAssocID="{386CFBD5-D250-49D8-99E7-FA3D335CE7CD}" presName="parentNode" presStyleLbl="revTx" presStyleIdx="0" presStyleCnt="1" custScaleX="171669" custLinFactNeighborX="-33855" custLinFactNeighborY="-326">
        <dgm:presLayoutVars>
          <dgm:chMax val="0"/>
          <dgm:bulletEnabled val="1"/>
        </dgm:presLayoutVars>
      </dgm:prSet>
      <dgm:spPr/>
    </dgm:pt>
  </dgm:ptLst>
  <dgm:cxnLst>
    <dgm:cxn modelId="{66717307-DD0F-4B2D-8184-259685E72DCB}" type="presOf" srcId="{3638AA55-D364-4A86-BB58-9012EE3F6EFE}" destId="{5105B92C-3AB9-4624-A61E-71514D21BD58}" srcOrd="0" destOrd="2" presId="urn:microsoft.com/office/officeart/2005/8/layout/hList2"/>
    <dgm:cxn modelId="{5C6D193A-EB0C-47B7-9683-0C8162DD65DF}" type="presOf" srcId="{114B94ED-9C7A-437F-B66D-76756386676B}" destId="{5105B92C-3AB9-4624-A61E-71514D21BD58}" srcOrd="0" destOrd="3" presId="urn:microsoft.com/office/officeart/2005/8/layout/hList2"/>
    <dgm:cxn modelId="{C896DF48-75CF-400A-B977-30549A1539EB}" type="presOf" srcId="{225BC5E1-2705-4B77-8ABB-FB64D0A428B3}" destId="{5105B92C-3AB9-4624-A61E-71514D21BD58}" srcOrd="0" destOrd="4" presId="urn:microsoft.com/office/officeart/2005/8/layout/hList2"/>
    <dgm:cxn modelId="{8F621B73-E12E-40EC-96B4-DBE0F35611C0}" srcId="{386CFBD5-D250-49D8-99E7-FA3D335CE7CD}" destId="{0C8DC4DB-A433-4022-A8EF-3CF61605E4CC}" srcOrd="0" destOrd="0" parTransId="{F67A4B1B-2374-4762-A382-CA5CEA9F5330}" sibTransId="{44193588-2B29-4F84-B953-C208698EEB0D}"/>
    <dgm:cxn modelId="{D089C48A-1496-411A-A332-3B373C46E719}" srcId="{386CFBD5-D250-49D8-99E7-FA3D335CE7CD}" destId="{225BC5E1-2705-4B77-8ABB-FB64D0A428B3}" srcOrd="4" destOrd="0" parTransId="{36161446-D02E-485D-BC3D-1595AC9E592E}" sibTransId="{4EA597F8-7B59-40DF-B524-A7A3446D8A47}"/>
    <dgm:cxn modelId="{88987591-0557-49D8-AC77-C2DBBA33F4F7}" srcId="{A176B3A1-7C6C-420D-8A72-48E1F5267390}" destId="{386CFBD5-D250-49D8-99E7-FA3D335CE7CD}" srcOrd="0" destOrd="0" parTransId="{A73FD3B9-27DB-4C62-8D2A-53FB30402AA8}" sibTransId="{7F3E8F6E-CC61-4D2C-B3E0-6BF85BD44294}"/>
    <dgm:cxn modelId="{6CEAD698-5810-4DEB-8A0F-92C30ECC6FE7}" type="presOf" srcId="{16908C31-AED8-4B2C-B143-7087580D3C3F}" destId="{5105B92C-3AB9-4624-A61E-71514D21BD58}" srcOrd="0" destOrd="1" presId="urn:microsoft.com/office/officeart/2005/8/layout/hList2"/>
    <dgm:cxn modelId="{CCB19CAF-4AC3-41A9-80CA-A1CD08A80208}" type="presOf" srcId="{0C8DC4DB-A433-4022-A8EF-3CF61605E4CC}" destId="{5105B92C-3AB9-4624-A61E-71514D21BD58}" srcOrd="0" destOrd="0" presId="urn:microsoft.com/office/officeart/2005/8/layout/hList2"/>
    <dgm:cxn modelId="{963275BF-D27E-4B13-BA0B-3F07911EA933}" srcId="{386CFBD5-D250-49D8-99E7-FA3D335CE7CD}" destId="{16908C31-AED8-4B2C-B143-7087580D3C3F}" srcOrd="1" destOrd="0" parTransId="{846D9188-C179-45C7-82AC-B0D4362AB95F}" sibTransId="{D2D6BB23-17BF-4022-9102-F800937DA41D}"/>
    <dgm:cxn modelId="{66D9A6C3-ADB9-4441-9895-0A1BAE5BB69C}" type="presOf" srcId="{386CFBD5-D250-49D8-99E7-FA3D335CE7CD}" destId="{C246ECE2-13EE-4785-972A-8BCB18664041}" srcOrd="0" destOrd="0" presId="urn:microsoft.com/office/officeart/2005/8/layout/hList2"/>
    <dgm:cxn modelId="{B123DBCD-DD21-4125-9621-653EBC0043A1}" type="presOf" srcId="{A176B3A1-7C6C-420D-8A72-48E1F5267390}" destId="{790E5700-43D3-457E-89AC-D8529996A427}" srcOrd="0" destOrd="0" presId="urn:microsoft.com/office/officeart/2005/8/layout/hList2"/>
    <dgm:cxn modelId="{5D6772F7-38E9-4568-BF49-99D7B1AF8256}" srcId="{386CFBD5-D250-49D8-99E7-FA3D335CE7CD}" destId="{114B94ED-9C7A-437F-B66D-76756386676B}" srcOrd="3" destOrd="0" parTransId="{01EA82C6-1EC6-4BA1-B012-F2BDF65BE9EF}" sibTransId="{D4B7B92F-9CB5-4253-B369-3C71B1A6746B}"/>
    <dgm:cxn modelId="{8D260BFC-F52B-48F8-9F23-55F4C2E287BC}" srcId="{386CFBD5-D250-49D8-99E7-FA3D335CE7CD}" destId="{3638AA55-D364-4A86-BB58-9012EE3F6EFE}" srcOrd="2" destOrd="0" parTransId="{C1D852A1-FB51-4374-A369-08DE71347F89}" sibTransId="{F8E8EE48-EF06-4A89-B424-CD694EB09C91}"/>
    <dgm:cxn modelId="{64A2E837-5A83-43BF-A84C-CC0DB6BEFDEC}" type="presParOf" srcId="{790E5700-43D3-457E-89AC-D8529996A427}" destId="{02E0FE7F-25D2-4C31-B37D-491B194A1F05}" srcOrd="0" destOrd="0" presId="urn:microsoft.com/office/officeart/2005/8/layout/hList2"/>
    <dgm:cxn modelId="{24B3C216-3491-4EAD-8EFB-26E222DE463A}" type="presParOf" srcId="{02E0FE7F-25D2-4C31-B37D-491B194A1F05}" destId="{B6474548-CE22-4AB6-9356-2DE44540B524}" srcOrd="0" destOrd="0" presId="urn:microsoft.com/office/officeart/2005/8/layout/hList2"/>
    <dgm:cxn modelId="{419B3F97-012B-4C26-A3C1-A4BE1D5AC6D9}" type="presParOf" srcId="{02E0FE7F-25D2-4C31-B37D-491B194A1F05}" destId="{5105B92C-3AB9-4624-A61E-71514D21BD58}" srcOrd="1" destOrd="0" presId="urn:microsoft.com/office/officeart/2005/8/layout/hList2"/>
    <dgm:cxn modelId="{9D62F00D-F22F-4D70-B704-D7533D71303A}" type="presParOf" srcId="{02E0FE7F-25D2-4C31-B37D-491B194A1F05}" destId="{C246ECE2-13EE-4785-972A-8BCB18664041}" srcOrd="2" destOrd="0" presId="urn:microsoft.com/office/officeart/2005/8/layout/hList2"/>
  </dgm:cxnLst>
  <dgm:bg>
    <a:solidFill>
      <a:schemeClr val="accent5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4F6EE6-6A70-4916-B30D-67127EAD3F29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E50F1BA-F496-4CBA-85AB-C39A260E2CD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anchor="ctr" anchorCtr="0"/>
        <a:lstStyle/>
        <a:p>
          <a:r>
            <a:rPr lang="fr-FR" sz="1400" b="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Remplacement des </a:t>
          </a:r>
          <a:r>
            <a:rPr lang="fr-FR" sz="1400" b="0" spc="13" dirty="0" err="1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id_salarié</a:t>
          </a:r>
          <a:r>
            <a:rPr lang="fr-FR" sz="1400" b="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 par </a:t>
          </a:r>
          <a:r>
            <a:rPr lang="fr-FR" sz="1400" b="1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l’ID aléatoire</a:t>
          </a:r>
          <a:endParaRPr lang="fr-FR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E3E0A8-8DAF-425B-BF1E-B7514728DC7C}" type="parTrans" cxnId="{A9111343-17D8-4237-8A0E-DA88B690FFDC}">
      <dgm:prSet/>
      <dgm:spPr/>
      <dgm:t>
        <a:bodyPr/>
        <a:lstStyle/>
        <a:p>
          <a:endParaRPr lang="fr-FR"/>
        </a:p>
      </dgm:t>
    </dgm:pt>
    <dgm:pt modelId="{7D963251-3E86-4F2C-A932-11CF9169933F}" type="sibTrans" cxnId="{A9111343-17D8-4237-8A0E-DA88B690FFDC}">
      <dgm:prSet/>
      <dgm:spPr/>
      <dgm:t>
        <a:bodyPr/>
        <a:lstStyle/>
        <a:p>
          <a:endParaRPr lang="fr-FR"/>
        </a:p>
      </dgm:t>
    </dgm:pt>
    <dgm:pt modelId="{81D16BEF-965D-475F-A43D-036966B48AF4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spcFirstLastPara="0" vert="horz" wrap="square" lIns="99568" tIns="99568" rIns="99568" bIns="9956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Suppression</a:t>
          </a: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 des colonnes inutiles et contenant des </a:t>
          </a:r>
          <a:r>
            <a:rPr lang="fr-FR" sz="1400" b="1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données à caractère personnel </a:t>
          </a: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: prénom, nom, téléphone, date de naissance,…</a:t>
          </a:r>
        </a:p>
      </dgm:t>
    </dgm:pt>
    <dgm:pt modelId="{C29EC1D4-4078-47C3-AB92-EC506F0D8C7C}" type="parTrans" cxnId="{78BCACA7-5188-4CA2-9E4A-1B470CBD9212}">
      <dgm:prSet/>
      <dgm:spPr/>
      <dgm:t>
        <a:bodyPr/>
        <a:lstStyle/>
        <a:p>
          <a:endParaRPr lang="fr-FR"/>
        </a:p>
      </dgm:t>
    </dgm:pt>
    <dgm:pt modelId="{984B21F3-8F62-404A-91E9-A355B5FC8302}" type="sibTrans" cxnId="{78BCACA7-5188-4CA2-9E4A-1B470CBD9212}">
      <dgm:prSet/>
      <dgm:spPr/>
      <dgm:t>
        <a:bodyPr/>
        <a:lstStyle/>
        <a:p>
          <a:endParaRPr lang="fr-FR"/>
        </a:p>
      </dgm:t>
    </dgm:pt>
    <dgm:pt modelId="{DA3DA8D5-D31D-46AE-A2A5-D984CBE9426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anchor="ctr" anchorCtr="0"/>
        <a:lstStyle/>
        <a:p>
          <a:r>
            <a:rPr lang="fr-FR" sz="1400" b="1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Génération</a:t>
          </a:r>
          <a:r>
            <a:rPr lang="fr-FR" sz="1400" b="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 d’un </a:t>
          </a:r>
          <a:r>
            <a:rPr lang="fr-FR" sz="1400" b="1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ID</a:t>
          </a:r>
          <a:br>
            <a:rPr lang="fr-FR" sz="1400" b="1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</a:br>
          <a:r>
            <a:rPr lang="fr-FR" sz="1400" b="1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aléatoire</a:t>
          </a:r>
          <a:r>
            <a:rPr lang="fr-FR" sz="1400" b="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 par salarié</a:t>
          </a:r>
        </a:p>
      </dgm:t>
    </dgm:pt>
    <dgm:pt modelId="{9A39ABCA-9DC8-4423-9DEE-0F52EBFADB00}" type="parTrans" cxnId="{4486E05D-DF7A-459E-865F-AC8698FECA54}">
      <dgm:prSet/>
      <dgm:spPr/>
      <dgm:t>
        <a:bodyPr/>
        <a:lstStyle/>
        <a:p>
          <a:endParaRPr lang="fr-FR"/>
        </a:p>
      </dgm:t>
    </dgm:pt>
    <dgm:pt modelId="{8E5D8C36-1FCD-4721-9E63-982E4CAA5565}" type="sibTrans" cxnId="{4486E05D-DF7A-459E-865F-AC8698FECA54}">
      <dgm:prSet/>
      <dgm:spPr/>
      <dgm:t>
        <a:bodyPr/>
        <a:lstStyle/>
        <a:p>
          <a:endParaRPr lang="fr-FR"/>
        </a:p>
      </dgm:t>
    </dgm:pt>
    <dgm:pt modelId="{39A31FF1-3DCC-41CC-A2A3-915643B6521C}" type="pres">
      <dgm:prSet presAssocID="{DE4F6EE6-6A70-4916-B30D-67127EAD3F29}" presName="Name0" presStyleCnt="0">
        <dgm:presLayoutVars>
          <dgm:dir/>
          <dgm:resizeHandles val="exact"/>
        </dgm:presLayoutVars>
      </dgm:prSet>
      <dgm:spPr/>
    </dgm:pt>
    <dgm:pt modelId="{A73444F4-7CD4-4FC7-9F79-6BA5C4044472}" type="pres">
      <dgm:prSet presAssocID="{DE4F6EE6-6A70-4916-B30D-67127EAD3F29}" presName="arrow" presStyleLbl="bgShp" presStyleIdx="0" presStyleCnt="1"/>
      <dgm:spPr/>
    </dgm:pt>
    <dgm:pt modelId="{92F3FFD3-40FC-4AD3-8639-7F778E4D65F0}" type="pres">
      <dgm:prSet presAssocID="{DE4F6EE6-6A70-4916-B30D-67127EAD3F29}" presName="points" presStyleCnt="0"/>
      <dgm:spPr/>
    </dgm:pt>
    <dgm:pt modelId="{4642D7F0-56D9-43AF-BC3B-F68BE4CE155D}" type="pres">
      <dgm:prSet presAssocID="{DA3DA8D5-D31D-46AE-A2A5-D984CBE9426D}" presName="compositeA" presStyleCnt="0"/>
      <dgm:spPr/>
    </dgm:pt>
    <dgm:pt modelId="{D2DA38B8-4B8D-40A7-B34E-593339F00EEA}" type="pres">
      <dgm:prSet presAssocID="{DA3DA8D5-D31D-46AE-A2A5-D984CBE9426D}" presName="textA" presStyleLbl="revTx" presStyleIdx="0" presStyleCnt="3" custScaleY="70778">
        <dgm:presLayoutVars>
          <dgm:bulletEnabled val="1"/>
        </dgm:presLayoutVars>
      </dgm:prSet>
      <dgm:spPr>
        <a:prstGeom prst="roundRect">
          <a:avLst/>
        </a:prstGeom>
      </dgm:spPr>
    </dgm:pt>
    <dgm:pt modelId="{6120236F-6A35-4705-956E-1C14F3DB9DC3}" type="pres">
      <dgm:prSet presAssocID="{DA3DA8D5-D31D-46AE-A2A5-D984CBE9426D}" presName="circleA" presStyleLbl="node1" presStyleIdx="0" presStyleCnt="3"/>
      <dgm:spPr/>
    </dgm:pt>
    <dgm:pt modelId="{94CAC150-487E-4048-9C73-F31D0B9D1E04}" type="pres">
      <dgm:prSet presAssocID="{DA3DA8D5-D31D-46AE-A2A5-D984CBE9426D}" presName="spaceA" presStyleCnt="0"/>
      <dgm:spPr/>
    </dgm:pt>
    <dgm:pt modelId="{5E063494-C761-4259-9B6A-50024A30398D}" type="pres">
      <dgm:prSet presAssocID="{8E5D8C36-1FCD-4721-9E63-982E4CAA5565}" presName="space" presStyleCnt="0"/>
      <dgm:spPr/>
    </dgm:pt>
    <dgm:pt modelId="{5B722DF0-4693-426A-9759-84FB1857A5AD}" type="pres">
      <dgm:prSet presAssocID="{8E50F1BA-F496-4CBA-85AB-C39A260E2CD2}" presName="compositeB" presStyleCnt="0"/>
      <dgm:spPr/>
    </dgm:pt>
    <dgm:pt modelId="{E9819BBA-BB5C-47CD-B3C6-70E6BE34B267}" type="pres">
      <dgm:prSet presAssocID="{8E50F1BA-F496-4CBA-85AB-C39A260E2CD2}" presName="textB" presStyleLbl="revTx" presStyleIdx="1" presStyleCnt="3" custScaleY="70778">
        <dgm:presLayoutVars>
          <dgm:bulletEnabled val="1"/>
        </dgm:presLayoutVars>
      </dgm:prSet>
      <dgm:spPr>
        <a:prstGeom prst="roundRect">
          <a:avLst/>
        </a:prstGeom>
      </dgm:spPr>
    </dgm:pt>
    <dgm:pt modelId="{4084C16F-4B73-48B8-AC6B-754209189D1F}" type="pres">
      <dgm:prSet presAssocID="{8E50F1BA-F496-4CBA-85AB-C39A260E2CD2}" presName="circleB" presStyleLbl="node1" presStyleIdx="1" presStyleCnt="3"/>
      <dgm:spPr/>
    </dgm:pt>
    <dgm:pt modelId="{08BD5394-8215-4E48-906F-3E4C5712DC56}" type="pres">
      <dgm:prSet presAssocID="{8E50F1BA-F496-4CBA-85AB-C39A260E2CD2}" presName="spaceB" presStyleCnt="0"/>
      <dgm:spPr/>
    </dgm:pt>
    <dgm:pt modelId="{7637C860-B7B3-467C-90BE-2B4488175832}" type="pres">
      <dgm:prSet presAssocID="{7D963251-3E86-4F2C-A932-11CF9169933F}" presName="space" presStyleCnt="0"/>
      <dgm:spPr/>
    </dgm:pt>
    <dgm:pt modelId="{A72857B4-35D1-4E21-AE13-3D83CC14A9C5}" type="pres">
      <dgm:prSet presAssocID="{81D16BEF-965D-475F-A43D-036966B48AF4}" presName="compositeA" presStyleCnt="0"/>
      <dgm:spPr/>
    </dgm:pt>
    <dgm:pt modelId="{E05844EA-F2E5-42F8-B424-3A0B2AC7351E}" type="pres">
      <dgm:prSet presAssocID="{81D16BEF-965D-475F-A43D-036966B48AF4}" presName="textA" presStyleLbl="revTx" presStyleIdx="2" presStyleCnt="3" custScaleX="126129" custScaleY="70778">
        <dgm:presLayoutVars>
          <dgm:bulletEnabled val="1"/>
        </dgm:presLayoutVars>
      </dgm:prSet>
      <dgm:spPr>
        <a:prstGeom prst="roundRect">
          <a:avLst/>
        </a:prstGeom>
      </dgm:spPr>
    </dgm:pt>
    <dgm:pt modelId="{08722C27-DC56-4269-A797-5B153ACFBCB6}" type="pres">
      <dgm:prSet presAssocID="{81D16BEF-965D-475F-A43D-036966B48AF4}" presName="circleA" presStyleLbl="node1" presStyleIdx="2" presStyleCnt="3"/>
      <dgm:spPr/>
    </dgm:pt>
    <dgm:pt modelId="{E7B88769-B345-4F12-ADDF-E853DE76BE4E}" type="pres">
      <dgm:prSet presAssocID="{81D16BEF-965D-475F-A43D-036966B48AF4}" presName="spaceA" presStyleCnt="0"/>
      <dgm:spPr/>
    </dgm:pt>
  </dgm:ptLst>
  <dgm:cxnLst>
    <dgm:cxn modelId="{9A25D501-5B89-428B-B4BE-FCAD34D70FBF}" type="presOf" srcId="{DE4F6EE6-6A70-4916-B30D-67127EAD3F29}" destId="{39A31FF1-3DCC-41CC-A2A3-915643B6521C}" srcOrd="0" destOrd="0" presId="urn:microsoft.com/office/officeart/2005/8/layout/hProcess11"/>
    <dgm:cxn modelId="{4486E05D-DF7A-459E-865F-AC8698FECA54}" srcId="{DE4F6EE6-6A70-4916-B30D-67127EAD3F29}" destId="{DA3DA8D5-D31D-46AE-A2A5-D984CBE9426D}" srcOrd="0" destOrd="0" parTransId="{9A39ABCA-9DC8-4423-9DEE-0F52EBFADB00}" sibTransId="{8E5D8C36-1FCD-4721-9E63-982E4CAA5565}"/>
    <dgm:cxn modelId="{A9111343-17D8-4237-8A0E-DA88B690FFDC}" srcId="{DE4F6EE6-6A70-4916-B30D-67127EAD3F29}" destId="{8E50F1BA-F496-4CBA-85AB-C39A260E2CD2}" srcOrd="1" destOrd="0" parTransId="{A8E3E0A8-8DAF-425B-BF1E-B7514728DC7C}" sibTransId="{7D963251-3E86-4F2C-A932-11CF9169933F}"/>
    <dgm:cxn modelId="{8AD27646-5653-4AE5-BF83-7A7AF4BAFB3D}" type="presOf" srcId="{81D16BEF-965D-475F-A43D-036966B48AF4}" destId="{E05844EA-F2E5-42F8-B424-3A0B2AC7351E}" srcOrd="0" destOrd="0" presId="urn:microsoft.com/office/officeart/2005/8/layout/hProcess11"/>
    <dgm:cxn modelId="{BD75277B-EAC5-4577-A08E-761AA2BE82C6}" type="presOf" srcId="{8E50F1BA-F496-4CBA-85AB-C39A260E2CD2}" destId="{E9819BBA-BB5C-47CD-B3C6-70E6BE34B267}" srcOrd="0" destOrd="0" presId="urn:microsoft.com/office/officeart/2005/8/layout/hProcess11"/>
    <dgm:cxn modelId="{78BCACA7-5188-4CA2-9E4A-1B470CBD9212}" srcId="{DE4F6EE6-6A70-4916-B30D-67127EAD3F29}" destId="{81D16BEF-965D-475F-A43D-036966B48AF4}" srcOrd="2" destOrd="0" parTransId="{C29EC1D4-4078-47C3-AB92-EC506F0D8C7C}" sibTransId="{984B21F3-8F62-404A-91E9-A355B5FC8302}"/>
    <dgm:cxn modelId="{5BAD89AB-2241-47C5-BB5B-4AFF84469B1D}" type="presOf" srcId="{DA3DA8D5-D31D-46AE-A2A5-D984CBE9426D}" destId="{D2DA38B8-4B8D-40A7-B34E-593339F00EEA}" srcOrd="0" destOrd="0" presId="urn:microsoft.com/office/officeart/2005/8/layout/hProcess11"/>
    <dgm:cxn modelId="{C4E5C511-64EC-44BA-8AA2-A24F74FE1773}" type="presParOf" srcId="{39A31FF1-3DCC-41CC-A2A3-915643B6521C}" destId="{A73444F4-7CD4-4FC7-9F79-6BA5C4044472}" srcOrd="0" destOrd="0" presId="urn:microsoft.com/office/officeart/2005/8/layout/hProcess11"/>
    <dgm:cxn modelId="{3E766A33-76EF-46B1-92F0-EA16EBA24046}" type="presParOf" srcId="{39A31FF1-3DCC-41CC-A2A3-915643B6521C}" destId="{92F3FFD3-40FC-4AD3-8639-7F778E4D65F0}" srcOrd="1" destOrd="0" presId="urn:microsoft.com/office/officeart/2005/8/layout/hProcess11"/>
    <dgm:cxn modelId="{CFE68406-8E28-4746-B7CF-18D5D2BA0FCB}" type="presParOf" srcId="{92F3FFD3-40FC-4AD3-8639-7F778E4D65F0}" destId="{4642D7F0-56D9-43AF-BC3B-F68BE4CE155D}" srcOrd="0" destOrd="0" presId="urn:microsoft.com/office/officeart/2005/8/layout/hProcess11"/>
    <dgm:cxn modelId="{CAAA3320-5ABE-478D-9F70-DF581443C4FC}" type="presParOf" srcId="{4642D7F0-56D9-43AF-BC3B-F68BE4CE155D}" destId="{D2DA38B8-4B8D-40A7-B34E-593339F00EEA}" srcOrd="0" destOrd="0" presId="urn:microsoft.com/office/officeart/2005/8/layout/hProcess11"/>
    <dgm:cxn modelId="{2AB3B936-6E9D-4751-991B-091DB295A2EB}" type="presParOf" srcId="{4642D7F0-56D9-43AF-BC3B-F68BE4CE155D}" destId="{6120236F-6A35-4705-956E-1C14F3DB9DC3}" srcOrd="1" destOrd="0" presId="urn:microsoft.com/office/officeart/2005/8/layout/hProcess11"/>
    <dgm:cxn modelId="{58D9DC41-D6FE-4C8C-B177-D10669251660}" type="presParOf" srcId="{4642D7F0-56D9-43AF-BC3B-F68BE4CE155D}" destId="{94CAC150-487E-4048-9C73-F31D0B9D1E04}" srcOrd="2" destOrd="0" presId="urn:microsoft.com/office/officeart/2005/8/layout/hProcess11"/>
    <dgm:cxn modelId="{23337874-6213-41E3-B93A-8007FA949828}" type="presParOf" srcId="{92F3FFD3-40FC-4AD3-8639-7F778E4D65F0}" destId="{5E063494-C761-4259-9B6A-50024A30398D}" srcOrd="1" destOrd="0" presId="urn:microsoft.com/office/officeart/2005/8/layout/hProcess11"/>
    <dgm:cxn modelId="{083F0CB0-180A-469E-9B77-5F444E4D1D32}" type="presParOf" srcId="{92F3FFD3-40FC-4AD3-8639-7F778E4D65F0}" destId="{5B722DF0-4693-426A-9759-84FB1857A5AD}" srcOrd="2" destOrd="0" presId="urn:microsoft.com/office/officeart/2005/8/layout/hProcess11"/>
    <dgm:cxn modelId="{D8BF4D2A-72AF-465B-9B6B-356F8D9B3052}" type="presParOf" srcId="{5B722DF0-4693-426A-9759-84FB1857A5AD}" destId="{E9819BBA-BB5C-47CD-B3C6-70E6BE34B267}" srcOrd="0" destOrd="0" presId="urn:microsoft.com/office/officeart/2005/8/layout/hProcess11"/>
    <dgm:cxn modelId="{9888F9EB-EF2E-4CA1-A849-20F471A090CC}" type="presParOf" srcId="{5B722DF0-4693-426A-9759-84FB1857A5AD}" destId="{4084C16F-4B73-48B8-AC6B-754209189D1F}" srcOrd="1" destOrd="0" presId="urn:microsoft.com/office/officeart/2005/8/layout/hProcess11"/>
    <dgm:cxn modelId="{5BF5CE36-4892-4577-923C-9484863B958D}" type="presParOf" srcId="{5B722DF0-4693-426A-9759-84FB1857A5AD}" destId="{08BD5394-8215-4E48-906F-3E4C5712DC56}" srcOrd="2" destOrd="0" presId="urn:microsoft.com/office/officeart/2005/8/layout/hProcess11"/>
    <dgm:cxn modelId="{FABACA64-5B64-4E8B-A47B-D8FD0B5FD59B}" type="presParOf" srcId="{92F3FFD3-40FC-4AD3-8639-7F778E4D65F0}" destId="{7637C860-B7B3-467C-90BE-2B4488175832}" srcOrd="3" destOrd="0" presId="urn:microsoft.com/office/officeart/2005/8/layout/hProcess11"/>
    <dgm:cxn modelId="{C76AE82B-DB5F-4064-BCCE-A7633BF1B488}" type="presParOf" srcId="{92F3FFD3-40FC-4AD3-8639-7F778E4D65F0}" destId="{A72857B4-35D1-4E21-AE13-3D83CC14A9C5}" srcOrd="4" destOrd="0" presId="urn:microsoft.com/office/officeart/2005/8/layout/hProcess11"/>
    <dgm:cxn modelId="{A422116C-F9C6-4C28-A7B7-178FF06E8678}" type="presParOf" srcId="{A72857B4-35D1-4E21-AE13-3D83CC14A9C5}" destId="{E05844EA-F2E5-42F8-B424-3A0B2AC7351E}" srcOrd="0" destOrd="0" presId="urn:microsoft.com/office/officeart/2005/8/layout/hProcess11"/>
    <dgm:cxn modelId="{D0EBA3BE-21FD-4715-8430-FD2F04FFAC2E}" type="presParOf" srcId="{A72857B4-35D1-4E21-AE13-3D83CC14A9C5}" destId="{08722C27-DC56-4269-A797-5B153ACFBCB6}" srcOrd="1" destOrd="0" presId="urn:microsoft.com/office/officeart/2005/8/layout/hProcess11"/>
    <dgm:cxn modelId="{0A345D3B-8060-4973-AC22-0096CD9B6A7E}" type="presParOf" srcId="{A72857B4-35D1-4E21-AE13-3D83CC14A9C5}" destId="{E7B88769-B345-4F12-ADDF-E853DE76B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4F6EE6-6A70-4916-B30D-67127EAD3F29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E50F1BA-F496-4CBA-85AB-C39A260E2CD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rIns="0" anchor="ctr" anchorCtr="0"/>
        <a:lstStyle/>
        <a:p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</a:t>
          </a:r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d’un </a:t>
          </a:r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fichier csv </a:t>
          </a:r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import de tableau</a:t>
          </a:r>
        </a:p>
      </dgm:t>
    </dgm:pt>
    <dgm:pt modelId="{A8E3E0A8-8DAF-425B-BF1E-B7514728DC7C}" type="parTrans" cxnId="{A9111343-17D8-4237-8A0E-DA88B690FFDC}">
      <dgm:prSet/>
      <dgm:spPr/>
      <dgm:t>
        <a:bodyPr/>
        <a:lstStyle/>
        <a:p>
          <a:endParaRPr lang="fr-FR"/>
        </a:p>
      </dgm:t>
    </dgm:pt>
    <dgm:pt modelId="{7D963251-3E86-4F2C-A932-11CF9169933F}" type="sibTrans" cxnId="{A9111343-17D8-4237-8A0E-DA88B690FFDC}">
      <dgm:prSet/>
      <dgm:spPr/>
      <dgm:t>
        <a:bodyPr/>
        <a:lstStyle/>
        <a:p>
          <a:endParaRPr lang="fr-FR"/>
        </a:p>
      </dgm:t>
    </dgm:pt>
    <dgm:pt modelId="{8E422608-9EEA-43A0-8C24-D63218C88F8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pPr algn="ctr"/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Discrétisation</a:t>
          </a:r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données :</a:t>
          </a:r>
        </a:p>
        <a:p>
          <a:pPr algn="l"/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Rémunération</a:t>
          </a:r>
        </a:p>
        <a:p>
          <a:pPr algn="l"/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Âge</a:t>
          </a:r>
        </a:p>
        <a:p>
          <a:pPr algn="l"/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Ancienneté</a:t>
          </a:r>
        </a:p>
      </dgm:t>
    </dgm:pt>
    <dgm:pt modelId="{49DA6583-DEC1-4DC8-B6DF-8C7D8B7ABF33}" type="parTrans" cxnId="{A77E31CA-99A7-4FEA-A27F-2B11C442B4A7}">
      <dgm:prSet/>
      <dgm:spPr/>
      <dgm:t>
        <a:bodyPr/>
        <a:lstStyle/>
        <a:p>
          <a:endParaRPr lang="fr-FR"/>
        </a:p>
      </dgm:t>
    </dgm:pt>
    <dgm:pt modelId="{3F107FEB-D5BB-4395-BD2D-A0AD4F511615}" type="sibTrans" cxnId="{A77E31CA-99A7-4FEA-A27F-2B11C442B4A7}">
      <dgm:prSet/>
      <dgm:spPr/>
      <dgm:t>
        <a:bodyPr/>
        <a:lstStyle/>
        <a:p>
          <a:endParaRPr lang="fr-FR"/>
        </a:p>
      </dgm:t>
    </dgm:pt>
    <dgm:pt modelId="{13BCFA0C-74B0-486E-BF3D-88FF0D709C73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 vert="horz" lIns="0" tIns="108000" rIns="0" anchor="ctr" anchorCtr="0"/>
        <a:lstStyle/>
        <a:p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Agrégation</a:t>
          </a:r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ou </a:t>
          </a:r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pivot</a:t>
          </a:r>
          <a:r>
            <a: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données</a:t>
          </a:r>
        </a:p>
      </dgm:t>
    </dgm:pt>
    <dgm:pt modelId="{3B9B8010-EC67-4E29-9DB8-677DD442A08C}" type="parTrans" cxnId="{89938AE6-19AE-4A19-BEF3-AC1A907BFBA7}">
      <dgm:prSet/>
      <dgm:spPr/>
      <dgm:t>
        <a:bodyPr/>
        <a:lstStyle/>
        <a:p>
          <a:endParaRPr lang="fr-FR"/>
        </a:p>
      </dgm:t>
    </dgm:pt>
    <dgm:pt modelId="{C1687D10-BC22-4661-8403-264E378F2636}" type="sibTrans" cxnId="{89938AE6-19AE-4A19-BEF3-AC1A907BFBA7}">
      <dgm:prSet/>
      <dgm:spPr/>
      <dgm:t>
        <a:bodyPr/>
        <a:lstStyle/>
        <a:p>
          <a:endParaRPr lang="fr-FR"/>
        </a:p>
      </dgm:t>
    </dgm:pt>
    <dgm:pt modelId="{73EBB6CE-B3C3-4CD8-9EE7-54196722AFD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EBE1FC"/>
        </a:solidFill>
      </dgm:spPr>
      <dgm:t>
        <a:bodyPr vert="horz" lIns="0" tIns="108000" rIns="0" anchor="ctr" anchorCtr="0"/>
        <a:lstStyle/>
        <a:p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des </a:t>
          </a:r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effectifs</a:t>
          </a:r>
        </a:p>
        <a:p>
          <a:r>
            <a:rPr lang="fr-F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 </a:t>
          </a:r>
          <a:r>
            <a: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ratios</a:t>
          </a:r>
        </a:p>
      </dgm:t>
    </dgm:pt>
    <dgm:pt modelId="{D215703A-26CD-4605-8B7E-958528953C7F}" type="parTrans" cxnId="{4F3556E9-8482-4C9A-9577-BB5BBC815405}">
      <dgm:prSet/>
      <dgm:spPr/>
      <dgm:t>
        <a:bodyPr/>
        <a:lstStyle/>
        <a:p>
          <a:endParaRPr lang="fr-FR"/>
        </a:p>
      </dgm:t>
    </dgm:pt>
    <dgm:pt modelId="{F91F97B7-812C-4268-BBDB-862BF1EF9F6F}" type="sibTrans" cxnId="{4F3556E9-8482-4C9A-9577-BB5BBC815405}">
      <dgm:prSet/>
      <dgm:spPr/>
      <dgm:t>
        <a:bodyPr/>
        <a:lstStyle/>
        <a:p>
          <a:endParaRPr lang="fr-FR"/>
        </a:p>
      </dgm:t>
    </dgm:pt>
    <dgm:pt modelId="{28F0AAAB-1B2A-48D2-BB26-195F0AE0779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  <a:ln/>
      </dgm:spPr>
      <dgm:t>
        <a:bodyPr spcFirstLastPara="0" vert="horz" wrap="square" lIns="0" tIns="108000" rIns="0" bIns="113792" numCol="1" spcCol="1270" anchor="ctr" anchorCtr="0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Visualisations</a:t>
          </a:r>
          <a:r>
            <a:rPr lang="fr-FR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résultats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&amp; export en image</a:t>
          </a:r>
        </a:p>
      </dgm:t>
    </dgm:pt>
    <dgm:pt modelId="{5FE7A8B4-B53B-4DC6-9007-B8F014D7BF75}" type="parTrans" cxnId="{587A839F-446E-44BE-AF66-E45742F732A0}">
      <dgm:prSet/>
      <dgm:spPr/>
      <dgm:t>
        <a:bodyPr/>
        <a:lstStyle/>
        <a:p>
          <a:endParaRPr lang="fr-FR"/>
        </a:p>
      </dgm:t>
    </dgm:pt>
    <dgm:pt modelId="{6F13E641-3C12-41CB-9478-F36D12E0BA53}" type="sibTrans" cxnId="{587A839F-446E-44BE-AF66-E45742F732A0}">
      <dgm:prSet/>
      <dgm:spPr/>
      <dgm:t>
        <a:bodyPr/>
        <a:lstStyle/>
        <a:p>
          <a:endParaRPr lang="fr-FR"/>
        </a:p>
      </dgm:t>
    </dgm:pt>
    <dgm:pt modelId="{DD1216E6-183E-46FF-BE91-810BF454848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  <a:ln/>
      </dgm:spPr>
      <dgm:t>
        <a:bodyPr spcFirstLastPara="0" vert="horz" wrap="square" lIns="0" tIns="108000" rIns="0" bIns="113792" numCol="1" spcCol="1270" anchor="ctr" anchorCtr="0"/>
        <a:lstStyle/>
        <a:p>
          <a:pPr>
            <a:buNone/>
          </a:pPr>
          <a:r>
            <a:rPr lang="fr-FR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 l’</a:t>
          </a:r>
          <a:r>
            <a:rPr lang="fr-FR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index Egalité </a:t>
          </a:r>
          <a:r>
            <a:rPr lang="fr-FR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professionnel </a:t>
          </a:r>
          <a:r>
            <a:rPr lang="fr-FR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Femme - homme</a:t>
          </a:r>
        </a:p>
      </dgm:t>
    </dgm:pt>
    <dgm:pt modelId="{5205531F-C3AC-4685-BDCA-6FDDC7AF46F2}" type="parTrans" cxnId="{5B9BFD05-CB35-40C0-BDA2-593F9A32FAFE}">
      <dgm:prSet/>
      <dgm:spPr/>
      <dgm:t>
        <a:bodyPr/>
        <a:lstStyle/>
        <a:p>
          <a:endParaRPr lang="fr-FR"/>
        </a:p>
      </dgm:t>
    </dgm:pt>
    <dgm:pt modelId="{88FDD729-4A30-46D2-90CF-11061AFC7E67}" type="sibTrans" cxnId="{5B9BFD05-CB35-40C0-BDA2-593F9A32FAFE}">
      <dgm:prSet/>
      <dgm:spPr/>
      <dgm:t>
        <a:bodyPr/>
        <a:lstStyle/>
        <a:p>
          <a:endParaRPr lang="fr-FR"/>
        </a:p>
      </dgm:t>
    </dgm:pt>
    <dgm:pt modelId="{39A31FF1-3DCC-41CC-A2A3-915643B6521C}" type="pres">
      <dgm:prSet presAssocID="{DE4F6EE6-6A70-4916-B30D-67127EAD3F29}" presName="Name0" presStyleCnt="0">
        <dgm:presLayoutVars>
          <dgm:dir/>
          <dgm:resizeHandles val="exact"/>
        </dgm:presLayoutVars>
      </dgm:prSet>
      <dgm:spPr/>
    </dgm:pt>
    <dgm:pt modelId="{A73444F4-7CD4-4FC7-9F79-6BA5C4044472}" type="pres">
      <dgm:prSet presAssocID="{DE4F6EE6-6A70-4916-B30D-67127EAD3F29}" presName="arrow" presStyleLbl="bgShp" presStyleIdx="0" presStyleCnt="1"/>
      <dgm:spPr/>
    </dgm:pt>
    <dgm:pt modelId="{92F3FFD3-40FC-4AD3-8639-7F778E4D65F0}" type="pres">
      <dgm:prSet presAssocID="{DE4F6EE6-6A70-4916-B30D-67127EAD3F29}" presName="points" presStyleCnt="0"/>
      <dgm:spPr/>
    </dgm:pt>
    <dgm:pt modelId="{DB0A6A78-234E-497F-A6BE-AA0ABC92C53F}" type="pres">
      <dgm:prSet presAssocID="{8E50F1BA-F496-4CBA-85AB-C39A260E2CD2}" presName="compositeA" presStyleCnt="0"/>
      <dgm:spPr/>
    </dgm:pt>
    <dgm:pt modelId="{DA7B212A-10B7-42F2-BAC8-82BC32E64A10}" type="pres">
      <dgm:prSet presAssocID="{8E50F1BA-F496-4CBA-85AB-C39A260E2CD2}" presName="textA" presStyleLbl="revTx" presStyleIdx="0" presStyleCnt="6" custScaleY="73949" custLinFactNeighborX="-573">
        <dgm:presLayoutVars>
          <dgm:bulletEnabled val="1"/>
        </dgm:presLayoutVars>
      </dgm:prSet>
      <dgm:spPr>
        <a:prstGeom prst="roundRect">
          <a:avLst/>
        </a:prstGeom>
      </dgm:spPr>
    </dgm:pt>
    <dgm:pt modelId="{26AF05D4-46FD-425F-B824-828A7B4229D5}" type="pres">
      <dgm:prSet presAssocID="{8E50F1BA-F496-4CBA-85AB-C39A260E2CD2}" presName="circleA" presStyleLbl="node1" presStyleIdx="0" presStyleCnt="6"/>
      <dgm:spPr>
        <a:solidFill>
          <a:srgbClr val="9B6BF2"/>
        </a:solidFill>
      </dgm:spPr>
    </dgm:pt>
    <dgm:pt modelId="{3C727D56-955F-4E2D-9F52-DE65EF842671}" type="pres">
      <dgm:prSet presAssocID="{8E50F1BA-F496-4CBA-85AB-C39A260E2CD2}" presName="spaceA" presStyleCnt="0"/>
      <dgm:spPr/>
    </dgm:pt>
    <dgm:pt modelId="{7637C860-B7B3-467C-90BE-2B4488175832}" type="pres">
      <dgm:prSet presAssocID="{7D963251-3E86-4F2C-A932-11CF9169933F}" presName="space" presStyleCnt="0"/>
      <dgm:spPr/>
    </dgm:pt>
    <dgm:pt modelId="{B25C12FC-8F5C-4007-9250-E221833144AE}" type="pres">
      <dgm:prSet presAssocID="{8E422608-9EEA-43A0-8C24-D63218C88F8D}" presName="compositeB" presStyleCnt="0"/>
      <dgm:spPr/>
    </dgm:pt>
    <dgm:pt modelId="{D2899B17-1E7B-409D-8231-5777FD98E1A4}" type="pres">
      <dgm:prSet presAssocID="{8E422608-9EEA-43A0-8C24-D63218C88F8D}" presName="textB" presStyleLbl="revTx" presStyleIdx="1" presStyleCnt="6" custScaleX="129298" custScaleY="73949" custLinFactNeighborX="-1004">
        <dgm:presLayoutVars>
          <dgm:bulletEnabled val="1"/>
        </dgm:presLayoutVars>
      </dgm:prSet>
      <dgm:spPr>
        <a:xfrm>
          <a:off x="1220686" y="2744627"/>
          <a:ext cx="1160659" cy="1829751"/>
        </a:xfrm>
        <a:prstGeom prst="roundRect">
          <a:avLst/>
        </a:prstGeom>
      </dgm:spPr>
    </dgm:pt>
    <dgm:pt modelId="{0B00F193-229D-4C06-8418-E80D5770576F}" type="pres">
      <dgm:prSet presAssocID="{8E422608-9EEA-43A0-8C24-D63218C88F8D}" presName="circleB" presStyleLbl="node1" presStyleIdx="1" presStyleCnt="6"/>
      <dgm:spPr/>
    </dgm:pt>
    <dgm:pt modelId="{F061D3A2-E794-4805-B378-FF6704ABDFAF}" type="pres">
      <dgm:prSet presAssocID="{8E422608-9EEA-43A0-8C24-D63218C88F8D}" presName="spaceB" presStyleCnt="0"/>
      <dgm:spPr/>
    </dgm:pt>
    <dgm:pt modelId="{016D9E85-C1DB-471D-B9DE-57E7A6DBBDB0}" type="pres">
      <dgm:prSet presAssocID="{3F107FEB-D5BB-4395-BD2D-A0AD4F511615}" presName="space" presStyleCnt="0"/>
      <dgm:spPr/>
    </dgm:pt>
    <dgm:pt modelId="{0977C2BE-EF6D-4C67-9C64-B1B9363C5A2C}" type="pres">
      <dgm:prSet presAssocID="{13BCFA0C-74B0-486E-BF3D-88FF0D709C73}" presName="compositeA" presStyleCnt="0"/>
      <dgm:spPr/>
    </dgm:pt>
    <dgm:pt modelId="{47AAA00C-436F-4BAC-AD32-A78BACD4D023}" type="pres">
      <dgm:prSet presAssocID="{13BCFA0C-74B0-486E-BF3D-88FF0D709C73}" presName="textA" presStyleLbl="revTx" presStyleIdx="2" presStyleCnt="6" custScaleY="73949" custLinFactNeighborX="-573">
        <dgm:presLayoutVars>
          <dgm:bulletEnabled val="1"/>
        </dgm:presLayoutVars>
      </dgm:prSet>
      <dgm:spPr>
        <a:xfrm>
          <a:off x="2439378" y="0"/>
          <a:ext cx="1160659" cy="1829751"/>
        </a:xfrm>
        <a:prstGeom prst="roundRect">
          <a:avLst/>
        </a:prstGeom>
      </dgm:spPr>
    </dgm:pt>
    <dgm:pt modelId="{9B16E5D2-3171-4415-8311-07D2D3276D43}" type="pres">
      <dgm:prSet presAssocID="{13BCFA0C-74B0-486E-BF3D-88FF0D709C73}" presName="circleA" presStyleLbl="node1" presStyleIdx="2" presStyleCnt="6"/>
      <dgm:spPr/>
    </dgm:pt>
    <dgm:pt modelId="{A116C8A4-B863-4067-BBE4-F8AC5ACF0604}" type="pres">
      <dgm:prSet presAssocID="{13BCFA0C-74B0-486E-BF3D-88FF0D709C73}" presName="spaceA" presStyleCnt="0"/>
      <dgm:spPr/>
    </dgm:pt>
    <dgm:pt modelId="{DEE84AF2-47B3-440F-B617-3D7A0B111D77}" type="pres">
      <dgm:prSet presAssocID="{C1687D10-BC22-4661-8403-264E378F2636}" presName="space" presStyleCnt="0"/>
      <dgm:spPr/>
    </dgm:pt>
    <dgm:pt modelId="{661BAAE9-3613-457D-96A2-5DB05F11B801}" type="pres">
      <dgm:prSet presAssocID="{73EBB6CE-B3C3-4CD8-9EE7-54196722AFD1}" presName="compositeB" presStyleCnt="0"/>
      <dgm:spPr/>
    </dgm:pt>
    <dgm:pt modelId="{8427E80D-5B0A-4EE3-8E2F-47F26DEB81FD}" type="pres">
      <dgm:prSet presAssocID="{73EBB6CE-B3C3-4CD8-9EE7-54196722AFD1}" presName="textB" presStyleLbl="revTx" presStyleIdx="3" presStyleCnt="6" custScaleX="114521" custScaleY="73949" custLinFactNeighborX="-573">
        <dgm:presLayoutVars>
          <dgm:bulletEnabled val="1"/>
        </dgm:presLayoutVars>
      </dgm:prSet>
      <dgm:spPr>
        <a:xfrm>
          <a:off x="3658071" y="2744627"/>
          <a:ext cx="1160659" cy="1829751"/>
        </a:xfrm>
        <a:prstGeom prst="roundRect">
          <a:avLst/>
        </a:prstGeom>
      </dgm:spPr>
    </dgm:pt>
    <dgm:pt modelId="{CE173242-B1B0-44F1-834B-A94C68D74939}" type="pres">
      <dgm:prSet presAssocID="{73EBB6CE-B3C3-4CD8-9EE7-54196722AFD1}" presName="circleB" presStyleLbl="node1" presStyleIdx="3" presStyleCnt="6"/>
      <dgm:spPr/>
    </dgm:pt>
    <dgm:pt modelId="{519B797C-0614-47E4-8973-BA539AF5DC0B}" type="pres">
      <dgm:prSet presAssocID="{73EBB6CE-B3C3-4CD8-9EE7-54196722AFD1}" presName="spaceB" presStyleCnt="0"/>
      <dgm:spPr/>
    </dgm:pt>
    <dgm:pt modelId="{15036677-5123-455D-B755-CA63B7C262F0}" type="pres">
      <dgm:prSet presAssocID="{F91F97B7-812C-4268-BBDB-862BF1EF9F6F}" presName="space" presStyleCnt="0"/>
      <dgm:spPr/>
    </dgm:pt>
    <dgm:pt modelId="{75D8BA20-5C67-414E-9829-9488DC33DEC1}" type="pres">
      <dgm:prSet presAssocID="{28F0AAAB-1B2A-48D2-BB26-195F0AE07790}" presName="compositeA" presStyleCnt="0"/>
      <dgm:spPr/>
    </dgm:pt>
    <dgm:pt modelId="{C22CE728-60A9-4B8C-B5DF-8D5B299EF495}" type="pres">
      <dgm:prSet presAssocID="{28F0AAAB-1B2A-48D2-BB26-195F0AE07790}" presName="textA" presStyleLbl="revTx" presStyleIdx="4" presStyleCnt="6" custScaleX="113485" custScaleY="74024">
        <dgm:presLayoutVars>
          <dgm:bulletEnabled val="1"/>
        </dgm:presLayoutVars>
      </dgm:prSet>
      <dgm:spPr>
        <a:xfrm>
          <a:off x="6409164" y="0"/>
          <a:ext cx="1474647" cy="2052320"/>
        </a:xfrm>
        <a:prstGeom prst="roundRect">
          <a:avLst/>
        </a:prstGeom>
      </dgm:spPr>
    </dgm:pt>
    <dgm:pt modelId="{BA7373EB-3E4C-4A5E-8AB7-8ACC742B4074}" type="pres">
      <dgm:prSet presAssocID="{28F0AAAB-1B2A-48D2-BB26-195F0AE07790}" presName="circleA" presStyleLbl="node1" presStyleIdx="4" presStyleCnt="6"/>
      <dgm:spPr/>
    </dgm:pt>
    <dgm:pt modelId="{6762265A-8A48-4038-9BF2-A99DA905936D}" type="pres">
      <dgm:prSet presAssocID="{28F0AAAB-1B2A-48D2-BB26-195F0AE07790}" presName="spaceA" presStyleCnt="0"/>
      <dgm:spPr/>
    </dgm:pt>
    <dgm:pt modelId="{5D72CC2C-1498-4993-AFF9-686AEE0B874A}" type="pres">
      <dgm:prSet presAssocID="{6F13E641-3C12-41CB-9478-F36D12E0BA53}" presName="space" presStyleCnt="0"/>
      <dgm:spPr/>
    </dgm:pt>
    <dgm:pt modelId="{69F48145-53A6-4ED7-8998-6799FF78D076}" type="pres">
      <dgm:prSet presAssocID="{DD1216E6-183E-46FF-BE91-810BF454848A}" presName="compositeB" presStyleCnt="0"/>
      <dgm:spPr/>
    </dgm:pt>
    <dgm:pt modelId="{C2FAB2A8-460F-45DC-8CAD-BBE14B647CCF}" type="pres">
      <dgm:prSet presAssocID="{DD1216E6-183E-46FF-BE91-810BF454848A}" presName="textB" presStyleLbl="revTx" presStyleIdx="5" presStyleCnt="6" custScaleY="74024">
        <dgm:presLayoutVars>
          <dgm:bulletEnabled val="1"/>
        </dgm:presLayoutVars>
      </dgm:prSet>
      <dgm:spPr>
        <a:prstGeom prst="roundRect">
          <a:avLst/>
        </a:prstGeom>
      </dgm:spPr>
    </dgm:pt>
    <dgm:pt modelId="{0AB333D8-F7F8-4191-9EFE-CFBF8BBACD26}" type="pres">
      <dgm:prSet presAssocID="{DD1216E6-183E-46FF-BE91-810BF454848A}" presName="circleB" presStyleLbl="node1" presStyleIdx="5" presStyleCnt="6"/>
      <dgm:spPr/>
    </dgm:pt>
    <dgm:pt modelId="{35D31C49-3415-45B2-9B05-4166FE832F7C}" type="pres">
      <dgm:prSet presAssocID="{DD1216E6-183E-46FF-BE91-810BF454848A}" presName="spaceB" presStyleCnt="0"/>
      <dgm:spPr/>
    </dgm:pt>
  </dgm:ptLst>
  <dgm:cxnLst>
    <dgm:cxn modelId="{9A25D501-5B89-428B-B4BE-FCAD34D70FBF}" type="presOf" srcId="{DE4F6EE6-6A70-4916-B30D-67127EAD3F29}" destId="{39A31FF1-3DCC-41CC-A2A3-915643B6521C}" srcOrd="0" destOrd="0" presId="urn:microsoft.com/office/officeart/2005/8/layout/hProcess11"/>
    <dgm:cxn modelId="{6411E601-D200-466B-8178-6BDE8DB3AF15}" type="presOf" srcId="{8E50F1BA-F496-4CBA-85AB-C39A260E2CD2}" destId="{DA7B212A-10B7-42F2-BAC8-82BC32E64A10}" srcOrd="0" destOrd="0" presId="urn:microsoft.com/office/officeart/2005/8/layout/hProcess11"/>
    <dgm:cxn modelId="{5B9BFD05-CB35-40C0-BDA2-593F9A32FAFE}" srcId="{DE4F6EE6-6A70-4916-B30D-67127EAD3F29}" destId="{DD1216E6-183E-46FF-BE91-810BF454848A}" srcOrd="5" destOrd="0" parTransId="{5205531F-C3AC-4685-BDCA-6FDDC7AF46F2}" sibTransId="{88FDD729-4A30-46D2-90CF-11061AFC7E67}"/>
    <dgm:cxn modelId="{1E9D0323-A087-4D2D-BDC8-AF8D684D1095}" type="presOf" srcId="{8E422608-9EEA-43A0-8C24-D63218C88F8D}" destId="{D2899B17-1E7B-409D-8231-5777FD98E1A4}" srcOrd="0" destOrd="0" presId="urn:microsoft.com/office/officeart/2005/8/layout/hProcess11"/>
    <dgm:cxn modelId="{A9111343-17D8-4237-8A0E-DA88B690FFDC}" srcId="{DE4F6EE6-6A70-4916-B30D-67127EAD3F29}" destId="{8E50F1BA-F496-4CBA-85AB-C39A260E2CD2}" srcOrd="0" destOrd="0" parTransId="{A8E3E0A8-8DAF-425B-BF1E-B7514728DC7C}" sibTransId="{7D963251-3E86-4F2C-A932-11CF9169933F}"/>
    <dgm:cxn modelId="{587A839F-446E-44BE-AF66-E45742F732A0}" srcId="{DE4F6EE6-6A70-4916-B30D-67127EAD3F29}" destId="{28F0AAAB-1B2A-48D2-BB26-195F0AE07790}" srcOrd="4" destOrd="0" parTransId="{5FE7A8B4-B53B-4DC6-9007-B8F014D7BF75}" sibTransId="{6F13E641-3C12-41CB-9478-F36D12E0BA53}"/>
    <dgm:cxn modelId="{A77E31CA-99A7-4FEA-A27F-2B11C442B4A7}" srcId="{DE4F6EE6-6A70-4916-B30D-67127EAD3F29}" destId="{8E422608-9EEA-43A0-8C24-D63218C88F8D}" srcOrd="1" destOrd="0" parTransId="{49DA6583-DEC1-4DC8-B6DF-8C7D8B7ABF33}" sibTransId="{3F107FEB-D5BB-4395-BD2D-A0AD4F511615}"/>
    <dgm:cxn modelId="{E0CEC5CB-CF09-4D11-B8C8-C48AD8FE4FB6}" type="presOf" srcId="{13BCFA0C-74B0-486E-BF3D-88FF0D709C73}" destId="{47AAA00C-436F-4BAC-AD32-A78BACD4D023}" srcOrd="0" destOrd="0" presId="urn:microsoft.com/office/officeart/2005/8/layout/hProcess11"/>
    <dgm:cxn modelId="{89938AE6-19AE-4A19-BEF3-AC1A907BFBA7}" srcId="{DE4F6EE6-6A70-4916-B30D-67127EAD3F29}" destId="{13BCFA0C-74B0-486E-BF3D-88FF0D709C73}" srcOrd="2" destOrd="0" parTransId="{3B9B8010-EC67-4E29-9DB8-677DD442A08C}" sibTransId="{C1687D10-BC22-4661-8403-264E378F2636}"/>
    <dgm:cxn modelId="{4F3556E9-8482-4C9A-9577-BB5BBC815405}" srcId="{DE4F6EE6-6A70-4916-B30D-67127EAD3F29}" destId="{73EBB6CE-B3C3-4CD8-9EE7-54196722AFD1}" srcOrd="3" destOrd="0" parTransId="{D215703A-26CD-4605-8B7E-958528953C7F}" sibTransId="{F91F97B7-812C-4268-BBDB-862BF1EF9F6F}"/>
    <dgm:cxn modelId="{D87DF5F2-E3BC-4DC6-A8C9-3DEE09132F51}" type="presOf" srcId="{28F0AAAB-1B2A-48D2-BB26-195F0AE07790}" destId="{C22CE728-60A9-4B8C-B5DF-8D5B299EF495}" srcOrd="0" destOrd="0" presId="urn:microsoft.com/office/officeart/2005/8/layout/hProcess11"/>
    <dgm:cxn modelId="{596948F7-4CC9-40CE-B5F8-69D54D9D9237}" type="presOf" srcId="{DD1216E6-183E-46FF-BE91-810BF454848A}" destId="{C2FAB2A8-460F-45DC-8CAD-BBE14B647CCF}" srcOrd="0" destOrd="0" presId="urn:microsoft.com/office/officeart/2005/8/layout/hProcess11"/>
    <dgm:cxn modelId="{046F8DFB-9469-42E3-924C-5FA30934179E}" type="presOf" srcId="{73EBB6CE-B3C3-4CD8-9EE7-54196722AFD1}" destId="{8427E80D-5B0A-4EE3-8E2F-47F26DEB81FD}" srcOrd="0" destOrd="0" presId="urn:microsoft.com/office/officeart/2005/8/layout/hProcess11"/>
    <dgm:cxn modelId="{C4E5C511-64EC-44BA-8AA2-A24F74FE1773}" type="presParOf" srcId="{39A31FF1-3DCC-41CC-A2A3-915643B6521C}" destId="{A73444F4-7CD4-4FC7-9F79-6BA5C4044472}" srcOrd="0" destOrd="0" presId="urn:microsoft.com/office/officeart/2005/8/layout/hProcess11"/>
    <dgm:cxn modelId="{3E766A33-76EF-46B1-92F0-EA16EBA24046}" type="presParOf" srcId="{39A31FF1-3DCC-41CC-A2A3-915643B6521C}" destId="{92F3FFD3-40FC-4AD3-8639-7F778E4D65F0}" srcOrd="1" destOrd="0" presId="urn:microsoft.com/office/officeart/2005/8/layout/hProcess11"/>
    <dgm:cxn modelId="{8C1C8FC2-4489-4337-B50C-B3238CFE2F00}" type="presParOf" srcId="{92F3FFD3-40FC-4AD3-8639-7F778E4D65F0}" destId="{DB0A6A78-234E-497F-A6BE-AA0ABC92C53F}" srcOrd="0" destOrd="0" presId="urn:microsoft.com/office/officeart/2005/8/layout/hProcess11"/>
    <dgm:cxn modelId="{9E02CBCA-A260-4A83-8439-1ADA688B3963}" type="presParOf" srcId="{DB0A6A78-234E-497F-A6BE-AA0ABC92C53F}" destId="{DA7B212A-10B7-42F2-BAC8-82BC32E64A10}" srcOrd="0" destOrd="0" presId="urn:microsoft.com/office/officeart/2005/8/layout/hProcess11"/>
    <dgm:cxn modelId="{A013A9BC-16AF-4E2B-A302-97786BAEB9F2}" type="presParOf" srcId="{DB0A6A78-234E-497F-A6BE-AA0ABC92C53F}" destId="{26AF05D4-46FD-425F-B824-828A7B4229D5}" srcOrd="1" destOrd="0" presId="urn:microsoft.com/office/officeart/2005/8/layout/hProcess11"/>
    <dgm:cxn modelId="{CC38BABD-B61B-4B62-A7FF-ED0063A08185}" type="presParOf" srcId="{DB0A6A78-234E-497F-A6BE-AA0ABC92C53F}" destId="{3C727D56-955F-4E2D-9F52-DE65EF842671}" srcOrd="2" destOrd="0" presId="urn:microsoft.com/office/officeart/2005/8/layout/hProcess11"/>
    <dgm:cxn modelId="{FABACA64-5B64-4E8B-A47B-D8FD0B5FD59B}" type="presParOf" srcId="{92F3FFD3-40FC-4AD3-8639-7F778E4D65F0}" destId="{7637C860-B7B3-467C-90BE-2B4488175832}" srcOrd="1" destOrd="0" presId="urn:microsoft.com/office/officeart/2005/8/layout/hProcess11"/>
    <dgm:cxn modelId="{9A586BAC-F345-4845-9C3B-B7D2744B85A9}" type="presParOf" srcId="{92F3FFD3-40FC-4AD3-8639-7F778E4D65F0}" destId="{B25C12FC-8F5C-4007-9250-E221833144AE}" srcOrd="2" destOrd="0" presId="urn:microsoft.com/office/officeart/2005/8/layout/hProcess11"/>
    <dgm:cxn modelId="{8F521748-A5C4-46F2-87D8-C0DFDEF8CF17}" type="presParOf" srcId="{B25C12FC-8F5C-4007-9250-E221833144AE}" destId="{D2899B17-1E7B-409D-8231-5777FD98E1A4}" srcOrd="0" destOrd="0" presId="urn:microsoft.com/office/officeart/2005/8/layout/hProcess11"/>
    <dgm:cxn modelId="{2F54A0AC-920B-4623-9E21-F004D57C3748}" type="presParOf" srcId="{B25C12FC-8F5C-4007-9250-E221833144AE}" destId="{0B00F193-229D-4C06-8418-E80D5770576F}" srcOrd="1" destOrd="0" presId="urn:microsoft.com/office/officeart/2005/8/layout/hProcess11"/>
    <dgm:cxn modelId="{C98E71F1-1A3E-403E-96DB-74844B477714}" type="presParOf" srcId="{B25C12FC-8F5C-4007-9250-E221833144AE}" destId="{F061D3A2-E794-4805-B378-FF6704ABDFAF}" srcOrd="2" destOrd="0" presId="urn:microsoft.com/office/officeart/2005/8/layout/hProcess11"/>
    <dgm:cxn modelId="{99FF2BFA-2F93-426B-81D6-B32F7B4E4B10}" type="presParOf" srcId="{92F3FFD3-40FC-4AD3-8639-7F778E4D65F0}" destId="{016D9E85-C1DB-471D-B9DE-57E7A6DBBDB0}" srcOrd="3" destOrd="0" presId="urn:microsoft.com/office/officeart/2005/8/layout/hProcess11"/>
    <dgm:cxn modelId="{F811DCF9-DBEF-4B6F-99A4-D1C9C88D9B2E}" type="presParOf" srcId="{92F3FFD3-40FC-4AD3-8639-7F778E4D65F0}" destId="{0977C2BE-EF6D-4C67-9C64-B1B9363C5A2C}" srcOrd="4" destOrd="0" presId="urn:microsoft.com/office/officeart/2005/8/layout/hProcess11"/>
    <dgm:cxn modelId="{03F8CDBF-4201-45F6-AA81-91D884C7F45C}" type="presParOf" srcId="{0977C2BE-EF6D-4C67-9C64-B1B9363C5A2C}" destId="{47AAA00C-436F-4BAC-AD32-A78BACD4D023}" srcOrd="0" destOrd="0" presId="urn:microsoft.com/office/officeart/2005/8/layout/hProcess11"/>
    <dgm:cxn modelId="{CA8C5D5E-D1BF-4E70-AD06-200BDB8EF160}" type="presParOf" srcId="{0977C2BE-EF6D-4C67-9C64-B1B9363C5A2C}" destId="{9B16E5D2-3171-4415-8311-07D2D3276D43}" srcOrd="1" destOrd="0" presId="urn:microsoft.com/office/officeart/2005/8/layout/hProcess11"/>
    <dgm:cxn modelId="{5B4F3D63-AC5B-42BC-89AA-BA25C3A70B8E}" type="presParOf" srcId="{0977C2BE-EF6D-4C67-9C64-B1B9363C5A2C}" destId="{A116C8A4-B863-4067-BBE4-F8AC5ACF0604}" srcOrd="2" destOrd="0" presId="urn:microsoft.com/office/officeart/2005/8/layout/hProcess11"/>
    <dgm:cxn modelId="{7C88F5FD-1206-4B41-AA89-2C5BF2829ED8}" type="presParOf" srcId="{92F3FFD3-40FC-4AD3-8639-7F778E4D65F0}" destId="{DEE84AF2-47B3-440F-B617-3D7A0B111D77}" srcOrd="5" destOrd="0" presId="urn:microsoft.com/office/officeart/2005/8/layout/hProcess11"/>
    <dgm:cxn modelId="{E35BD77A-87FD-4579-8B77-992FAC5AF5DD}" type="presParOf" srcId="{92F3FFD3-40FC-4AD3-8639-7F778E4D65F0}" destId="{661BAAE9-3613-457D-96A2-5DB05F11B801}" srcOrd="6" destOrd="0" presId="urn:microsoft.com/office/officeart/2005/8/layout/hProcess11"/>
    <dgm:cxn modelId="{B703B2BF-8FFF-4009-8D0C-64A4EADEB484}" type="presParOf" srcId="{661BAAE9-3613-457D-96A2-5DB05F11B801}" destId="{8427E80D-5B0A-4EE3-8E2F-47F26DEB81FD}" srcOrd="0" destOrd="0" presId="urn:microsoft.com/office/officeart/2005/8/layout/hProcess11"/>
    <dgm:cxn modelId="{AEA48287-D953-49E5-BC5E-9484EA059FED}" type="presParOf" srcId="{661BAAE9-3613-457D-96A2-5DB05F11B801}" destId="{CE173242-B1B0-44F1-834B-A94C68D74939}" srcOrd="1" destOrd="0" presId="urn:microsoft.com/office/officeart/2005/8/layout/hProcess11"/>
    <dgm:cxn modelId="{679F027C-1431-41E3-B4AF-E12C8F53C9D3}" type="presParOf" srcId="{661BAAE9-3613-457D-96A2-5DB05F11B801}" destId="{519B797C-0614-47E4-8973-BA539AF5DC0B}" srcOrd="2" destOrd="0" presId="urn:microsoft.com/office/officeart/2005/8/layout/hProcess11"/>
    <dgm:cxn modelId="{257E71B1-25F0-484C-9BF6-A8157FBB625B}" type="presParOf" srcId="{92F3FFD3-40FC-4AD3-8639-7F778E4D65F0}" destId="{15036677-5123-455D-B755-CA63B7C262F0}" srcOrd="7" destOrd="0" presId="urn:microsoft.com/office/officeart/2005/8/layout/hProcess11"/>
    <dgm:cxn modelId="{5AFA8C05-F5C2-472E-9885-71C0523DC725}" type="presParOf" srcId="{92F3FFD3-40FC-4AD3-8639-7F778E4D65F0}" destId="{75D8BA20-5C67-414E-9829-9488DC33DEC1}" srcOrd="8" destOrd="0" presId="urn:microsoft.com/office/officeart/2005/8/layout/hProcess11"/>
    <dgm:cxn modelId="{E2DF59C4-D978-4D3F-98D0-E15DBE8031CF}" type="presParOf" srcId="{75D8BA20-5C67-414E-9829-9488DC33DEC1}" destId="{C22CE728-60A9-4B8C-B5DF-8D5B299EF495}" srcOrd="0" destOrd="0" presId="urn:microsoft.com/office/officeart/2005/8/layout/hProcess11"/>
    <dgm:cxn modelId="{ECFE8A55-7B8E-4190-817F-57E51B776A18}" type="presParOf" srcId="{75D8BA20-5C67-414E-9829-9488DC33DEC1}" destId="{BA7373EB-3E4C-4A5E-8AB7-8ACC742B4074}" srcOrd="1" destOrd="0" presId="urn:microsoft.com/office/officeart/2005/8/layout/hProcess11"/>
    <dgm:cxn modelId="{036DF2A3-C0DE-453D-A6E2-19A7DDE05263}" type="presParOf" srcId="{75D8BA20-5C67-414E-9829-9488DC33DEC1}" destId="{6762265A-8A48-4038-9BF2-A99DA905936D}" srcOrd="2" destOrd="0" presId="urn:microsoft.com/office/officeart/2005/8/layout/hProcess11"/>
    <dgm:cxn modelId="{22109301-FCB1-4497-9288-0675DFEB5F2F}" type="presParOf" srcId="{92F3FFD3-40FC-4AD3-8639-7F778E4D65F0}" destId="{5D72CC2C-1498-4993-AFF9-686AEE0B874A}" srcOrd="9" destOrd="0" presId="urn:microsoft.com/office/officeart/2005/8/layout/hProcess11"/>
    <dgm:cxn modelId="{2E0EE07C-C1B6-4869-8AF9-80A5216866C4}" type="presParOf" srcId="{92F3FFD3-40FC-4AD3-8639-7F778E4D65F0}" destId="{69F48145-53A6-4ED7-8998-6799FF78D076}" srcOrd="10" destOrd="0" presId="urn:microsoft.com/office/officeart/2005/8/layout/hProcess11"/>
    <dgm:cxn modelId="{7D985A20-C138-476C-AE9D-C844441F4E6E}" type="presParOf" srcId="{69F48145-53A6-4ED7-8998-6799FF78D076}" destId="{C2FAB2A8-460F-45DC-8CAD-BBE14B647CCF}" srcOrd="0" destOrd="0" presId="urn:microsoft.com/office/officeart/2005/8/layout/hProcess11"/>
    <dgm:cxn modelId="{73C1D426-B0D1-4945-BDE6-C86313519607}" type="presParOf" srcId="{69F48145-53A6-4ED7-8998-6799FF78D076}" destId="{0AB333D8-F7F8-4191-9EFE-CFBF8BBACD26}" srcOrd="1" destOrd="0" presId="urn:microsoft.com/office/officeart/2005/8/layout/hProcess11"/>
    <dgm:cxn modelId="{D5A274A1-6056-4C0B-BD12-DD0FB1629442}" type="presParOf" srcId="{69F48145-53A6-4ED7-8998-6799FF78D076}" destId="{35D31C49-3415-45B2-9B05-4166FE832F7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0351D-A3A5-4731-B8DA-1E2079BEA602}" type="doc">
      <dgm:prSet loTypeId="urn:microsoft.com/office/officeart/2005/8/layout/lProcess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7F7D2432-ABCE-4FCE-8682-57ED6CD70179}">
      <dgm:prSet custT="1"/>
      <dgm:spPr/>
      <dgm:t>
        <a:bodyPr/>
        <a:lstStyle/>
        <a:p>
          <a:r>
            <a:rPr lang="fr-FR" sz="1400" dirty="0">
              <a:latin typeface="Roboto Light" panose="02000000000000000000" pitchFamily="2" charset="0"/>
              <a:ea typeface="Roboto Light" panose="02000000000000000000" pitchFamily="2" charset="0"/>
            </a:rPr>
            <a:t>Rémunération MOYENNE</a:t>
          </a:r>
        </a:p>
      </dgm:t>
    </dgm:pt>
    <dgm:pt modelId="{66E96BB1-CFBB-498B-AC20-CF186C46252D}" type="parTrans" cxnId="{9958A50C-6633-4A80-A249-E849064937EA}">
      <dgm:prSet/>
      <dgm:spPr/>
      <dgm:t>
        <a:bodyPr/>
        <a:lstStyle/>
        <a:p>
          <a:endParaRPr lang="fr-FR"/>
        </a:p>
      </dgm:t>
    </dgm:pt>
    <dgm:pt modelId="{C67AE94A-9CE1-470F-B49A-7827BAD07965}" type="sibTrans" cxnId="{9958A50C-6633-4A80-A249-E849064937EA}">
      <dgm:prSet/>
      <dgm:spPr/>
      <dgm:t>
        <a:bodyPr/>
        <a:lstStyle/>
        <a:p>
          <a:endParaRPr lang="fr-FR"/>
        </a:p>
      </dgm:t>
    </dgm:pt>
    <dgm:pt modelId="{1DD3E111-4A34-4964-8679-0497A48A6A3B}">
      <dgm:prSet custT="1"/>
      <dgm:spPr/>
      <dgm:t>
        <a:bodyPr/>
        <a:lstStyle/>
        <a:p>
          <a:r>
            <a:rPr lang="fr-FR" sz="2000" dirty="0">
              <a:latin typeface="Roboto Medium" panose="02000000000000000000" pitchFamily="2" charset="0"/>
              <a:ea typeface="Roboto Medium" panose="02000000000000000000" pitchFamily="2" charset="0"/>
            </a:rPr>
            <a:t>Femme : 78 088 €</a:t>
          </a:r>
        </a:p>
      </dgm:t>
    </dgm:pt>
    <dgm:pt modelId="{9390CFA3-6A98-4836-BBBB-D04C44FF3CD3}" type="parTrans" cxnId="{058099DE-AF44-4B76-BE1C-3C6F9D3CC685}">
      <dgm:prSet/>
      <dgm:spPr/>
      <dgm:t>
        <a:bodyPr/>
        <a:lstStyle/>
        <a:p>
          <a:endParaRPr lang="fr-FR"/>
        </a:p>
      </dgm:t>
    </dgm:pt>
    <dgm:pt modelId="{AC54FD9B-3C27-47E6-978F-066802F7C70E}" type="sibTrans" cxnId="{058099DE-AF44-4B76-BE1C-3C6F9D3CC685}">
      <dgm:prSet/>
      <dgm:spPr/>
      <dgm:t>
        <a:bodyPr/>
        <a:lstStyle/>
        <a:p>
          <a:endParaRPr lang="fr-FR"/>
        </a:p>
      </dgm:t>
    </dgm:pt>
    <dgm:pt modelId="{CED6F213-B3CE-44C0-A38A-6EAB74377A6D}">
      <dgm:prSet custT="1"/>
      <dgm:spPr/>
      <dgm:t>
        <a:bodyPr/>
        <a:lstStyle/>
        <a:p>
          <a:r>
            <a:rPr lang="fr-FR" sz="1400" dirty="0">
              <a:latin typeface="Roboto Light" panose="02000000000000000000" pitchFamily="2" charset="0"/>
              <a:ea typeface="Roboto Light" panose="02000000000000000000" pitchFamily="2" charset="0"/>
            </a:rPr>
            <a:t>Rémunération MEDIANE </a:t>
          </a:r>
        </a:p>
      </dgm:t>
    </dgm:pt>
    <dgm:pt modelId="{668FED17-F058-4242-ABFB-3F2026CB586F}" type="parTrans" cxnId="{F4247C22-03E0-40D6-B62D-B71ADA8BA28A}">
      <dgm:prSet/>
      <dgm:spPr/>
      <dgm:t>
        <a:bodyPr/>
        <a:lstStyle/>
        <a:p>
          <a:endParaRPr lang="fr-FR"/>
        </a:p>
      </dgm:t>
    </dgm:pt>
    <dgm:pt modelId="{C16DF456-9ACC-4B5A-8D3B-B76F68158F16}" type="sibTrans" cxnId="{F4247C22-03E0-40D6-B62D-B71ADA8BA28A}">
      <dgm:prSet/>
      <dgm:spPr/>
      <dgm:t>
        <a:bodyPr/>
        <a:lstStyle/>
        <a:p>
          <a:endParaRPr lang="fr-FR"/>
        </a:p>
      </dgm:t>
    </dgm:pt>
    <dgm:pt modelId="{A9625A82-28DE-4FC7-A967-0F61912A6E31}">
      <dgm:prSet custT="1"/>
      <dgm:spPr/>
      <dgm:t>
        <a:bodyPr/>
        <a:lstStyle/>
        <a:p>
          <a:r>
            <a:rPr lang="fr-FR" sz="2000" b="1" dirty="0">
              <a:latin typeface="Roboto Light" panose="02000000000000000000" pitchFamily="2" charset="0"/>
              <a:ea typeface="Roboto Light" panose="02000000000000000000" pitchFamily="2" charset="0"/>
            </a:rPr>
            <a:t>Femme : 74 727€</a:t>
          </a:r>
        </a:p>
      </dgm:t>
    </dgm:pt>
    <dgm:pt modelId="{11ABF8A8-B2F0-4820-8DBD-E16DC2D866C9}" type="parTrans" cxnId="{E2DE4A64-304C-4910-9E38-FD99BA613A90}">
      <dgm:prSet/>
      <dgm:spPr/>
      <dgm:t>
        <a:bodyPr/>
        <a:lstStyle/>
        <a:p>
          <a:endParaRPr lang="fr-FR"/>
        </a:p>
      </dgm:t>
    </dgm:pt>
    <dgm:pt modelId="{CAA02DF9-CEA8-496C-AA1A-F29152DBBEB1}" type="sibTrans" cxnId="{E2DE4A64-304C-4910-9E38-FD99BA613A90}">
      <dgm:prSet/>
      <dgm:spPr/>
      <dgm:t>
        <a:bodyPr/>
        <a:lstStyle/>
        <a:p>
          <a:endParaRPr lang="fr-FR"/>
        </a:p>
      </dgm:t>
    </dgm:pt>
    <dgm:pt modelId="{4C6918AF-9218-43F9-AC10-4B6E56E85331}">
      <dgm:prSet custT="1"/>
      <dgm:spPr/>
      <dgm:t>
        <a:bodyPr/>
        <a:lstStyle/>
        <a:p>
          <a:r>
            <a:rPr lang="fr-FR" sz="2000" b="1" dirty="0">
              <a:latin typeface="Roboto Light" panose="02000000000000000000" pitchFamily="2" charset="0"/>
              <a:ea typeface="Roboto Light" panose="02000000000000000000" pitchFamily="2" charset="0"/>
            </a:rPr>
            <a:t>Homme : 76 126 €</a:t>
          </a:r>
        </a:p>
      </dgm:t>
    </dgm:pt>
    <dgm:pt modelId="{9C40DEA8-A023-40F1-AD79-20EA75E2BE94}" type="parTrans" cxnId="{FF45D294-C56B-4BA8-B9F6-BFF7B8D27A7A}">
      <dgm:prSet/>
      <dgm:spPr/>
      <dgm:t>
        <a:bodyPr/>
        <a:lstStyle/>
        <a:p>
          <a:endParaRPr lang="fr-FR"/>
        </a:p>
      </dgm:t>
    </dgm:pt>
    <dgm:pt modelId="{C2A348C8-C647-486E-AEB1-1CD8C2DB7569}" type="sibTrans" cxnId="{FF45D294-C56B-4BA8-B9F6-BFF7B8D27A7A}">
      <dgm:prSet/>
      <dgm:spPr/>
      <dgm:t>
        <a:bodyPr/>
        <a:lstStyle/>
        <a:p>
          <a:endParaRPr lang="fr-FR"/>
        </a:p>
      </dgm:t>
    </dgm:pt>
    <dgm:pt modelId="{8A918767-4F68-49BF-95A8-CB60711AF308}">
      <dgm:prSet custT="1"/>
      <dgm:spPr/>
      <dgm:t>
        <a:bodyPr/>
        <a:lstStyle/>
        <a:p>
          <a:r>
            <a:rPr lang="fr-FR" sz="2000" dirty="0">
              <a:latin typeface="Roboto Medium" panose="02000000000000000000" pitchFamily="2" charset="0"/>
              <a:ea typeface="Roboto Medium" panose="02000000000000000000" pitchFamily="2" charset="0"/>
            </a:rPr>
            <a:t>Homme : 80 664 €</a:t>
          </a:r>
        </a:p>
      </dgm:t>
    </dgm:pt>
    <dgm:pt modelId="{2135177B-4746-4DB3-86A6-672775DD9125}" type="parTrans" cxnId="{2F14C032-C4F8-45AD-AC63-6E9E8A0D0EA0}">
      <dgm:prSet/>
      <dgm:spPr/>
      <dgm:t>
        <a:bodyPr/>
        <a:lstStyle/>
        <a:p>
          <a:endParaRPr lang="fr-FR"/>
        </a:p>
      </dgm:t>
    </dgm:pt>
    <dgm:pt modelId="{F3B78A27-7C9D-48BB-A72D-290EABAE6119}" type="sibTrans" cxnId="{2F14C032-C4F8-45AD-AC63-6E9E8A0D0EA0}">
      <dgm:prSet/>
      <dgm:spPr/>
      <dgm:t>
        <a:bodyPr/>
        <a:lstStyle/>
        <a:p>
          <a:endParaRPr lang="fr-FR"/>
        </a:p>
      </dgm:t>
    </dgm:pt>
    <dgm:pt modelId="{40399E67-301A-4B94-91F8-CB39AB12DFFA}" type="pres">
      <dgm:prSet presAssocID="{7AA0351D-A3A5-4731-B8DA-1E2079BEA602}" presName="theList" presStyleCnt="0">
        <dgm:presLayoutVars>
          <dgm:dir/>
          <dgm:animLvl val="lvl"/>
          <dgm:resizeHandles val="exact"/>
        </dgm:presLayoutVars>
      </dgm:prSet>
      <dgm:spPr/>
    </dgm:pt>
    <dgm:pt modelId="{0DE24E8A-2A5A-4752-9B25-593813B4E404}" type="pres">
      <dgm:prSet presAssocID="{7F7D2432-ABCE-4FCE-8682-57ED6CD70179}" presName="compNode" presStyleCnt="0"/>
      <dgm:spPr/>
    </dgm:pt>
    <dgm:pt modelId="{FFE7D7BB-3FD9-4997-BD2B-7846F083EE07}" type="pres">
      <dgm:prSet presAssocID="{7F7D2432-ABCE-4FCE-8682-57ED6CD70179}" presName="aNode" presStyleLbl="bgShp" presStyleIdx="0" presStyleCnt="2"/>
      <dgm:spPr/>
    </dgm:pt>
    <dgm:pt modelId="{B41B97A1-954B-4FB6-90EB-81DC2430184A}" type="pres">
      <dgm:prSet presAssocID="{7F7D2432-ABCE-4FCE-8682-57ED6CD70179}" presName="textNode" presStyleLbl="bgShp" presStyleIdx="0" presStyleCnt="2"/>
      <dgm:spPr/>
    </dgm:pt>
    <dgm:pt modelId="{5D322843-B420-4159-9C8D-5F2E155149D5}" type="pres">
      <dgm:prSet presAssocID="{7F7D2432-ABCE-4FCE-8682-57ED6CD70179}" presName="compChildNode" presStyleCnt="0"/>
      <dgm:spPr/>
    </dgm:pt>
    <dgm:pt modelId="{0BD330F3-D06C-44F4-8088-C7E96F472AB1}" type="pres">
      <dgm:prSet presAssocID="{7F7D2432-ABCE-4FCE-8682-57ED6CD70179}" presName="theInnerList" presStyleCnt="0"/>
      <dgm:spPr/>
    </dgm:pt>
    <dgm:pt modelId="{B60D5722-93D5-41A1-BF64-5B3901C58330}" type="pres">
      <dgm:prSet presAssocID="{1DD3E111-4A34-4964-8679-0497A48A6A3B}" presName="childNode" presStyleLbl="node1" presStyleIdx="0" presStyleCnt="4">
        <dgm:presLayoutVars>
          <dgm:bulletEnabled val="1"/>
        </dgm:presLayoutVars>
      </dgm:prSet>
      <dgm:spPr/>
    </dgm:pt>
    <dgm:pt modelId="{6FAF1D45-9664-4F65-B9D3-C047F9615419}" type="pres">
      <dgm:prSet presAssocID="{1DD3E111-4A34-4964-8679-0497A48A6A3B}" presName="aSpace2" presStyleCnt="0"/>
      <dgm:spPr/>
    </dgm:pt>
    <dgm:pt modelId="{E8A1448D-72B1-4EC3-9D64-46D91F977D8F}" type="pres">
      <dgm:prSet presAssocID="{8A918767-4F68-49BF-95A8-CB60711AF308}" presName="childNode" presStyleLbl="node1" presStyleIdx="1" presStyleCnt="4">
        <dgm:presLayoutVars>
          <dgm:bulletEnabled val="1"/>
        </dgm:presLayoutVars>
      </dgm:prSet>
      <dgm:spPr/>
    </dgm:pt>
    <dgm:pt modelId="{34BDDAC7-21E7-4722-9BCB-6AF4156EFF83}" type="pres">
      <dgm:prSet presAssocID="{7F7D2432-ABCE-4FCE-8682-57ED6CD70179}" presName="aSpace" presStyleCnt="0"/>
      <dgm:spPr/>
    </dgm:pt>
    <dgm:pt modelId="{10ADC05E-00A2-43DD-AD14-FB8CF2CDE8E8}" type="pres">
      <dgm:prSet presAssocID="{CED6F213-B3CE-44C0-A38A-6EAB74377A6D}" presName="compNode" presStyleCnt="0"/>
      <dgm:spPr/>
    </dgm:pt>
    <dgm:pt modelId="{38000731-0EA9-45FB-BB89-1FD4D6B8C4A6}" type="pres">
      <dgm:prSet presAssocID="{CED6F213-B3CE-44C0-A38A-6EAB74377A6D}" presName="aNode" presStyleLbl="bgShp" presStyleIdx="1" presStyleCnt="2"/>
      <dgm:spPr/>
    </dgm:pt>
    <dgm:pt modelId="{E0B97062-5D56-4675-95AB-E7D7AE6F29A6}" type="pres">
      <dgm:prSet presAssocID="{CED6F213-B3CE-44C0-A38A-6EAB74377A6D}" presName="textNode" presStyleLbl="bgShp" presStyleIdx="1" presStyleCnt="2"/>
      <dgm:spPr/>
    </dgm:pt>
    <dgm:pt modelId="{93F735F9-D16C-45EF-B7C9-776990D6CEA7}" type="pres">
      <dgm:prSet presAssocID="{CED6F213-B3CE-44C0-A38A-6EAB74377A6D}" presName="compChildNode" presStyleCnt="0"/>
      <dgm:spPr/>
    </dgm:pt>
    <dgm:pt modelId="{AA7649C2-95C6-48AC-9D3C-8E0F0CD63390}" type="pres">
      <dgm:prSet presAssocID="{CED6F213-B3CE-44C0-A38A-6EAB74377A6D}" presName="theInnerList" presStyleCnt="0"/>
      <dgm:spPr/>
    </dgm:pt>
    <dgm:pt modelId="{DC1035BD-9F90-480D-9D30-AAFC37270BE1}" type="pres">
      <dgm:prSet presAssocID="{A9625A82-28DE-4FC7-A967-0F61912A6E31}" presName="childNode" presStyleLbl="node1" presStyleIdx="2" presStyleCnt="4">
        <dgm:presLayoutVars>
          <dgm:bulletEnabled val="1"/>
        </dgm:presLayoutVars>
      </dgm:prSet>
      <dgm:spPr/>
    </dgm:pt>
    <dgm:pt modelId="{100C5D7C-B149-4EB9-8D97-16A4404B0279}" type="pres">
      <dgm:prSet presAssocID="{A9625A82-28DE-4FC7-A967-0F61912A6E31}" presName="aSpace2" presStyleCnt="0"/>
      <dgm:spPr/>
    </dgm:pt>
    <dgm:pt modelId="{A2A71959-D901-4893-972F-213B7895E6F4}" type="pres">
      <dgm:prSet presAssocID="{4C6918AF-9218-43F9-AC10-4B6E56E85331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958A50C-6633-4A80-A249-E849064937EA}" srcId="{7AA0351D-A3A5-4731-B8DA-1E2079BEA602}" destId="{7F7D2432-ABCE-4FCE-8682-57ED6CD70179}" srcOrd="0" destOrd="0" parTransId="{66E96BB1-CFBB-498B-AC20-CF186C46252D}" sibTransId="{C67AE94A-9CE1-470F-B49A-7827BAD07965}"/>
    <dgm:cxn modelId="{308B7719-A088-4065-B877-AF063F1BEA4B}" type="presOf" srcId="{8A918767-4F68-49BF-95A8-CB60711AF308}" destId="{E8A1448D-72B1-4EC3-9D64-46D91F977D8F}" srcOrd="0" destOrd="0" presId="urn:microsoft.com/office/officeart/2005/8/layout/lProcess2"/>
    <dgm:cxn modelId="{F4247C22-03E0-40D6-B62D-B71ADA8BA28A}" srcId="{7AA0351D-A3A5-4731-B8DA-1E2079BEA602}" destId="{CED6F213-B3CE-44C0-A38A-6EAB74377A6D}" srcOrd="1" destOrd="0" parTransId="{668FED17-F058-4242-ABFB-3F2026CB586F}" sibTransId="{C16DF456-9ACC-4B5A-8D3B-B76F68158F16}"/>
    <dgm:cxn modelId="{169C1E2F-D77E-4779-90E1-C985F043E05F}" type="presOf" srcId="{7AA0351D-A3A5-4731-B8DA-1E2079BEA602}" destId="{40399E67-301A-4B94-91F8-CB39AB12DFFA}" srcOrd="0" destOrd="0" presId="urn:microsoft.com/office/officeart/2005/8/layout/lProcess2"/>
    <dgm:cxn modelId="{2F14C032-C4F8-45AD-AC63-6E9E8A0D0EA0}" srcId="{7F7D2432-ABCE-4FCE-8682-57ED6CD70179}" destId="{8A918767-4F68-49BF-95A8-CB60711AF308}" srcOrd="1" destOrd="0" parTransId="{2135177B-4746-4DB3-86A6-672775DD9125}" sibTransId="{F3B78A27-7C9D-48BB-A72D-290EABAE6119}"/>
    <dgm:cxn modelId="{E2DE4A64-304C-4910-9E38-FD99BA613A90}" srcId="{CED6F213-B3CE-44C0-A38A-6EAB74377A6D}" destId="{A9625A82-28DE-4FC7-A967-0F61912A6E31}" srcOrd="0" destOrd="0" parTransId="{11ABF8A8-B2F0-4820-8DBD-E16DC2D866C9}" sibTransId="{CAA02DF9-CEA8-496C-AA1A-F29152DBBEB1}"/>
    <dgm:cxn modelId="{15E7C450-C6B2-4923-93D2-02F9722FC55A}" type="presOf" srcId="{7F7D2432-ABCE-4FCE-8682-57ED6CD70179}" destId="{B41B97A1-954B-4FB6-90EB-81DC2430184A}" srcOrd="1" destOrd="0" presId="urn:microsoft.com/office/officeart/2005/8/layout/lProcess2"/>
    <dgm:cxn modelId="{3BC9B37C-83B8-4963-A7DA-391EB2494E07}" type="presOf" srcId="{7F7D2432-ABCE-4FCE-8682-57ED6CD70179}" destId="{FFE7D7BB-3FD9-4997-BD2B-7846F083EE07}" srcOrd="0" destOrd="0" presId="urn:microsoft.com/office/officeart/2005/8/layout/lProcess2"/>
    <dgm:cxn modelId="{FF45D294-C56B-4BA8-B9F6-BFF7B8D27A7A}" srcId="{CED6F213-B3CE-44C0-A38A-6EAB74377A6D}" destId="{4C6918AF-9218-43F9-AC10-4B6E56E85331}" srcOrd="1" destOrd="0" parTransId="{9C40DEA8-A023-40F1-AD79-20EA75E2BE94}" sibTransId="{C2A348C8-C647-486E-AEB1-1CD8C2DB7569}"/>
    <dgm:cxn modelId="{8A9B02AB-3E41-4876-A0C3-7109F27516EC}" type="presOf" srcId="{A9625A82-28DE-4FC7-A967-0F61912A6E31}" destId="{DC1035BD-9F90-480D-9D30-AAFC37270BE1}" srcOrd="0" destOrd="0" presId="urn:microsoft.com/office/officeart/2005/8/layout/lProcess2"/>
    <dgm:cxn modelId="{92EF17BB-EC3C-4473-AF13-3F6D50DF3305}" type="presOf" srcId="{CED6F213-B3CE-44C0-A38A-6EAB74377A6D}" destId="{38000731-0EA9-45FB-BB89-1FD4D6B8C4A6}" srcOrd="0" destOrd="0" presId="urn:microsoft.com/office/officeart/2005/8/layout/lProcess2"/>
    <dgm:cxn modelId="{1B3333D1-FDF1-429B-9C46-28C32F992C78}" type="presOf" srcId="{4C6918AF-9218-43F9-AC10-4B6E56E85331}" destId="{A2A71959-D901-4893-972F-213B7895E6F4}" srcOrd="0" destOrd="0" presId="urn:microsoft.com/office/officeart/2005/8/layout/lProcess2"/>
    <dgm:cxn modelId="{058099DE-AF44-4B76-BE1C-3C6F9D3CC685}" srcId="{7F7D2432-ABCE-4FCE-8682-57ED6CD70179}" destId="{1DD3E111-4A34-4964-8679-0497A48A6A3B}" srcOrd="0" destOrd="0" parTransId="{9390CFA3-6A98-4836-BBBB-D04C44FF3CD3}" sibTransId="{AC54FD9B-3C27-47E6-978F-066802F7C70E}"/>
    <dgm:cxn modelId="{D27F95E6-21BC-41D7-8C6D-10DF19D2B9D6}" type="presOf" srcId="{CED6F213-B3CE-44C0-A38A-6EAB74377A6D}" destId="{E0B97062-5D56-4675-95AB-E7D7AE6F29A6}" srcOrd="1" destOrd="0" presId="urn:microsoft.com/office/officeart/2005/8/layout/lProcess2"/>
    <dgm:cxn modelId="{C9A7B2EA-7CE3-4598-BDB5-C044E4B8D901}" type="presOf" srcId="{1DD3E111-4A34-4964-8679-0497A48A6A3B}" destId="{B60D5722-93D5-41A1-BF64-5B3901C58330}" srcOrd="0" destOrd="0" presId="urn:microsoft.com/office/officeart/2005/8/layout/lProcess2"/>
    <dgm:cxn modelId="{A52785F3-64EB-4925-8169-BD2B9CCBBE0B}" type="presParOf" srcId="{40399E67-301A-4B94-91F8-CB39AB12DFFA}" destId="{0DE24E8A-2A5A-4752-9B25-593813B4E404}" srcOrd="0" destOrd="0" presId="urn:microsoft.com/office/officeart/2005/8/layout/lProcess2"/>
    <dgm:cxn modelId="{A7B091DE-BAC9-4110-A9A9-F69742FC26E9}" type="presParOf" srcId="{0DE24E8A-2A5A-4752-9B25-593813B4E404}" destId="{FFE7D7BB-3FD9-4997-BD2B-7846F083EE07}" srcOrd="0" destOrd="0" presId="urn:microsoft.com/office/officeart/2005/8/layout/lProcess2"/>
    <dgm:cxn modelId="{67D3A1BC-DEE3-462D-83FB-4F799684EC13}" type="presParOf" srcId="{0DE24E8A-2A5A-4752-9B25-593813B4E404}" destId="{B41B97A1-954B-4FB6-90EB-81DC2430184A}" srcOrd="1" destOrd="0" presId="urn:microsoft.com/office/officeart/2005/8/layout/lProcess2"/>
    <dgm:cxn modelId="{C354B749-C1BE-46B7-A031-1DB79806C92F}" type="presParOf" srcId="{0DE24E8A-2A5A-4752-9B25-593813B4E404}" destId="{5D322843-B420-4159-9C8D-5F2E155149D5}" srcOrd="2" destOrd="0" presId="urn:microsoft.com/office/officeart/2005/8/layout/lProcess2"/>
    <dgm:cxn modelId="{99EE2640-4187-4B32-99C6-D038533B8D15}" type="presParOf" srcId="{5D322843-B420-4159-9C8D-5F2E155149D5}" destId="{0BD330F3-D06C-44F4-8088-C7E96F472AB1}" srcOrd="0" destOrd="0" presId="urn:microsoft.com/office/officeart/2005/8/layout/lProcess2"/>
    <dgm:cxn modelId="{6B00F0FC-E3AD-4838-8BF0-52B287FDA855}" type="presParOf" srcId="{0BD330F3-D06C-44F4-8088-C7E96F472AB1}" destId="{B60D5722-93D5-41A1-BF64-5B3901C58330}" srcOrd="0" destOrd="0" presId="urn:microsoft.com/office/officeart/2005/8/layout/lProcess2"/>
    <dgm:cxn modelId="{7B1FC411-719D-45C8-A772-4F3CE0749E17}" type="presParOf" srcId="{0BD330F3-D06C-44F4-8088-C7E96F472AB1}" destId="{6FAF1D45-9664-4F65-B9D3-C047F9615419}" srcOrd="1" destOrd="0" presId="urn:microsoft.com/office/officeart/2005/8/layout/lProcess2"/>
    <dgm:cxn modelId="{7EED4847-6D45-416B-9E1E-847C6E13A1AD}" type="presParOf" srcId="{0BD330F3-D06C-44F4-8088-C7E96F472AB1}" destId="{E8A1448D-72B1-4EC3-9D64-46D91F977D8F}" srcOrd="2" destOrd="0" presId="urn:microsoft.com/office/officeart/2005/8/layout/lProcess2"/>
    <dgm:cxn modelId="{3FF7EFAC-671D-4FE3-A145-A5AECBC11977}" type="presParOf" srcId="{40399E67-301A-4B94-91F8-CB39AB12DFFA}" destId="{34BDDAC7-21E7-4722-9BCB-6AF4156EFF83}" srcOrd="1" destOrd="0" presId="urn:microsoft.com/office/officeart/2005/8/layout/lProcess2"/>
    <dgm:cxn modelId="{72F9FCD6-607B-4AA3-BA2F-8E3BE658CC24}" type="presParOf" srcId="{40399E67-301A-4B94-91F8-CB39AB12DFFA}" destId="{10ADC05E-00A2-43DD-AD14-FB8CF2CDE8E8}" srcOrd="2" destOrd="0" presId="urn:microsoft.com/office/officeart/2005/8/layout/lProcess2"/>
    <dgm:cxn modelId="{52AEA212-C9A4-47BB-9DDD-A4F115B37EFF}" type="presParOf" srcId="{10ADC05E-00A2-43DD-AD14-FB8CF2CDE8E8}" destId="{38000731-0EA9-45FB-BB89-1FD4D6B8C4A6}" srcOrd="0" destOrd="0" presId="urn:microsoft.com/office/officeart/2005/8/layout/lProcess2"/>
    <dgm:cxn modelId="{23F481B0-D6DF-41E8-8552-CD4E73FFE666}" type="presParOf" srcId="{10ADC05E-00A2-43DD-AD14-FB8CF2CDE8E8}" destId="{E0B97062-5D56-4675-95AB-E7D7AE6F29A6}" srcOrd="1" destOrd="0" presId="urn:microsoft.com/office/officeart/2005/8/layout/lProcess2"/>
    <dgm:cxn modelId="{A6B70510-3FE4-4525-BE3D-5E8917514609}" type="presParOf" srcId="{10ADC05E-00A2-43DD-AD14-FB8CF2CDE8E8}" destId="{93F735F9-D16C-45EF-B7C9-776990D6CEA7}" srcOrd="2" destOrd="0" presId="urn:microsoft.com/office/officeart/2005/8/layout/lProcess2"/>
    <dgm:cxn modelId="{3BE99786-F569-47FF-A8F8-701F58336AF4}" type="presParOf" srcId="{93F735F9-D16C-45EF-B7C9-776990D6CEA7}" destId="{AA7649C2-95C6-48AC-9D3C-8E0F0CD63390}" srcOrd="0" destOrd="0" presId="urn:microsoft.com/office/officeart/2005/8/layout/lProcess2"/>
    <dgm:cxn modelId="{9189F48F-EDE4-4F23-8737-32D7DC0E61C5}" type="presParOf" srcId="{AA7649C2-95C6-48AC-9D3C-8E0F0CD63390}" destId="{DC1035BD-9F90-480D-9D30-AAFC37270BE1}" srcOrd="0" destOrd="0" presId="urn:microsoft.com/office/officeart/2005/8/layout/lProcess2"/>
    <dgm:cxn modelId="{372DAD5C-FEAF-4576-8D6C-A1B58D789832}" type="presParOf" srcId="{AA7649C2-95C6-48AC-9D3C-8E0F0CD63390}" destId="{100C5D7C-B149-4EB9-8D97-16A4404B0279}" srcOrd="1" destOrd="0" presId="urn:microsoft.com/office/officeart/2005/8/layout/lProcess2"/>
    <dgm:cxn modelId="{452D28D5-E6BC-434B-8D9A-6861F0C88AFC}" type="presParOf" srcId="{AA7649C2-95C6-48AC-9D3C-8E0F0CD63390}" destId="{A2A71959-D901-4893-972F-213B7895E6F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0351D-A3A5-4731-B8DA-1E2079BEA602}" type="doc">
      <dgm:prSet loTypeId="urn:microsoft.com/office/officeart/2005/8/layout/lProcess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7F7D2432-ABCE-4FCE-8682-57ED6CD70179}">
      <dgm:prSet custT="1"/>
      <dgm:spPr/>
      <dgm:t>
        <a:bodyPr/>
        <a:lstStyle/>
        <a:p>
          <a:r>
            <a:rPr lang="fr-FR" sz="1600" dirty="0">
              <a:latin typeface="Roboto Light" panose="02000000000000000000" pitchFamily="2" charset="0"/>
              <a:ea typeface="Roboto Light" panose="02000000000000000000" pitchFamily="2" charset="0"/>
            </a:rPr>
            <a:t>Temps partiel</a:t>
          </a:r>
        </a:p>
      </dgm:t>
    </dgm:pt>
    <dgm:pt modelId="{66E96BB1-CFBB-498B-AC20-CF186C46252D}" type="parTrans" cxnId="{9958A50C-6633-4A80-A249-E849064937EA}">
      <dgm:prSet/>
      <dgm:spPr/>
      <dgm:t>
        <a:bodyPr/>
        <a:lstStyle/>
        <a:p>
          <a:endParaRPr lang="fr-FR"/>
        </a:p>
      </dgm:t>
    </dgm:pt>
    <dgm:pt modelId="{C67AE94A-9CE1-470F-B49A-7827BAD07965}" type="sibTrans" cxnId="{9958A50C-6633-4A80-A249-E849064937EA}">
      <dgm:prSet/>
      <dgm:spPr/>
      <dgm:t>
        <a:bodyPr/>
        <a:lstStyle/>
        <a:p>
          <a:endParaRPr lang="fr-FR"/>
        </a:p>
      </dgm:t>
    </dgm:pt>
    <dgm:pt modelId="{1DD3E111-4A34-4964-8679-0497A48A6A3B}">
      <dgm:prSet custT="1"/>
      <dgm:spPr/>
      <dgm:t>
        <a:bodyPr/>
        <a:lstStyle/>
        <a:p>
          <a:r>
            <a:rPr lang="fr-FR" sz="2000" dirty="0">
              <a:latin typeface="Roboto Medium" panose="02000000000000000000" pitchFamily="2" charset="0"/>
              <a:ea typeface="Roboto Medium" panose="02000000000000000000" pitchFamily="2" charset="0"/>
            </a:rPr>
            <a:t>Proportionnellement, les hommes sont plus en temps partiel</a:t>
          </a:r>
        </a:p>
      </dgm:t>
    </dgm:pt>
    <dgm:pt modelId="{9390CFA3-6A98-4836-BBBB-D04C44FF3CD3}" type="parTrans" cxnId="{058099DE-AF44-4B76-BE1C-3C6F9D3CC685}">
      <dgm:prSet/>
      <dgm:spPr/>
      <dgm:t>
        <a:bodyPr/>
        <a:lstStyle/>
        <a:p>
          <a:endParaRPr lang="fr-FR"/>
        </a:p>
      </dgm:t>
    </dgm:pt>
    <dgm:pt modelId="{AC54FD9B-3C27-47E6-978F-066802F7C70E}" type="sibTrans" cxnId="{058099DE-AF44-4B76-BE1C-3C6F9D3CC685}">
      <dgm:prSet/>
      <dgm:spPr/>
      <dgm:t>
        <a:bodyPr/>
        <a:lstStyle/>
        <a:p>
          <a:endParaRPr lang="fr-FR"/>
        </a:p>
      </dgm:t>
    </dgm:pt>
    <dgm:pt modelId="{40399E67-301A-4B94-91F8-CB39AB12DFFA}" type="pres">
      <dgm:prSet presAssocID="{7AA0351D-A3A5-4731-B8DA-1E2079BEA602}" presName="theList" presStyleCnt="0">
        <dgm:presLayoutVars>
          <dgm:dir/>
          <dgm:animLvl val="lvl"/>
          <dgm:resizeHandles val="exact"/>
        </dgm:presLayoutVars>
      </dgm:prSet>
      <dgm:spPr/>
    </dgm:pt>
    <dgm:pt modelId="{0DE24E8A-2A5A-4752-9B25-593813B4E404}" type="pres">
      <dgm:prSet presAssocID="{7F7D2432-ABCE-4FCE-8682-57ED6CD70179}" presName="compNode" presStyleCnt="0"/>
      <dgm:spPr/>
    </dgm:pt>
    <dgm:pt modelId="{FFE7D7BB-3FD9-4997-BD2B-7846F083EE07}" type="pres">
      <dgm:prSet presAssocID="{7F7D2432-ABCE-4FCE-8682-57ED6CD70179}" presName="aNode" presStyleLbl="bgShp" presStyleIdx="0" presStyleCnt="1" custLinFactNeighborX="16808" custLinFactNeighborY="-1437"/>
      <dgm:spPr/>
    </dgm:pt>
    <dgm:pt modelId="{B41B97A1-954B-4FB6-90EB-81DC2430184A}" type="pres">
      <dgm:prSet presAssocID="{7F7D2432-ABCE-4FCE-8682-57ED6CD70179}" presName="textNode" presStyleLbl="bgShp" presStyleIdx="0" presStyleCnt="1"/>
      <dgm:spPr/>
    </dgm:pt>
    <dgm:pt modelId="{5D322843-B420-4159-9C8D-5F2E155149D5}" type="pres">
      <dgm:prSet presAssocID="{7F7D2432-ABCE-4FCE-8682-57ED6CD70179}" presName="compChildNode" presStyleCnt="0"/>
      <dgm:spPr/>
    </dgm:pt>
    <dgm:pt modelId="{0BD330F3-D06C-44F4-8088-C7E96F472AB1}" type="pres">
      <dgm:prSet presAssocID="{7F7D2432-ABCE-4FCE-8682-57ED6CD70179}" presName="theInnerList" presStyleCnt="0"/>
      <dgm:spPr/>
    </dgm:pt>
    <dgm:pt modelId="{B60D5722-93D5-41A1-BF64-5B3901C58330}" type="pres">
      <dgm:prSet presAssocID="{1DD3E111-4A34-4964-8679-0497A48A6A3B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9958A50C-6633-4A80-A249-E849064937EA}" srcId="{7AA0351D-A3A5-4731-B8DA-1E2079BEA602}" destId="{7F7D2432-ABCE-4FCE-8682-57ED6CD70179}" srcOrd="0" destOrd="0" parTransId="{66E96BB1-CFBB-498B-AC20-CF186C46252D}" sibTransId="{C67AE94A-9CE1-470F-B49A-7827BAD07965}"/>
    <dgm:cxn modelId="{169C1E2F-D77E-4779-90E1-C985F043E05F}" type="presOf" srcId="{7AA0351D-A3A5-4731-B8DA-1E2079BEA602}" destId="{40399E67-301A-4B94-91F8-CB39AB12DFFA}" srcOrd="0" destOrd="0" presId="urn:microsoft.com/office/officeart/2005/8/layout/lProcess2"/>
    <dgm:cxn modelId="{15E7C450-C6B2-4923-93D2-02F9722FC55A}" type="presOf" srcId="{7F7D2432-ABCE-4FCE-8682-57ED6CD70179}" destId="{B41B97A1-954B-4FB6-90EB-81DC2430184A}" srcOrd="1" destOrd="0" presId="urn:microsoft.com/office/officeart/2005/8/layout/lProcess2"/>
    <dgm:cxn modelId="{3BC9B37C-83B8-4963-A7DA-391EB2494E07}" type="presOf" srcId="{7F7D2432-ABCE-4FCE-8682-57ED6CD70179}" destId="{FFE7D7BB-3FD9-4997-BD2B-7846F083EE07}" srcOrd="0" destOrd="0" presId="urn:microsoft.com/office/officeart/2005/8/layout/lProcess2"/>
    <dgm:cxn modelId="{058099DE-AF44-4B76-BE1C-3C6F9D3CC685}" srcId="{7F7D2432-ABCE-4FCE-8682-57ED6CD70179}" destId="{1DD3E111-4A34-4964-8679-0497A48A6A3B}" srcOrd="0" destOrd="0" parTransId="{9390CFA3-6A98-4836-BBBB-D04C44FF3CD3}" sibTransId="{AC54FD9B-3C27-47E6-978F-066802F7C70E}"/>
    <dgm:cxn modelId="{C9A7B2EA-7CE3-4598-BDB5-C044E4B8D901}" type="presOf" srcId="{1DD3E111-4A34-4964-8679-0497A48A6A3B}" destId="{B60D5722-93D5-41A1-BF64-5B3901C58330}" srcOrd="0" destOrd="0" presId="urn:microsoft.com/office/officeart/2005/8/layout/lProcess2"/>
    <dgm:cxn modelId="{A52785F3-64EB-4925-8169-BD2B9CCBBE0B}" type="presParOf" srcId="{40399E67-301A-4B94-91F8-CB39AB12DFFA}" destId="{0DE24E8A-2A5A-4752-9B25-593813B4E404}" srcOrd="0" destOrd="0" presId="urn:microsoft.com/office/officeart/2005/8/layout/lProcess2"/>
    <dgm:cxn modelId="{A7B091DE-BAC9-4110-A9A9-F69742FC26E9}" type="presParOf" srcId="{0DE24E8A-2A5A-4752-9B25-593813B4E404}" destId="{FFE7D7BB-3FD9-4997-BD2B-7846F083EE07}" srcOrd="0" destOrd="0" presId="urn:microsoft.com/office/officeart/2005/8/layout/lProcess2"/>
    <dgm:cxn modelId="{67D3A1BC-DEE3-462D-83FB-4F799684EC13}" type="presParOf" srcId="{0DE24E8A-2A5A-4752-9B25-593813B4E404}" destId="{B41B97A1-954B-4FB6-90EB-81DC2430184A}" srcOrd="1" destOrd="0" presId="urn:microsoft.com/office/officeart/2005/8/layout/lProcess2"/>
    <dgm:cxn modelId="{C354B749-C1BE-46B7-A031-1DB79806C92F}" type="presParOf" srcId="{0DE24E8A-2A5A-4752-9B25-593813B4E404}" destId="{5D322843-B420-4159-9C8D-5F2E155149D5}" srcOrd="2" destOrd="0" presId="urn:microsoft.com/office/officeart/2005/8/layout/lProcess2"/>
    <dgm:cxn modelId="{99EE2640-4187-4B32-99C6-D038533B8D15}" type="presParOf" srcId="{5D322843-B420-4159-9C8D-5F2E155149D5}" destId="{0BD330F3-D06C-44F4-8088-C7E96F472AB1}" srcOrd="0" destOrd="0" presId="urn:microsoft.com/office/officeart/2005/8/layout/lProcess2"/>
    <dgm:cxn modelId="{6B00F0FC-E3AD-4838-8BF0-52B287FDA855}" type="presParOf" srcId="{0BD330F3-D06C-44F4-8088-C7E96F472AB1}" destId="{B60D5722-93D5-41A1-BF64-5B3901C5833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897E1-119E-4A00-81E1-26B0BF2F8482}">
      <dsp:nvSpPr>
        <dsp:cNvPr id="0" name=""/>
        <dsp:cNvSpPr/>
      </dsp:nvSpPr>
      <dsp:spPr>
        <a:xfrm>
          <a:off x="3266403" y="2246305"/>
          <a:ext cx="2365387" cy="2365387"/>
        </a:xfrm>
        <a:prstGeom prst="ellipse">
          <a:avLst/>
        </a:prstGeom>
        <a:noFill/>
        <a:ln w="19050" cap="rnd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accent6">
                  <a:lumMod val="7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Egalité Femme Homme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9 domaines d’indicateurs</a:t>
          </a:r>
          <a:endParaRPr lang="fr-FR" sz="2100" kern="1200" dirty="0">
            <a:solidFill>
              <a:schemeClr val="accent6">
                <a:lumMod val="75000"/>
              </a:schemeClr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3612806" y="2592708"/>
        <a:ext cx="1672581" cy="1672581"/>
      </dsp:txXfrm>
    </dsp:sp>
    <dsp:sp modelId="{B46BBE47-A55B-4A39-AC4D-D2037A1261ED}">
      <dsp:nvSpPr>
        <dsp:cNvPr id="0" name=""/>
        <dsp:cNvSpPr/>
      </dsp:nvSpPr>
      <dsp:spPr>
        <a:xfrm rot="16200000">
          <a:off x="4112079" y="1893656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4432246" y="1892436"/>
        <a:ext cx="33701" cy="33701"/>
      </dsp:txXfrm>
    </dsp:sp>
    <dsp:sp modelId="{78C3EEE6-5816-4A9D-ACF0-83386827CDC3}">
      <dsp:nvSpPr>
        <dsp:cNvPr id="0" name=""/>
        <dsp:cNvSpPr/>
      </dsp:nvSpPr>
      <dsp:spPr>
        <a:xfrm>
          <a:off x="3676372" y="26820"/>
          <a:ext cx="1545449" cy="1545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>
              <a:latin typeface="Roboto Light" panose="02000000000000000000" pitchFamily="2" charset="0"/>
              <a:ea typeface="Roboto Light" panose="02000000000000000000" pitchFamily="2" charset="0"/>
            </a:rPr>
            <a:t>Qualification</a:t>
          </a:r>
          <a:endParaRPr lang="fr-FR" sz="13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3902698" y="253146"/>
        <a:ext cx="1092797" cy="1092797"/>
      </dsp:txXfrm>
    </dsp:sp>
    <dsp:sp modelId="{DF80EF85-BA69-462E-B63A-A282D742B7F8}">
      <dsp:nvSpPr>
        <dsp:cNvPr id="0" name=""/>
        <dsp:cNvSpPr/>
      </dsp:nvSpPr>
      <dsp:spPr>
        <a:xfrm rot="18900000">
          <a:off x="5186677" y="2338769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5506844" y="2337550"/>
        <a:ext cx="33701" cy="33701"/>
      </dsp:txXfrm>
    </dsp:sp>
    <dsp:sp modelId="{78AE1AE9-C517-41A7-AEBB-7F2204559DB2}">
      <dsp:nvSpPr>
        <dsp:cNvPr id="0" name=""/>
        <dsp:cNvSpPr/>
      </dsp:nvSpPr>
      <dsp:spPr>
        <a:xfrm>
          <a:off x="5535677" y="796969"/>
          <a:ext cx="1545449" cy="1545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latin typeface="Roboto Light" panose="02000000000000000000" pitchFamily="2" charset="0"/>
              <a:ea typeface="Roboto Light" panose="02000000000000000000" pitchFamily="2" charset="0"/>
            </a:rPr>
            <a:t>Embauche</a:t>
          </a:r>
          <a:endParaRPr lang="fr-FR" sz="13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5762003" y="1023295"/>
        <a:ext cx="1092797" cy="1092797"/>
      </dsp:txXfrm>
    </dsp:sp>
    <dsp:sp modelId="{4FC88808-95AC-48C2-8549-5965F1C0B455}">
      <dsp:nvSpPr>
        <dsp:cNvPr id="0" name=""/>
        <dsp:cNvSpPr/>
      </dsp:nvSpPr>
      <dsp:spPr>
        <a:xfrm>
          <a:off x="5631790" y="3413368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5951957" y="3412148"/>
        <a:ext cx="33701" cy="33701"/>
      </dsp:txXfrm>
    </dsp:sp>
    <dsp:sp modelId="{611E371A-3875-4115-9361-37DBA3CFFB24}">
      <dsp:nvSpPr>
        <dsp:cNvPr id="0" name=""/>
        <dsp:cNvSpPr/>
      </dsp:nvSpPr>
      <dsp:spPr>
        <a:xfrm>
          <a:off x="6305826" y="2656274"/>
          <a:ext cx="1545449" cy="1545449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9050" cap="rnd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Formation</a:t>
          </a:r>
          <a:endParaRPr lang="fr-FR" sz="1300" kern="1200" dirty="0">
            <a:solidFill>
              <a:schemeClr val="accent6">
                <a:lumMod val="75000"/>
              </a:schemeClr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6532152" y="2882600"/>
        <a:ext cx="1092797" cy="1092797"/>
      </dsp:txXfrm>
    </dsp:sp>
    <dsp:sp modelId="{29BB41B0-2491-42CE-BF49-C7589AC99830}">
      <dsp:nvSpPr>
        <dsp:cNvPr id="0" name=""/>
        <dsp:cNvSpPr/>
      </dsp:nvSpPr>
      <dsp:spPr>
        <a:xfrm rot="2700000">
          <a:off x="5186677" y="4487966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5506844" y="4486747"/>
        <a:ext cx="33701" cy="33701"/>
      </dsp:txXfrm>
    </dsp:sp>
    <dsp:sp modelId="{E0CC2032-837D-458C-9CA8-634EDAA62B4F}">
      <dsp:nvSpPr>
        <dsp:cNvPr id="0" name=""/>
        <dsp:cNvSpPr/>
      </dsp:nvSpPr>
      <dsp:spPr>
        <a:xfrm>
          <a:off x="5535677" y="4515579"/>
          <a:ext cx="1545449" cy="1545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>
              <a:latin typeface="Roboto Light" panose="02000000000000000000" pitchFamily="2" charset="0"/>
              <a:ea typeface="Roboto Light" panose="02000000000000000000" pitchFamily="2" charset="0"/>
            </a:rPr>
            <a:t>Promotion</a:t>
          </a:r>
          <a:endParaRPr lang="fr-FR" sz="13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5762003" y="4741905"/>
        <a:ext cx="1092797" cy="1092797"/>
      </dsp:txXfrm>
    </dsp:sp>
    <dsp:sp modelId="{BD21622A-476E-4E02-A93E-4516F01AD256}">
      <dsp:nvSpPr>
        <dsp:cNvPr id="0" name=""/>
        <dsp:cNvSpPr/>
      </dsp:nvSpPr>
      <dsp:spPr>
        <a:xfrm rot="5400000">
          <a:off x="4112079" y="4933080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4432246" y="4931860"/>
        <a:ext cx="33701" cy="33701"/>
      </dsp:txXfrm>
    </dsp:sp>
    <dsp:sp modelId="{43738986-0637-4A6C-96AF-B34C258849FB}">
      <dsp:nvSpPr>
        <dsp:cNvPr id="0" name=""/>
        <dsp:cNvSpPr/>
      </dsp:nvSpPr>
      <dsp:spPr>
        <a:xfrm>
          <a:off x="3676372" y="5285729"/>
          <a:ext cx="1545449" cy="1545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>
              <a:latin typeface="Roboto Light" panose="02000000000000000000" pitchFamily="2" charset="0"/>
              <a:ea typeface="Roboto Light" panose="02000000000000000000" pitchFamily="2" charset="0"/>
            </a:rPr>
            <a:t>Rémunération</a:t>
          </a:r>
          <a:endParaRPr lang="fr-FR" sz="13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3902698" y="5512055"/>
        <a:ext cx="1092797" cy="1092797"/>
      </dsp:txXfrm>
    </dsp:sp>
    <dsp:sp modelId="{C284D0DD-F41C-49D8-8EEE-B82EEDC0029B}">
      <dsp:nvSpPr>
        <dsp:cNvPr id="0" name=""/>
        <dsp:cNvSpPr/>
      </dsp:nvSpPr>
      <dsp:spPr>
        <a:xfrm rot="8100000">
          <a:off x="3037480" y="4487966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 rot="10800000">
        <a:off x="3357647" y="4486747"/>
        <a:ext cx="33701" cy="33701"/>
      </dsp:txXfrm>
    </dsp:sp>
    <dsp:sp modelId="{618FD0D5-5B42-4360-B1B0-B9B70E3EAB63}">
      <dsp:nvSpPr>
        <dsp:cNvPr id="0" name=""/>
        <dsp:cNvSpPr/>
      </dsp:nvSpPr>
      <dsp:spPr>
        <a:xfrm>
          <a:off x="1817067" y="4515579"/>
          <a:ext cx="1545449" cy="1545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>
              <a:latin typeface="Roboto Light" panose="02000000000000000000" pitchFamily="2" charset="0"/>
              <a:ea typeface="Roboto Light" panose="02000000000000000000" pitchFamily="2" charset="0"/>
            </a:rPr>
            <a:t>Conditions de travail</a:t>
          </a:r>
          <a:endParaRPr lang="fr-FR" sz="13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2043393" y="4741905"/>
        <a:ext cx="1092797" cy="1092797"/>
      </dsp:txXfrm>
    </dsp:sp>
    <dsp:sp modelId="{439F5889-1608-4930-8839-42AC6B0553C0}">
      <dsp:nvSpPr>
        <dsp:cNvPr id="0" name=""/>
        <dsp:cNvSpPr/>
      </dsp:nvSpPr>
      <dsp:spPr>
        <a:xfrm rot="10800000">
          <a:off x="2592367" y="3413368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 rot="10800000">
        <a:off x="2912534" y="3412148"/>
        <a:ext cx="33701" cy="33701"/>
      </dsp:txXfrm>
    </dsp:sp>
    <dsp:sp modelId="{FFFDC1CB-5D77-4787-93DB-86FC480BE01C}">
      <dsp:nvSpPr>
        <dsp:cNvPr id="0" name=""/>
        <dsp:cNvSpPr/>
      </dsp:nvSpPr>
      <dsp:spPr>
        <a:xfrm>
          <a:off x="1046917" y="2656274"/>
          <a:ext cx="1545449" cy="1545449"/>
        </a:xfrm>
        <a:prstGeom prst="ellipse">
          <a:avLst/>
        </a:prstGeom>
        <a:solidFill>
          <a:srgbClr val="D53DD0">
            <a:lumMod val="20000"/>
            <a:lumOff val="80000"/>
          </a:srgbClr>
        </a:solidFill>
        <a:ln w="19050" cap="rnd" cmpd="sng" algn="ctr">
          <a:solidFill>
            <a:srgbClr val="D53DD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D53DD0">
                  <a:lumMod val="75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Sécurité et santé au travail</a:t>
          </a:r>
        </a:p>
      </dsp:txBody>
      <dsp:txXfrm>
        <a:off x="1273243" y="2882600"/>
        <a:ext cx="1092797" cy="1092797"/>
      </dsp:txXfrm>
    </dsp:sp>
    <dsp:sp modelId="{AB47871B-27BB-4B65-990F-4AF7D4964176}">
      <dsp:nvSpPr>
        <dsp:cNvPr id="0" name=""/>
        <dsp:cNvSpPr/>
      </dsp:nvSpPr>
      <dsp:spPr>
        <a:xfrm rot="13500000">
          <a:off x="3037480" y="2338769"/>
          <a:ext cx="674035" cy="31262"/>
        </a:xfrm>
        <a:custGeom>
          <a:avLst/>
          <a:gdLst/>
          <a:ahLst/>
          <a:cxnLst/>
          <a:rect l="0" t="0" r="0" b="0"/>
          <a:pathLst>
            <a:path>
              <a:moveTo>
                <a:pt x="0" y="15631"/>
              </a:moveTo>
              <a:lnTo>
                <a:pt x="674035" y="15631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 rot="10800000">
        <a:off x="3357647" y="2337550"/>
        <a:ext cx="33701" cy="33701"/>
      </dsp:txXfrm>
    </dsp:sp>
    <dsp:sp modelId="{7E03DA3B-9D8B-42AD-96AF-4AEF6C10D96A}">
      <dsp:nvSpPr>
        <dsp:cNvPr id="0" name=""/>
        <dsp:cNvSpPr/>
      </dsp:nvSpPr>
      <dsp:spPr>
        <a:xfrm>
          <a:off x="1817067" y="796969"/>
          <a:ext cx="1545449" cy="1545449"/>
        </a:xfrm>
        <a:prstGeom prst="ellipse">
          <a:avLst/>
        </a:prstGeom>
        <a:solidFill>
          <a:srgbClr val="D53DD0">
            <a:lumMod val="20000"/>
            <a:lumOff val="80000"/>
          </a:srgbClr>
        </a:solidFill>
        <a:ln w="19050" cap="rnd" cmpd="sng" algn="ctr">
          <a:solidFill>
            <a:srgbClr val="D53DD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D53DD0">
                  <a:lumMod val="75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Articulation des temps</a:t>
          </a:r>
        </a:p>
      </dsp:txBody>
      <dsp:txXfrm>
        <a:off x="2043393" y="1023295"/>
        <a:ext cx="1092797" cy="1092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E44D8-60E4-4008-9F09-1A652C62E8A6}">
      <dsp:nvSpPr>
        <dsp:cNvPr id="0" name=""/>
        <dsp:cNvSpPr/>
      </dsp:nvSpPr>
      <dsp:spPr>
        <a:xfrm>
          <a:off x="1239850" y="19238"/>
          <a:ext cx="2281886" cy="228188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951341" y="2213665"/>
          <a:ext cx="2911138" cy="153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24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  <a:t>Informations</a:t>
          </a:r>
          <a:br>
            <a:rPr lang="fr-FR" sz="24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</a:br>
          <a:r>
            <a:rPr lang="fr-FR" sz="24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  <a:t>sur les salariés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16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  <a:t>Sexe, âge,</a:t>
          </a:r>
          <a:br>
            <a:rPr lang="fr-FR" sz="16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</a:br>
          <a:r>
            <a:rPr lang="fr-FR" sz="1600" b="0" kern="1200" noProof="0" dirty="0">
              <a:latin typeface="Roboto Medium" panose="02000000000000000000" pitchFamily="2" charset="0"/>
              <a:ea typeface="Roboto Medium" panose="02000000000000000000" pitchFamily="2" charset="0"/>
            </a:rPr>
            <a:t>congés maternité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fr-FR" sz="2400" b="0" kern="1200" noProof="0" dirty="0"/>
        </a:p>
      </dsp:txBody>
      <dsp:txXfrm>
        <a:off x="951341" y="2213665"/>
        <a:ext cx="2911138" cy="1533598"/>
      </dsp:txXfrm>
    </dsp:sp>
    <dsp:sp modelId="{EE420F84-477D-4635-BEF8-66426E9A259D}">
      <dsp:nvSpPr>
        <dsp:cNvPr id="0" name=""/>
        <dsp:cNvSpPr/>
      </dsp:nvSpPr>
      <dsp:spPr>
        <a:xfrm>
          <a:off x="1564875" y="2474255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553606" y="19238"/>
          <a:ext cx="2281886" cy="22818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238165" y="2213894"/>
          <a:ext cx="2912402" cy="153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24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Informations</a:t>
          </a:r>
          <a:r>
            <a:rPr lang="fr-FR" sz="2400" b="0" kern="1200" noProof="0" dirty="0"/>
            <a:t> </a:t>
          </a:r>
          <a:r>
            <a:rPr lang="fr-FR" sz="24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professionnelles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Ancienneté, service</a:t>
          </a:r>
          <a:b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 dirty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accident de travail</a:t>
          </a:r>
        </a:p>
      </dsp:txBody>
      <dsp:txXfrm>
        <a:off x="4238165" y="2213894"/>
        <a:ext cx="2912402" cy="1533139"/>
      </dsp:txXfrm>
    </dsp:sp>
    <dsp:sp modelId="{1223E777-77CB-4A9A-BF21-12B513842696}">
      <dsp:nvSpPr>
        <dsp:cNvPr id="0" name=""/>
        <dsp:cNvSpPr/>
      </dsp:nvSpPr>
      <dsp:spPr>
        <a:xfrm>
          <a:off x="4554723" y="3317693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73D5B-7ADA-4F8B-AD34-0BE114905A44}">
      <dsp:nvSpPr>
        <dsp:cNvPr id="0" name=""/>
        <dsp:cNvSpPr/>
      </dsp:nvSpPr>
      <dsp:spPr>
        <a:xfrm>
          <a:off x="7867995" y="19238"/>
          <a:ext cx="2281886" cy="228188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7578854" y="2213665"/>
          <a:ext cx="2912402" cy="153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Rémunération</a:t>
          </a:r>
          <a:b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br>
            <a:rPr lang="fr-FR" sz="24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Contrat, durée de travail, salaire de base,</a:t>
          </a:r>
          <a:b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% variable moyen,</a:t>
          </a:r>
          <a:b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</a:br>
          <a:r>
            <a:rPr lang="fr-FR" sz="1600" b="0" kern="1200" spc="20" noProof="0"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augmentation et promotion</a:t>
          </a:r>
          <a:endParaRPr lang="fr-FR" sz="1600" b="0" kern="1200" spc="20" noProof="0" dirty="0">
            <a:latin typeface="Roboto Medium" panose="02000000000000000000" pitchFamily="2" charset="0"/>
            <a:ea typeface="Roboto Medium" panose="02000000000000000000" pitchFamily="2" charset="0"/>
            <a:cs typeface="+mn-cs"/>
          </a:endParaRPr>
        </a:p>
      </dsp:txBody>
      <dsp:txXfrm>
        <a:off x="7578854" y="2213665"/>
        <a:ext cx="2912402" cy="1533598"/>
      </dsp:txXfrm>
    </dsp:sp>
    <dsp:sp modelId="{7D166BBB-55AF-452C-B9A0-94A1EE55FF4F}">
      <dsp:nvSpPr>
        <dsp:cNvPr id="0" name=""/>
        <dsp:cNvSpPr/>
      </dsp:nvSpPr>
      <dsp:spPr>
        <a:xfrm>
          <a:off x="7869111" y="3317693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44F4-7CD4-4FC7-9F79-6BA5C4044472}">
      <dsp:nvSpPr>
        <dsp:cNvPr id="0" name=""/>
        <dsp:cNvSpPr/>
      </dsp:nvSpPr>
      <dsp:spPr>
        <a:xfrm>
          <a:off x="0" y="1539239"/>
          <a:ext cx="8761469" cy="205232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B212A-10B7-42F2-BAC8-82BC32E64A10}">
      <dsp:nvSpPr>
        <dsp:cNvPr id="0" name=""/>
        <dsp:cNvSpPr/>
      </dsp:nvSpPr>
      <dsp:spPr>
        <a:xfrm>
          <a:off x="0" y="133662"/>
          <a:ext cx="1131974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 des fichiers dans </a:t>
          </a:r>
          <a:r>
            <a:rPr lang="fr-FR" sz="16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knime</a:t>
          </a:r>
          <a:endParaRPr lang="fr-FR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58" y="188920"/>
        <a:ext cx="1021458" cy="1407154"/>
      </dsp:txXfrm>
    </dsp:sp>
    <dsp:sp modelId="{26AF05D4-46FD-425F-B824-828A7B4229D5}">
      <dsp:nvSpPr>
        <dsp:cNvPr id="0" name=""/>
        <dsp:cNvSpPr/>
      </dsp:nvSpPr>
      <dsp:spPr>
        <a:xfrm>
          <a:off x="313101" y="2175197"/>
          <a:ext cx="513080" cy="5130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9B17-1E7B-409D-8231-5777FD98E1A4}">
      <dsp:nvSpPr>
        <dsp:cNvPr id="0" name=""/>
        <dsp:cNvSpPr/>
      </dsp:nvSpPr>
      <dsp:spPr>
        <a:xfrm>
          <a:off x="1238271" y="3479467"/>
          <a:ext cx="1026916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Fusion des fichiers</a:t>
          </a:r>
        </a:p>
      </dsp:txBody>
      <dsp:txXfrm>
        <a:off x="1288401" y="3529597"/>
        <a:ext cx="926656" cy="1417410"/>
      </dsp:txXfrm>
    </dsp:sp>
    <dsp:sp modelId="{0B00F193-229D-4C06-8418-E80D5770576F}">
      <dsp:nvSpPr>
        <dsp:cNvPr id="0" name=""/>
        <dsp:cNvSpPr/>
      </dsp:nvSpPr>
      <dsp:spPr>
        <a:xfrm>
          <a:off x="1501675" y="2442522"/>
          <a:ext cx="513080" cy="513080"/>
        </a:xfrm>
        <a:prstGeom prst="ellipse">
          <a:avLst/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A00C-436F-4BAC-AD32-A78BACD4D023}">
      <dsp:nvSpPr>
        <dsp:cNvPr id="0" name=""/>
        <dsp:cNvSpPr/>
      </dsp:nvSpPr>
      <dsp:spPr>
        <a:xfrm>
          <a:off x="2374315" y="133662"/>
          <a:ext cx="1131974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Contrôle de la fusion</a:t>
          </a:r>
          <a:endParaRPr lang="fr-FR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29573" y="188920"/>
        <a:ext cx="1021458" cy="1407154"/>
      </dsp:txXfrm>
    </dsp:sp>
    <dsp:sp modelId="{9B16E5D2-3171-4415-8311-07D2D3276D43}">
      <dsp:nvSpPr>
        <dsp:cNvPr id="0" name=""/>
        <dsp:cNvSpPr/>
      </dsp:nvSpPr>
      <dsp:spPr>
        <a:xfrm>
          <a:off x="2690249" y="2175197"/>
          <a:ext cx="513080" cy="513080"/>
        </a:xfrm>
        <a:prstGeom prst="ellipse">
          <a:avLst/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E80D-5B0A-4EE3-8E2F-47F26DEB81FD}">
      <dsp:nvSpPr>
        <dsp:cNvPr id="0" name=""/>
        <dsp:cNvSpPr/>
      </dsp:nvSpPr>
      <dsp:spPr>
        <a:xfrm>
          <a:off x="3562889" y="3479467"/>
          <a:ext cx="1296349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Nettoyage des données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Valeurs manquantes</a:t>
          </a:r>
        </a:p>
      </dsp:txBody>
      <dsp:txXfrm>
        <a:off x="3626172" y="3542750"/>
        <a:ext cx="1169783" cy="1391104"/>
      </dsp:txXfrm>
    </dsp:sp>
    <dsp:sp modelId="{CE173242-B1B0-44F1-834B-A94C68D74939}">
      <dsp:nvSpPr>
        <dsp:cNvPr id="0" name=""/>
        <dsp:cNvSpPr/>
      </dsp:nvSpPr>
      <dsp:spPr>
        <a:xfrm>
          <a:off x="3961009" y="2442522"/>
          <a:ext cx="513080" cy="513080"/>
        </a:xfrm>
        <a:prstGeom prst="ellipse">
          <a:avLst/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C3EF-60FE-42D7-A1E3-5647E310726A}">
      <dsp:nvSpPr>
        <dsp:cNvPr id="0" name=""/>
        <dsp:cNvSpPr/>
      </dsp:nvSpPr>
      <dsp:spPr>
        <a:xfrm>
          <a:off x="4915836" y="133662"/>
          <a:ext cx="1330625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Conversion valeur booléennes par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oui/non</a:t>
          </a:r>
        </a:p>
      </dsp:txBody>
      <dsp:txXfrm>
        <a:off x="4980792" y="198618"/>
        <a:ext cx="1200713" cy="1387758"/>
      </dsp:txXfrm>
    </dsp:sp>
    <dsp:sp modelId="{4CDDEB40-5E34-4545-B8CB-24C71293FE5A}">
      <dsp:nvSpPr>
        <dsp:cNvPr id="0" name=""/>
        <dsp:cNvSpPr/>
      </dsp:nvSpPr>
      <dsp:spPr>
        <a:xfrm>
          <a:off x="5331095" y="2175197"/>
          <a:ext cx="513080" cy="513080"/>
        </a:xfrm>
        <a:prstGeom prst="ellipse">
          <a:avLst/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D506-CDA8-4981-890F-C25D5813C044}">
      <dsp:nvSpPr>
        <dsp:cNvPr id="0" name=""/>
        <dsp:cNvSpPr/>
      </dsp:nvSpPr>
      <dsp:spPr>
        <a:xfrm>
          <a:off x="6303060" y="3479467"/>
          <a:ext cx="1572120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Âge, rémunération annuelle totale en EQTP et temps de travail</a:t>
          </a:r>
        </a:p>
      </dsp:txBody>
      <dsp:txXfrm>
        <a:off x="6377147" y="3553554"/>
        <a:ext cx="1423946" cy="1369496"/>
      </dsp:txXfrm>
    </dsp:sp>
    <dsp:sp modelId="{A3945D52-465D-4FD2-949C-C8AB6DFF1D02}">
      <dsp:nvSpPr>
        <dsp:cNvPr id="0" name=""/>
        <dsp:cNvSpPr/>
      </dsp:nvSpPr>
      <dsp:spPr>
        <a:xfrm>
          <a:off x="6839067" y="2442522"/>
          <a:ext cx="513080" cy="513080"/>
        </a:xfrm>
        <a:prstGeom prst="ellips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6ECE2-13EE-4785-972A-8BCB18664041}">
      <dsp:nvSpPr>
        <dsp:cNvPr id="0" name=""/>
        <dsp:cNvSpPr/>
      </dsp:nvSpPr>
      <dsp:spPr>
        <a:xfrm rot="16200000">
          <a:off x="-57968" y="1162210"/>
          <a:ext cx="1950645" cy="70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3922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Roboto Medium" panose="02000000000000000000" pitchFamily="2" charset="0"/>
              <a:ea typeface="Roboto Medium" panose="02000000000000000000" pitchFamily="2" charset="0"/>
            </a:rPr>
            <a:t>RGPD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Roboto Medium" panose="02000000000000000000" pitchFamily="2" charset="0"/>
              <a:ea typeface="Roboto Medium" panose="02000000000000000000" pitchFamily="2" charset="0"/>
            </a:rPr>
            <a:t> 5 principes</a:t>
          </a:r>
          <a:endParaRPr lang="fr-FR" sz="180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-57968" y="1162210"/>
        <a:ext cx="1950645" cy="708368"/>
      </dsp:txXfrm>
    </dsp:sp>
    <dsp:sp modelId="{5105B92C-3AB9-4624-A61E-71514D21BD58}">
      <dsp:nvSpPr>
        <dsp:cNvPr id="0" name=""/>
        <dsp:cNvSpPr/>
      </dsp:nvSpPr>
      <dsp:spPr>
        <a:xfrm>
          <a:off x="1263370" y="547431"/>
          <a:ext cx="6360831" cy="19506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363922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Roboto Light" panose="02000000000000000000" pitchFamily="2" charset="0"/>
              <a:ea typeface="Roboto Light" panose="02000000000000000000" pitchFamily="2" charset="0"/>
            </a:rPr>
            <a:t>Finalité </a:t>
          </a:r>
          <a:endParaRPr lang="fr-FR" sz="20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Roboto Light" panose="02000000000000000000" pitchFamily="2" charset="0"/>
              <a:ea typeface="Roboto Light" panose="02000000000000000000" pitchFamily="2" charset="0"/>
            </a:rPr>
            <a:t>Proportionnalité et pertinence </a:t>
          </a:r>
          <a:endParaRPr lang="fr-FR" sz="20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>
              <a:latin typeface="Roboto Light" panose="02000000000000000000" pitchFamily="2" charset="0"/>
              <a:ea typeface="Roboto Light" panose="02000000000000000000" pitchFamily="2" charset="0"/>
            </a:rPr>
            <a:t>Durée de conservation limitée</a:t>
          </a:r>
          <a:endParaRPr lang="fr-FR" sz="2000" kern="120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>
              <a:latin typeface="Roboto Light" panose="02000000000000000000" pitchFamily="2" charset="0"/>
              <a:ea typeface="Roboto Light" panose="02000000000000000000" pitchFamily="2" charset="0"/>
            </a:rPr>
            <a:t>Sécurité et confidentialité </a:t>
          </a:r>
          <a:endParaRPr lang="fr-FR" sz="2000" kern="120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>
              <a:latin typeface="Roboto Light" panose="02000000000000000000" pitchFamily="2" charset="0"/>
              <a:ea typeface="Roboto Light" panose="02000000000000000000" pitchFamily="2" charset="0"/>
            </a:rPr>
            <a:t>Droits des personnes</a:t>
          </a:r>
          <a:endParaRPr lang="fr-FR" sz="2000" kern="120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1263370" y="547431"/>
        <a:ext cx="6360831" cy="1950645"/>
      </dsp:txXfrm>
    </dsp:sp>
    <dsp:sp modelId="{B6474548-CE22-4AB6-9356-2DE44540B524}">
      <dsp:nvSpPr>
        <dsp:cNvPr id="0" name=""/>
        <dsp:cNvSpPr/>
      </dsp:nvSpPr>
      <dsp:spPr>
        <a:xfrm>
          <a:off x="850734" y="2750"/>
          <a:ext cx="825272" cy="825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44F4-7CD4-4FC7-9F79-6BA5C4044472}">
      <dsp:nvSpPr>
        <dsp:cNvPr id="0" name=""/>
        <dsp:cNvSpPr/>
      </dsp:nvSpPr>
      <dsp:spPr>
        <a:xfrm>
          <a:off x="0" y="1049497"/>
          <a:ext cx="8432800" cy="139933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A38B8-4B8D-40A7-B34E-593339F00EEA}">
      <dsp:nvSpPr>
        <dsp:cNvPr id="0" name=""/>
        <dsp:cNvSpPr/>
      </dsp:nvSpPr>
      <dsp:spPr>
        <a:xfrm>
          <a:off x="1805" y="102228"/>
          <a:ext cx="2256844" cy="99041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Génération</a:t>
          </a:r>
          <a:r>
            <a:rPr lang="fr-FR" sz="1400" b="0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 d’un </a:t>
          </a:r>
          <a:r>
            <a:rPr lang="fr-FR" sz="1400" b="1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ID</a:t>
          </a:r>
          <a:br>
            <a:rPr lang="fr-FR" sz="1400" b="1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</a:br>
          <a:r>
            <a:rPr lang="fr-FR" sz="1400" b="1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aléatoire</a:t>
          </a:r>
          <a:r>
            <a:rPr lang="fr-FR" sz="1400" b="0" kern="12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rPr>
            <a:t> par salarié</a:t>
          </a:r>
        </a:p>
      </dsp:txBody>
      <dsp:txXfrm>
        <a:off x="50153" y="150576"/>
        <a:ext cx="2160148" cy="893722"/>
      </dsp:txXfrm>
    </dsp:sp>
    <dsp:sp modelId="{6120236F-6A35-4705-956E-1C14F3DB9DC3}">
      <dsp:nvSpPr>
        <dsp:cNvPr id="0" name=""/>
        <dsp:cNvSpPr/>
      </dsp:nvSpPr>
      <dsp:spPr>
        <a:xfrm>
          <a:off x="955311" y="1472018"/>
          <a:ext cx="349832" cy="3498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9BBA-BB5C-47CD-B3C6-70E6BE34B267}">
      <dsp:nvSpPr>
        <dsp:cNvPr id="0" name=""/>
        <dsp:cNvSpPr/>
      </dsp:nvSpPr>
      <dsp:spPr>
        <a:xfrm>
          <a:off x="2371492" y="2405679"/>
          <a:ext cx="2256844" cy="99041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Remplacement des </a:t>
          </a:r>
          <a:r>
            <a:rPr lang="fr-FR" sz="1400" b="0" kern="1200" spc="13" dirty="0" err="1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id_salarié</a:t>
          </a: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 par </a:t>
          </a:r>
          <a:r>
            <a:rPr lang="fr-FR" sz="1400" b="1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l’ID aléatoire</a:t>
          </a:r>
          <a:endParaRPr lang="fr-FR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19840" y="2454027"/>
        <a:ext cx="2160148" cy="893722"/>
      </dsp:txXfrm>
    </dsp:sp>
    <dsp:sp modelId="{4084C16F-4B73-48B8-AC6B-754209189D1F}">
      <dsp:nvSpPr>
        <dsp:cNvPr id="0" name=""/>
        <dsp:cNvSpPr/>
      </dsp:nvSpPr>
      <dsp:spPr>
        <a:xfrm>
          <a:off x="3324998" y="1676474"/>
          <a:ext cx="349832" cy="349832"/>
        </a:xfrm>
        <a:prstGeom prst="ellipse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844EA-F2E5-42F8-B424-3A0B2AC7351E}">
      <dsp:nvSpPr>
        <dsp:cNvPr id="0" name=""/>
        <dsp:cNvSpPr/>
      </dsp:nvSpPr>
      <dsp:spPr>
        <a:xfrm>
          <a:off x="4741179" y="102228"/>
          <a:ext cx="2846535" cy="990418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Suppression</a:t>
          </a: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 des colonnes inutiles et contenant des </a:t>
          </a:r>
          <a:r>
            <a:rPr lang="fr-FR" sz="1400" b="1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données à caractère personnel </a:t>
          </a:r>
          <a:r>
            <a:rPr lang="fr-FR" sz="1400" b="0" kern="1200" spc="13" dirty="0">
              <a:latin typeface="Roboto Light" panose="02000000000000000000" pitchFamily="2" charset="0"/>
              <a:ea typeface="Roboto Light" panose="02000000000000000000" pitchFamily="2" charset="0"/>
              <a:cs typeface="+mn-cs"/>
            </a:rPr>
            <a:t>: prénom, nom, téléphone, date de naissance,…</a:t>
          </a:r>
        </a:p>
      </dsp:txBody>
      <dsp:txXfrm>
        <a:off x="4789527" y="150576"/>
        <a:ext cx="2749839" cy="893722"/>
      </dsp:txXfrm>
    </dsp:sp>
    <dsp:sp modelId="{08722C27-DC56-4269-A797-5B153ACFBCB6}">
      <dsp:nvSpPr>
        <dsp:cNvPr id="0" name=""/>
        <dsp:cNvSpPr/>
      </dsp:nvSpPr>
      <dsp:spPr>
        <a:xfrm>
          <a:off x="5989530" y="1472018"/>
          <a:ext cx="349832" cy="349832"/>
        </a:xfrm>
        <a:prstGeom prst="ellips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44F4-7CD4-4FC7-9F79-6BA5C4044472}">
      <dsp:nvSpPr>
        <dsp:cNvPr id="0" name=""/>
        <dsp:cNvSpPr/>
      </dsp:nvSpPr>
      <dsp:spPr>
        <a:xfrm>
          <a:off x="0" y="1539239"/>
          <a:ext cx="8761469" cy="205232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B212A-10B7-42F2-BAC8-82BC32E64A10}">
      <dsp:nvSpPr>
        <dsp:cNvPr id="0" name=""/>
        <dsp:cNvSpPr/>
      </dsp:nvSpPr>
      <dsp:spPr>
        <a:xfrm>
          <a:off x="0" y="133662"/>
          <a:ext cx="1155076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</a:t>
          </a: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d’un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fichier csv </a:t>
          </a: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import de tableau</a:t>
          </a:r>
        </a:p>
      </dsp:txBody>
      <dsp:txXfrm>
        <a:off x="56386" y="190048"/>
        <a:ext cx="1042304" cy="1404898"/>
      </dsp:txXfrm>
    </dsp:sp>
    <dsp:sp modelId="{26AF05D4-46FD-425F-B824-828A7B4229D5}">
      <dsp:nvSpPr>
        <dsp:cNvPr id="0" name=""/>
        <dsp:cNvSpPr/>
      </dsp:nvSpPr>
      <dsp:spPr>
        <a:xfrm>
          <a:off x="323092" y="2175197"/>
          <a:ext cx="513080" cy="513080"/>
        </a:xfrm>
        <a:prstGeom prst="ellipse">
          <a:avLst/>
        </a:prstGeom>
        <a:solidFill>
          <a:srgbClr val="9B6BF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9B17-1E7B-409D-8231-5777FD98E1A4}">
      <dsp:nvSpPr>
        <dsp:cNvPr id="0" name=""/>
        <dsp:cNvSpPr/>
      </dsp:nvSpPr>
      <dsp:spPr>
        <a:xfrm>
          <a:off x="1203327" y="3479467"/>
          <a:ext cx="1493490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Discrétisation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données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Rémunération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Âge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Ancienneté</a:t>
          </a:r>
        </a:p>
      </dsp:txBody>
      <dsp:txXfrm>
        <a:off x="1276233" y="3552373"/>
        <a:ext cx="1347678" cy="1371858"/>
      </dsp:txXfrm>
    </dsp:sp>
    <dsp:sp modelId="{0B00F193-229D-4C06-8418-E80D5770576F}">
      <dsp:nvSpPr>
        <dsp:cNvPr id="0" name=""/>
        <dsp:cNvSpPr/>
      </dsp:nvSpPr>
      <dsp:spPr>
        <a:xfrm>
          <a:off x="1705130" y="2442522"/>
          <a:ext cx="513080" cy="513080"/>
        </a:xfrm>
        <a:prstGeom prst="ellipse">
          <a:avLst/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A00C-436F-4BAC-AD32-A78BACD4D023}">
      <dsp:nvSpPr>
        <dsp:cNvPr id="0" name=""/>
        <dsp:cNvSpPr/>
      </dsp:nvSpPr>
      <dsp:spPr>
        <a:xfrm>
          <a:off x="2759550" y="133662"/>
          <a:ext cx="1155076" cy="151767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Agrégation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ou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pivot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données</a:t>
          </a:r>
        </a:p>
      </dsp:txBody>
      <dsp:txXfrm>
        <a:off x="2815936" y="190048"/>
        <a:ext cx="1042304" cy="1404898"/>
      </dsp:txXfrm>
    </dsp:sp>
    <dsp:sp modelId="{9B16E5D2-3171-4415-8311-07D2D3276D43}">
      <dsp:nvSpPr>
        <dsp:cNvPr id="0" name=""/>
        <dsp:cNvSpPr/>
      </dsp:nvSpPr>
      <dsp:spPr>
        <a:xfrm>
          <a:off x="3087167" y="2175197"/>
          <a:ext cx="513080" cy="513080"/>
        </a:xfrm>
        <a:prstGeom prst="ellipse">
          <a:avLst/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E80D-5B0A-4EE3-8E2F-47F26DEB81FD}">
      <dsp:nvSpPr>
        <dsp:cNvPr id="0" name=""/>
        <dsp:cNvSpPr/>
      </dsp:nvSpPr>
      <dsp:spPr>
        <a:xfrm>
          <a:off x="3972381" y="3479467"/>
          <a:ext cx="1322805" cy="1517670"/>
        </a:xfrm>
        <a:prstGeom prst="roundRect">
          <a:avLst/>
        </a:prstGeom>
        <a:solidFill>
          <a:srgbClr val="EBE1FC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effectifs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ratios</a:t>
          </a:r>
        </a:p>
      </dsp:txBody>
      <dsp:txXfrm>
        <a:off x="4036955" y="3544041"/>
        <a:ext cx="1193657" cy="1388522"/>
      </dsp:txXfrm>
    </dsp:sp>
    <dsp:sp modelId="{CE173242-B1B0-44F1-834B-A94C68D74939}">
      <dsp:nvSpPr>
        <dsp:cNvPr id="0" name=""/>
        <dsp:cNvSpPr/>
      </dsp:nvSpPr>
      <dsp:spPr>
        <a:xfrm>
          <a:off x="4383862" y="2442522"/>
          <a:ext cx="513080" cy="513080"/>
        </a:xfrm>
        <a:prstGeom prst="ellipse">
          <a:avLst/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CE728-60A9-4B8C-B5DF-8D5B299EF495}">
      <dsp:nvSpPr>
        <dsp:cNvPr id="0" name=""/>
        <dsp:cNvSpPr/>
      </dsp:nvSpPr>
      <dsp:spPr>
        <a:xfrm>
          <a:off x="5359558" y="133277"/>
          <a:ext cx="1310838" cy="151920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Visualisations</a:t>
          </a:r>
          <a:r>
            <a:rPr lang="fr-FR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des résultats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&amp; export en image</a:t>
          </a:r>
        </a:p>
      </dsp:txBody>
      <dsp:txXfrm>
        <a:off x="5423548" y="197267"/>
        <a:ext cx="1182858" cy="1391229"/>
      </dsp:txXfrm>
    </dsp:sp>
    <dsp:sp modelId="{BA7373EB-3E4C-4A5E-8AB7-8ACC742B4074}">
      <dsp:nvSpPr>
        <dsp:cNvPr id="0" name=""/>
        <dsp:cNvSpPr/>
      </dsp:nvSpPr>
      <dsp:spPr>
        <a:xfrm>
          <a:off x="5758437" y="2175582"/>
          <a:ext cx="513080" cy="513080"/>
        </a:xfrm>
        <a:prstGeom prst="ellipse">
          <a:avLst/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AB2A8-460F-45DC-8CAD-BBE14B647CCF}">
      <dsp:nvSpPr>
        <dsp:cNvPr id="0" name=""/>
        <dsp:cNvSpPr/>
      </dsp:nvSpPr>
      <dsp:spPr>
        <a:xfrm>
          <a:off x="6728151" y="3478312"/>
          <a:ext cx="1155076" cy="151920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108000" rIns="0" bIns="11379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 de l’</a:t>
          </a:r>
          <a:r>
            <a:rPr lang="fr-F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index Egalité </a:t>
          </a:r>
          <a:r>
            <a:rPr lang="fr-FR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professionnel </a:t>
          </a:r>
          <a:r>
            <a:rPr lang="fr-FR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Femme - homme</a:t>
          </a:r>
        </a:p>
      </dsp:txBody>
      <dsp:txXfrm>
        <a:off x="6784537" y="3534698"/>
        <a:ext cx="1042304" cy="1406437"/>
      </dsp:txXfrm>
    </dsp:sp>
    <dsp:sp modelId="{0AB333D8-F7F8-4191-9EFE-CFBF8BBACD26}">
      <dsp:nvSpPr>
        <dsp:cNvPr id="0" name=""/>
        <dsp:cNvSpPr/>
      </dsp:nvSpPr>
      <dsp:spPr>
        <a:xfrm>
          <a:off x="7049149" y="2442137"/>
          <a:ext cx="513080" cy="513080"/>
        </a:xfrm>
        <a:prstGeom prst="ellips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D7BB-3FD9-4997-BD2B-7846F083EE07}">
      <dsp:nvSpPr>
        <dsp:cNvPr id="0" name=""/>
        <dsp:cNvSpPr/>
      </dsp:nvSpPr>
      <dsp:spPr>
        <a:xfrm>
          <a:off x="3109" y="0"/>
          <a:ext cx="2991281" cy="230074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Roboto Light" panose="02000000000000000000" pitchFamily="2" charset="0"/>
              <a:ea typeface="Roboto Light" panose="02000000000000000000" pitchFamily="2" charset="0"/>
            </a:rPr>
            <a:t>Rémunération MOYENNE</a:t>
          </a:r>
        </a:p>
      </dsp:txBody>
      <dsp:txXfrm>
        <a:off x="3109" y="0"/>
        <a:ext cx="2991281" cy="690224"/>
      </dsp:txXfrm>
    </dsp:sp>
    <dsp:sp modelId="{B60D5722-93D5-41A1-BF64-5B3901C58330}">
      <dsp:nvSpPr>
        <dsp:cNvPr id="0" name=""/>
        <dsp:cNvSpPr/>
      </dsp:nvSpPr>
      <dsp:spPr>
        <a:xfrm>
          <a:off x="302237" y="690898"/>
          <a:ext cx="2393025" cy="693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Medium" panose="02000000000000000000" pitchFamily="2" charset="0"/>
              <a:ea typeface="Roboto Medium" panose="02000000000000000000" pitchFamily="2" charset="0"/>
            </a:rPr>
            <a:t>Femme : 78 088 €</a:t>
          </a:r>
        </a:p>
      </dsp:txBody>
      <dsp:txXfrm>
        <a:off x="322555" y="711216"/>
        <a:ext cx="2352389" cy="653071"/>
      </dsp:txXfrm>
    </dsp:sp>
    <dsp:sp modelId="{E8A1448D-72B1-4EC3-9D64-46D91F977D8F}">
      <dsp:nvSpPr>
        <dsp:cNvPr id="0" name=""/>
        <dsp:cNvSpPr/>
      </dsp:nvSpPr>
      <dsp:spPr>
        <a:xfrm>
          <a:off x="302237" y="1491330"/>
          <a:ext cx="2393025" cy="693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Medium" panose="02000000000000000000" pitchFamily="2" charset="0"/>
              <a:ea typeface="Roboto Medium" panose="02000000000000000000" pitchFamily="2" charset="0"/>
            </a:rPr>
            <a:t>Homme : 80 664 €</a:t>
          </a:r>
        </a:p>
      </dsp:txBody>
      <dsp:txXfrm>
        <a:off x="322555" y="1511648"/>
        <a:ext cx="2352389" cy="653071"/>
      </dsp:txXfrm>
    </dsp:sp>
    <dsp:sp modelId="{38000731-0EA9-45FB-BB89-1FD4D6B8C4A6}">
      <dsp:nvSpPr>
        <dsp:cNvPr id="0" name=""/>
        <dsp:cNvSpPr/>
      </dsp:nvSpPr>
      <dsp:spPr>
        <a:xfrm>
          <a:off x="3218737" y="0"/>
          <a:ext cx="2991281" cy="230074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Roboto Light" panose="02000000000000000000" pitchFamily="2" charset="0"/>
              <a:ea typeface="Roboto Light" panose="02000000000000000000" pitchFamily="2" charset="0"/>
            </a:rPr>
            <a:t>Rémunération MEDIANE </a:t>
          </a:r>
        </a:p>
      </dsp:txBody>
      <dsp:txXfrm>
        <a:off x="3218737" y="0"/>
        <a:ext cx="2991281" cy="690224"/>
      </dsp:txXfrm>
    </dsp:sp>
    <dsp:sp modelId="{DC1035BD-9F90-480D-9D30-AAFC37270BE1}">
      <dsp:nvSpPr>
        <dsp:cNvPr id="0" name=""/>
        <dsp:cNvSpPr/>
      </dsp:nvSpPr>
      <dsp:spPr>
        <a:xfrm>
          <a:off x="3517865" y="690898"/>
          <a:ext cx="2393025" cy="693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Roboto Light" panose="02000000000000000000" pitchFamily="2" charset="0"/>
              <a:ea typeface="Roboto Light" panose="02000000000000000000" pitchFamily="2" charset="0"/>
            </a:rPr>
            <a:t>Femme : 74 727€</a:t>
          </a:r>
        </a:p>
      </dsp:txBody>
      <dsp:txXfrm>
        <a:off x="3538183" y="711216"/>
        <a:ext cx="2352389" cy="653071"/>
      </dsp:txXfrm>
    </dsp:sp>
    <dsp:sp modelId="{A2A71959-D901-4893-972F-213B7895E6F4}">
      <dsp:nvSpPr>
        <dsp:cNvPr id="0" name=""/>
        <dsp:cNvSpPr/>
      </dsp:nvSpPr>
      <dsp:spPr>
        <a:xfrm>
          <a:off x="3517865" y="1491330"/>
          <a:ext cx="2393025" cy="693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Roboto Light" panose="02000000000000000000" pitchFamily="2" charset="0"/>
              <a:ea typeface="Roboto Light" panose="02000000000000000000" pitchFamily="2" charset="0"/>
            </a:rPr>
            <a:t>Homme : 76 126 €</a:t>
          </a:r>
        </a:p>
      </dsp:txBody>
      <dsp:txXfrm>
        <a:off x="3538183" y="1511648"/>
        <a:ext cx="2352389" cy="6530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D7BB-3FD9-4997-BD2B-7846F083EE07}">
      <dsp:nvSpPr>
        <dsp:cNvPr id="0" name=""/>
        <dsp:cNvSpPr/>
      </dsp:nvSpPr>
      <dsp:spPr>
        <a:xfrm>
          <a:off x="0" y="0"/>
          <a:ext cx="4102085" cy="230074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Roboto Light" panose="02000000000000000000" pitchFamily="2" charset="0"/>
              <a:ea typeface="Roboto Light" panose="02000000000000000000" pitchFamily="2" charset="0"/>
            </a:rPr>
            <a:t>Temps partiel</a:t>
          </a:r>
        </a:p>
      </dsp:txBody>
      <dsp:txXfrm>
        <a:off x="0" y="0"/>
        <a:ext cx="4102085" cy="690224"/>
      </dsp:txXfrm>
    </dsp:sp>
    <dsp:sp modelId="{B60D5722-93D5-41A1-BF64-5B3901C58330}">
      <dsp:nvSpPr>
        <dsp:cNvPr id="0" name=""/>
        <dsp:cNvSpPr/>
      </dsp:nvSpPr>
      <dsp:spPr>
        <a:xfrm>
          <a:off x="410208" y="690224"/>
          <a:ext cx="3281668" cy="1495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Medium" panose="02000000000000000000" pitchFamily="2" charset="0"/>
              <a:ea typeface="Roboto Medium" panose="02000000000000000000" pitchFamily="2" charset="0"/>
            </a:rPr>
            <a:t>Proportionnellement, les hommes sont plus en temps partiel</a:t>
          </a:r>
        </a:p>
      </dsp:txBody>
      <dsp:txXfrm>
        <a:off x="454009" y="734025"/>
        <a:ext cx="3194066" cy="1407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e de gens en portraits"/>
  <dgm:desc val="Liste de gens en portrait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FA899-6BDB-45C9-946A-2F5DBB8DE804}" type="datetime1">
              <a:rPr lang="fr-FR" smtClean="0"/>
              <a:t>09/11/2024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324-EB6D-49CC-AD79-1ACDDDC10179}" type="datetime1">
              <a:rPr lang="fr-FR" smtClean="0"/>
              <a:pPr/>
              <a:t>09/11/2024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26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43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3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00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8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1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5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7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1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3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8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1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87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88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5980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733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115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524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03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194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209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9714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926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rganigramme : Document 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r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2" name="Espace réservé du contenu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’image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9" name="Espace réservé de la date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0" name="Espace réservé du pied de page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1" name="Espace réservé du numéro de diapositive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7093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r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573DB-9855-C8D5-515F-C4645C3B41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4175" y="2714625"/>
            <a:ext cx="3382963" cy="394811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982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14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rganigramme : Document 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fr-FR" noProof="0" dirty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4" name="Espace réservé du contenu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354858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8922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9" name="Triangle rectangle 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fr-FR" sz="5400" noProof="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</a:rPr>
              <a:t>Modifiez le style des sous-titres du masque</a:t>
            </a:r>
          </a:p>
        </p:txBody>
      </p:sp>
      <p:sp>
        <p:nvSpPr>
          <p:cNvPr id="48" name="Espace réservé de la date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53" name="Espace réservé d’image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4" name="Espace réservé d’image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5" name="Espace réservé d’image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pied de page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0" name="Espace réservé du numéro de diapositive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80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fr-FR" noProof="0"/>
              <a:t>Cliquez sur Titre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75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568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331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4280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20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115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0647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60" r:id="rId21"/>
    <p:sldLayoutId id="2147483864" r:id="rId22"/>
    <p:sldLayoutId id="2147483709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1.sv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3.sv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5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830389" cy="3707196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dirty="0">
                <a:latin typeface="Roboto Light" panose="02000000000000000000" pitchFamily="2" charset="0"/>
                <a:ea typeface="Roboto Light" panose="02000000000000000000" pitchFamily="2" charset="0"/>
              </a:rPr>
              <a:t>Egalité professionnelle femmes - hommes</a:t>
            </a:r>
            <a:br>
              <a:rPr lang="fr-FR" sz="4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4400" b="1" dirty="0">
                <a:latin typeface="Roboto Light" panose="02000000000000000000" pitchFamily="2" charset="0"/>
                <a:ea typeface="Roboto Light" panose="02000000000000000000" pitchFamily="2" charset="0"/>
              </a:rPr>
              <a:t>dans notre cabinet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5869577"/>
            <a:ext cx="2560220" cy="44682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Stéphane JAILLY</a:t>
            </a:r>
          </a:p>
        </p:txBody>
      </p:sp>
      <p:pic>
        <p:nvPicPr>
          <p:cNvPr id="6" name="Espace réservé d’image 5" descr="Une image contenant habits, dessin humoristique, chaussures, personne&#10;&#10;Description générée automatiquement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4000"/>
          </a:blip>
          <a:srcRect l="1194" r="1194"/>
          <a:stretch/>
        </p:blipFill>
        <p:spPr>
          <a:prstGeom prst="rect">
            <a:avLst/>
          </a:prstGeom>
          <a:noFill/>
        </p:spPr>
      </p:pic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5492709E-B005-75ED-66A2-1927E9C7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fr-FR" noProof="0" dirty="0"/>
              <a:t>15/05/2024</a:t>
            </a:r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10B8FA05-DCAD-5B33-014F-1A1E2299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fr-FR" noProof="0" smtClean="0"/>
              <a:pPr rtl="0">
                <a:spcAft>
                  <a:spcPts val="600"/>
                </a:spcAft>
              </a:pPr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Qualification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53128" y="464677"/>
            <a:ext cx="7904860" cy="59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Promotion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56001" y="573008"/>
            <a:ext cx="8188496" cy="6141372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753B55B-3DFE-5060-7D1A-F2C2D63614DA}"/>
              </a:ext>
            </a:extLst>
          </p:cNvPr>
          <p:cNvGrpSpPr/>
          <p:nvPr/>
        </p:nvGrpSpPr>
        <p:grpSpPr>
          <a:xfrm>
            <a:off x="6009415" y="2659223"/>
            <a:ext cx="3281668" cy="1495486"/>
            <a:chOff x="2051042" y="1260495"/>
            <a:chExt cx="3281668" cy="1495486"/>
          </a:xfrm>
          <a:solidFill>
            <a:schemeClr val="accent6">
              <a:lumMod val="75000"/>
            </a:schemeClr>
          </a:solidFill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FCBBBE74-D78D-C9DF-5AE2-B2EE21BF8E61}"/>
                </a:ext>
              </a:extLst>
            </p:cNvPr>
            <p:cNvSpPr/>
            <p:nvPr/>
          </p:nvSpPr>
          <p:spPr>
            <a:xfrm>
              <a:off x="2051042" y="1260495"/>
              <a:ext cx="3281668" cy="14954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58B7467-01B1-FAA6-069B-B4DA115E18A9}"/>
                </a:ext>
              </a:extLst>
            </p:cNvPr>
            <p:cNvSpPr txBox="1"/>
            <p:nvPr/>
          </p:nvSpPr>
          <p:spPr>
            <a:xfrm>
              <a:off x="2094843" y="1304296"/>
              <a:ext cx="3194066" cy="14078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Les femmes ont été plus promues que les hommes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Rémunération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2800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2800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(</a:t>
            </a:r>
            <a:r>
              <a:rPr lang="fr-FR" sz="28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total annuel </a:t>
            </a:r>
            <a:r>
              <a:rPr lang="fr-FR" sz="2800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en EQTP)</a:t>
            </a:r>
            <a:endParaRPr lang="fr-FR" sz="2800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77518" y="396607"/>
            <a:ext cx="8331716" cy="6361839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CBC66E5-14CB-4807-CBC3-F7CEADCE6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62139"/>
              </p:ext>
            </p:extLst>
          </p:nvPr>
        </p:nvGraphicFramePr>
        <p:xfrm>
          <a:off x="5199230" y="3674935"/>
          <a:ext cx="6213129" cy="230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68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Conditions de travail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77518" y="522514"/>
            <a:ext cx="7834841" cy="6235932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E9FF54A-CE4A-F789-365E-FB1C83434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729961"/>
              </p:ext>
            </p:extLst>
          </p:nvPr>
        </p:nvGraphicFramePr>
        <p:xfrm>
          <a:off x="7885096" y="1979048"/>
          <a:ext cx="4102085" cy="230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43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Index d’égalité femme-homme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3271B11-193D-18CA-FD75-7C9C19E7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63575"/>
              </p:ext>
            </p:extLst>
          </p:nvPr>
        </p:nvGraphicFramePr>
        <p:xfrm>
          <a:off x="4509730" y="185702"/>
          <a:ext cx="7020232" cy="3918841"/>
        </p:xfrm>
        <a:graphic>
          <a:graphicData uri="http://schemas.openxmlformats.org/drawingml/2006/table">
            <a:tbl>
              <a:tblPr lastRow="1">
                <a:tableStyleId>{AF606853-7671-496A-8E4F-DF71F8EC918B}</a:tableStyleId>
              </a:tblPr>
              <a:tblGrid>
                <a:gridCol w="5157259">
                  <a:extLst>
                    <a:ext uri="{9D8B030D-6E8A-4147-A177-3AD203B41FA5}">
                      <a16:colId xmlns:a16="http://schemas.microsoft.com/office/drawing/2014/main" val="2784418352"/>
                    </a:ext>
                  </a:extLst>
                </a:gridCol>
                <a:gridCol w="1862973">
                  <a:extLst>
                    <a:ext uri="{9D8B030D-6E8A-4147-A177-3AD203B41FA5}">
                      <a16:colId xmlns:a16="http://schemas.microsoft.com/office/drawing/2014/main" val="384970504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 Calcul de l’index d’égalité F &amp; H</a:t>
                      </a:r>
                      <a:endParaRPr lang="fr-FR" sz="2000" b="1" i="0" u="none" strike="noStrike" dirty="0">
                        <a:solidFill>
                          <a:srgbClr val="7030A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Nb de points obtenus</a:t>
                      </a:r>
                      <a:endParaRPr lang="fr-FR" sz="2000" b="1" i="0" u="none" strike="noStrike" dirty="0">
                        <a:solidFill>
                          <a:srgbClr val="7030A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" marR="7620" marT="7620" marB="0" anchor="b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63054"/>
                  </a:ext>
                </a:extLst>
              </a:tr>
              <a:tr h="70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 dirty="0" err="1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Ind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. 1 - 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Ecart de rémunération 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(40pts)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38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274320" marT="7620" marB="0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04665"/>
                  </a:ext>
                </a:extLst>
              </a:tr>
              <a:tr h="70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 dirty="0" err="1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Ind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. 2 - 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Ecart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taux d'augmentation 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(35 pts)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35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274320" marT="7620" marB="0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49426"/>
                  </a:ext>
                </a:extLst>
              </a:tr>
              <a:tr h="70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 dirty="0" err="1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Ind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. 3 - 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Salariées augmentées après congés mat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. (15 pts)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274320" marT="7620" marB="0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36835"/>
                  </a:ext>
                </a:extLst>
              </a:tr>
              <a:tr h="70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 dirty="0" err="1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Ind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. 4 - 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Sexe </a:t>
                      </a:r>
                      <a:r>
                        <a:rPr lang="fr-FR" sz="2000" b="1" u="none" strike="noStrike" dirty="0" err="1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sous-representé</a:t>
                      </a:r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top 10 rémunérations </a:t>
                      </a:r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(10 pts)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0</a:t>
                      </a:r>
                      <a:endParaRPr lang="fr-FR" sz="2000" b="0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274320" marT="7620" marB="0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37352"/>
                  </a:ext>
                </a:extLst>
              </a:tr>
              <a:tr h="4615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1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INDEX EGALITE</a:t>
                      </a:r>
                      <a:endParaRPr lang="fr-FR" sz="2000" b="1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000" u="none" strike="noStrike" dirty="0">
                          <a:solidFill>
                            <a:srgbClr val="7030A0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</a:t>
                      </a:r>
                      <a:endParaRPr lang="fr-FR" sz="2000" b="1" i="0" u="none" strike="noStrike" dirty="0">
                        <a:solidFill>
                          <a:srgbClr val="7030A0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7620" marR="274320" marT="7620" marB="0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75142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510D5702-8850-1808-7446-5A701C303223}"/>
              </a:ext>
            </a:extLst>
          </p:cNvPr>
          <p:cNvSpPr/>
          <p:nvPr/>
        </p:nvSpPr>
        <p:spPr>
          <a:xfrm>
            <a:off x="4333607" y="4339070"/>
            <a:ext cx="7372477" cy="23332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19212"/>
              <a:satOff val="-9721"/>
              <a:lumOff val="-7353"/>
              <a:alphaOff val="0"/>
            </a:schemeClr>
          </a:fillRef>
          <a:effectRef idx="0">
            <a:schemeClr val="accent5">
              <a:hueOff val="1219212"/>
              <a:satOff val="-9721"/>
              <a:lumOff val="-7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rtlCol="0" anchor="ctr" anchorCtr="0">
            <a:noAutofit/>
          </a:bodyPr>
          <a:lstStyle/>
          <a:p>
            <a:pPr algn="ctr" defTabSz="69128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2400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Bon score de 88 / 100</a:t>
            </a:r>
          </a:p>
          <a:p>
            <a:pPr algn="ctr" defTabSz="69128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2000" spc="13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Basé sur la notion de service : à corriger avec les catégories socioprofessionnelles, niveaux ou </a:t>
            </a:r>
            <a:r>
              <a:rPr lang="fr-FR" sz="2000" spc="13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coeff</a:t>
            </a:r>
            <a:r>
              <a:rPr lang="fr-FR" sz="2000" spc="13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hiérarchiques</a:t>
            </a:r>
          </a:p>
          <a:p>
            <a:pPr marL="222199" indent="-222199" defTabSz="69128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b="1" spc="20">
                <a:latin typeface="+mj-lt"/>
              </a:defRPr>
            </a:pPr>
            <a:endParaRPr lang="fr-FR" sz="24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4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59" y="202248"/>
            <a:ext cx="6028339" cy="120165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Piste d’actions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16" y="1403904"/>
            <a:ext cx="7159339" cy="4920696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Porter une </a:t>
            </a:r>
            <a:r>
              <a:rPr lang="fr-FR" sz="24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vigilance</a:t>
            </a: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particulière sur les </a:t>
            </a:r>
            <a:r>
              <a:rPr lang="fr-FR" sz="24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contrats de travail</a:t>
            </a: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: Les femmes sont proportionnellement moins en CDI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Limiter les </a:t>
            </a:r>
            <a:r>
              <a:rPr lang="fr-FR" sz="24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disparités dans les services </a:t>
            </a: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(exemple : informatique)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Amélioration de l’index 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Meilleure égalité de rémunérations </a:t>
            </a:r>
            <a:r>
              <a:rPr lang="fr-FR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entre femmes et hommes par service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Point plus difficile  : nombre de femmes dans le </a:t>
            </a:r>
            <a:r>
              <a:rPr lang="fr-FR" sz="20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top 10 des rémunérations annuelles</a:t>
            </a:r>
          </a:p>
        </p:txBody>
      </p:sp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35000"/>
          </a:blip>
          <a:srcRect l="14604" r="14604"/>
          <a:stretch/>
        </p:blipFill>
        <p:spPr>
          <a:xfrm>
            <a:off x="7449828" y="0"/>
            <a:ext cx="4742172" cy="2282888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alphaModFix amt="35000"/>
          </a:blip>
          <a:srcRect t="27172" b="27172"/>
          <a:stretch/>
        </p:blipFill>
        <p:spPr>
          <a:xfrm>
            <a:off x="7447322" y="2286000"/>
            <a:ext cx="4744677" cy="2282888"/>
          </a:xfrm>
        </p:spPr>
      </p:pic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alphaModFix amt="35000"/>
          </a:blip>
          <a:srcRect t="4296" b="4296"/>
          <a:stretch/>
        </p:blipFill>
        <p:spPr>
          <a:xfrm>
            <a:off x="7447402" y="4572000"/>
            <a:ext cx="4746140" cy="2286000"/>
          </a:xfr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0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820923" y="2838359"/>
            <a:ext cx="6736466" cy="3789262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14" y="-24118"/>
            <a:ext cx="12167616" cy="2553529"/>
          </a:xfrm>
        </p:spPr>
        <p:txBody>
          <a:bodyPr tIns="144000" rtlCol="0"/>
          <a:lstStyle/>
          <a:p>
            <a:pPr rtl="0"/>
            <a:r>
              <a:rPr lang="fr-FR" sz="6600" dirty="0">
                <a:latin typeface="Roboto Light" panose="02000000000000000000" pitchFamily="2" charset="0"/>
                <a:ea typeface="Roboto Light" panose="02000000000000000000" pitchFamily="2" charset="0"/>
              </a:rPr>
              <a:t>Merci de votre attention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34800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Contexte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237303D-43F4-F26A-174D-15F1759444CC}"/>
              </a:ext>
            </a:extLst>
          </p:cNvPr>
          <p:cNvSpPr/>
          <p:nvPr/>
        </p:nvSpPr>
        <p:spPr>
          <a:xfrm>
            <a:off x="3613533" y="352541"/>
            <a:ext cx="8295701" cy="6084000"/>
          </a:xfrm>
          <a:custGeom>
            <a:avLst/>
            <a:gdLst>
              <a:gd name="connsiteX0" fmla="*/ 0 w 8295701"/>
              <a:gd name="connsiteY0" fmla="*/ 1014020 h 6084000"/>
              <a:gd name="connsiteX1" fmla="*/ 1014020 w 8295701"/>
              <a:gd name="connsiteY1" fmla="*/ 0 h 6084000"/>
              <a:gd name="connsiteX2" fmla="*/ 7281681 w 8295701"/>
              <a:gd name="connsiteY2" fmla="*/ 0 h 6084000"/>
              <a:gd name="connsiteX3" fmla="*/ 8295701 w 8295701"/>
              <a:gd name="connsiteY3" fmla="*/ 1014020 h 6084000"/>
              <a:gd name="connsiteX4" fmla="*/ 8295701 w 8295701"/>
              <a:gd name="connsiteY4" fmla="*/ 5069980 h 6084000"/>
              <a:gd name="connsiteX5" fmla="*/ 7281681 w 8295701"/>
              <a:gd name="connsiteY5" fmla="*/ 6084000 h 6084000"/>
              <a:gd name="connsiteX6" fmla="*/ 1014020 w 8295701"/>
              <a:gd name="connsiteY6" fmla="*/ 6084000 h 6084000"/>
              <a:gd name="connsiteX7" fmla="*/ 0 w 8295701"/>
              <a:gd name="connsiteY7" fmla="*/ 5069980 h 6084000"/>
              <a:gd name="connsiteX8" fmla="*/ 0 w 8295701"/>
              <a:gd name="connsiteY8" fmla="*/ 1014020 h 60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5701" h="6084000">
                <a:moveTo>
                  <a:pt x="0" y="1014020"/>
                </a:moveTo>
                <a:cubicBezTo>
                  <a:pt x="0" y="453992"/>
                  <a:pt x="453992" y="0"/>
                  <a:pt x="1014020" y="0"/>
                </a:cubicBezTo>
                <a:lnTo>
                  <a:pt x="7281681" y="0"/>
                </a:lnTo>
                <a:cubicBezTo>
                  <a:pt x="7841709" y="0"/>
                  <a:pt x="8295701" y="453992"/>
                  <a:pt x="8295701" y="1014020"/>
                </a:cubicBezTo>
                <a:lnTo>
                  <a:pt x="8295701" y="5069980"/>
                </a:lnTo>
                <a:cubicBezTo>
                  <a:pt x="8295701" y="5630008"/>
                  <a:pt x="7841709" y="6084000"/>
                  <a:pt x="7281681" y="6084000"/>
                </a:cubicBezTo>
                <a:lnTo>
                  <a:pt x="1014020" y="6084000"/>
                </a:lnTo>
                <a:cubicBezTo>
                  <a:pt x="453992" y="6084000"/>
                  <a:pt x="0" y="5630008"/>
                  <a:pt x="0" y="5069980"/>
                </a:cubicBezTo>
                <a:lnTo>
                  <a:pt x="0" y="1014020"/>
                </a:lnTo>
                <a:close/>
              </a:path>
            </a:pathLst>
          </a:custGeom>
          <a:solidFill>
            <a:schemeClr val="accent5">
              <a:lumMod val="75000"/>
              <a:alpha val="22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246" tIns="392246" rIns="392246" bIns="392246" numCol="1" spcCol="127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Chaque année, notre cabinet doit publier son </a:t>
            </a:r>
            <a:r>
              <a:rPr lang="fr-FR" sz="25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 de l’égalité femmes-hommes</a:t>
            </a:r>
            <a:r>
              <a:rPr lang="fr-FR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5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247 salariés en EQTP</a:t>
            </a:r>
          </a:p>
          <a:p>
            <a:pPr lvl="1" defTabSz="914400">
              <a:spcBef>
                <a:spcPct val="0"/>
              </a:spcBef>
            </a:pP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règles pour les entreprises entre 50 et 250 salariés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indicateurs à calculer pour définir l’index d’égalité</a:t>
            </a:r>
            <a:endParaRPr lang="fr-FR" sz="25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Souhait d’adopter une </a:t>
            </a:r>
            <a:r>
              <a:rPr lang="fr-FR" sz="25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politique volontariste</a:t>
            </a: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favoriser l’égalité femme-hommes</a:t>
            </a:r>
            <a:b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Démarche de </a:t>
            </a:r>
            <a:r>
              <a:rPr lang="fr-FR" sz="25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transparence</a:t>
            </a: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25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 du RGPD.</a:t>
            </a:r>
          </a:p>
          <a:p>
            <a:pPr marL="0"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Elaboration d’un rapport automatisé</a:t>
            </a:r>
            <a:r>
              <a:rPr lang="fr-FR" sz="25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5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 l’égalité.</a:t>
            </a:r>
            <a:endParaRPr lang="fr-FR" sz="2500" b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3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765812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Les indicateurs de l’égalité professionnelle femme-homme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13BC8E6-67EB-F6C6-11A9-F348C64CC71A}"/>
              </a:ext>
            </a:extLst>
          </p:cNvPr>
          <p:cNvGraphicFramePr/>
          <p:nvPr/>
        </p:nvGraphicFramePr>
        <p:xfrm>
          <a:off x="3293806" y="0"/>
          <a:ext cx="8898194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4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897E1-119E-4A00-81E1-26B0BF2F8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00897E1-119E-4A00-81E1-26B0BF2F84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6BBE47-A55B-4A39-AC4D-D2037A126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46BBE47-A55B-4A39-AC4D-D2037A126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C3EEE6-5816-4A9D-ACF0-83386827C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8C3EEE6-5816-4A9D-ACF0-83386827C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80EF85-BA69-462E-B63A-A282D742B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F80EF85-BA69-462E-B63A-A282D742B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AE1AE9-C517-41A7-AEBB-7F2204559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8AE1AE9-C517-41A7-AEBB-7F2204559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C88808-95AC-48C2-8549-5965F1C0B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FC88808-95AC-48C2-8549-5965F1C0B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1E371A-3875-4115-9361-37DBA3CFF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11E371A-3875-4115-9361-37DBA3CFFB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B41B0-2491-42CE-BF49-C7589AC99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9BB41B0-2491-42CE-BF49-C7589AC99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CC2032-837D-458C-9CA8-634EDAA62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0CC2032-837D-458C-9CA8-634EDAA62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1622A-476E-4E02-A93E-4516F01AD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D21622A-476E-4E02-A93E-4516F01AD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738986-0637-4A6C-96AF-B34C25884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3738986-0637-4A6C-96AF-B34C258849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4D0DD-F41C-49D8-8EEE-B82EEDC00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C284D0DD-F41C-49D8-8EEE-B82EEDC002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FD0D5-5B42-4360-B1B0-B9B70E3EA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18FD0D5-5B42-4360-B1B0-B9B70E3EAB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9F5889-1608-4930-8839-42AC6B055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439F5889-1608-4930-8839-42AC6B055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FDC1CB-5D77-4787-93DB-86FC480BE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FFFDC1CB-5D77-4787-93DB-86FC480BE0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7871B-27BB-4B65-990F-4AF7D4964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AB47871B-27BB-4B65-990F-4AF7D49641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03DA3B-9D8B-42AD-96AF-4AEF6C10D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7E03DA3B-9D8B-42AD-96AF-4AEF6C10D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Les données utilisées 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fichiers csv fournis par la DRH</a:t>
            </a:r>
            <a:endParaRPr lang="fr-FR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0" name="Espace réservé du contenu 2" descr="Espace réservé de l’équipe ">
            <a:extLst>
              <a:ext uri="{FF2B5EF4-FFF2-40B4-BE49-F238E27FC236}">
                <a16:creationId xmlns:a16="http://schemas.microsoft.com/office/drawing/2014/main" id="{525C5852-7E11-44FA-9740-D63B474DDA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5858921"/>
              </p:ext>
            </p:extLst>
          </p:nvPr>
        </p:nvGraphicFramePr>
        <p:xfrm>
          <a:off x="401638" y="169863"/>
          <a:ext cx="11407775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18E44D8-60E4-4008-9F09-1A652C62E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dgm id="{418E44D8-60E4-4008-9F09-1A652C62E8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B5C14B8-8D61-4009-9F8C-194486F53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graphicEl>
                                              <a:dgm id="{9B5C14B8-8D61-4009-9F8C-194486F53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E420F84-477D-4635-BEF8-66426E9A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dgm id="{EE420F84-477D-4635-BEF8-66426E9A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5238F18-07B8-41D8-8BD9-9F8514E8F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graphicEl>
                                              <a:dgm id="{25238F18-07B8-41D8-8BD9-9F8514E8F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66F95BB-E9D9-40E2-AB9F-99D5F69BA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graphicEl>
                                              <a:dgm id="{866F95BB-E9D9-40E2-AB9F-99D5F69BA8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223E777-77CB-4A9A-BF21-12B513842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graphicEl>
                                              <a:dgm id="{1223E777-77CB-4A9A-BF21-12B5138426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3073D5B-7ADA-4F8B-AD34-0BE114905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dgm id="{73073D5B-7ADA-4F8B-AD34-0BE114905A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DFAF16A-4FD0-49F4-8593-32E9A31A4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graphicEl>
                                              <a:dgm id="{FDFAF16A-4FD0-49F4-8593-32E9A31A4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D166BBB-55AF-452C-B9A0-94A1EE55F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graphicEl>
                                              <a:dgm id="{7D166BBB-55AF-452C-B9A0-94A1EE55FF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3639209" cy="6858000"/>
          </a:xfrm>
        </p:spPr>
        <p:txBody>
          <a:bodyPr lIns="216000" rtlCol="0"/>
          <a:lstStyle/>
          <a:p>
            <a:pPr defTabSz="0">
              <a:lnSpc>
                <a:spcPct val="90000"/>
              </a:lnSpc>
              <a:spcBef>
                <a:spcPct val="0"/>
              </a:spcBef>
              <a:defRPr b="1" spc="20">
                <a:latin typeface="+mj-lt"/>
              </a:defRPr>
            </a:pPr>
            <a:r>
              <a:rPr lang="fr-FR" sz="3600" b="1" u="sng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Et	ape 1 :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Import, nettoyage et préparation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des données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FCD2FDE-565E-A2DA-A788-FFC1C398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1467"/>
              </p:ext>
            </p:extLst>
          </p:nvPr>
        </p:nvGraphicFramePr>
        <p:xfrm>
          <a:off x="3379731" y="793751"/>
          <a:ext cx="8761469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8E7DE0D-7600-A030-2E63-DF618B5A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08" y="190500"/>
            <a:ext cx="1740226" cy="17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AF05D4-46FD-425F-B824-828A7B422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6AF05D4-46FD-425F-B824-828A7B422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7B212A-10B7-42F2-BAC8-82BC32E64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DA7B212A-10B7-42F2-BAC8-82BC32E64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00F193-229D-4C06-8418-E80D57705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0B00F193-229D-4C06-8418-E80D577057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899B17-1E7B-409D-8231-5777FD98E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D2899B17-1E7B-409D-8231-5777FD98E1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16E5D2-3171-4415-8311-07D2D3276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9B16E5D2-3171-4415-8311-07D2D3276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AAA00C-436F-4BAC-AD32-A78BACD4D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7AAA00C-436F-4BAC-AD32-A78BACD4D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173242-B1B0-44F1-834B-A94C68D74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CE173242-B1B0-44F1-834B-A94C68D74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27E80D-5B0A-4EE3-8E2F-47F26DEB8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8427E80D-5B0A-4EE3-8E2F-47F26DEB8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DDEB40-5E34-4545-B8CB-24C71293F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4CDDEB40-5E34-4545-B8CB-24C71293FE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4DC3EF-60FE-42D7-A1E3-5647E3107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864DC3EF-60FE-42D7-A1E3-5647E3107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945D52-465D-4FD2-949C-C8AB6DFF1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A3945D52-465D-4FD2-949C-C8AB6DFF1D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5ED506-CDA8-4981-890F-C25D5813C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CB5ED506-CDA8-4981-890F-C25D5813C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3680189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u="sng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Etape 2 :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Anonymisation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des données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&amp;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Respect du RGPD</a:t>
            </a:r>
            <a:br>
              <a:rPr lang="fr-FR" sz="2000" b="1" kern="1200" spc="1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7472B23-57B6-7A81-B505-7AA8DABD8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008987"/>
              </p:ext>
            </p:extLst>
          </p:nvPr>
        </p:nvGraphicFramePr>
        <p:xfrm>
          <a:off x="3670300" y="242373"/>
          <a:ext cx="8327070" cy="250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44094C8-1CA4-3550-DA20-853C1262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879654"/>
              </p:ext>
            </p:extLst>
          </p:nvPr>
        </p:nvGraphicFramePr>
        <p:xfrm>
          <a:off x="3759200" y="3105150"/>
          <a:ext cx="8432800" cy="3498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20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20236F-6A35-4705-956E-1C14F3DB9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120236F-6A35-4705-956E-1C14F3DB9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DA38B8-4B8D-40A7-B34E-593339F00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2DA38B8-4B8D-40A7-B34E-593339F00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84C16F-4B73-48B8-AC6B-754209189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4084C16F-4B73-48B8-AC6B-754209189D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819BBA-BB5C-47CD-B3C6-70E6BE34B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E9819BBA-BB5C-47CD-B3C6-70E6BE34B2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722C27-DC56-4269-A797-5B153ACFB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08722C27-DC56-4269-A797-5B153ACFB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5844EA-F2E5-42F8-B424-3A0B2AC73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E05844EA-F2E5-42F8-B424-3A0B2AC73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3686540" cy="6858000"/>
          </a:xfrm>
        </p:spPr>
        <p:txBody>
          <a:bodyPr lIns="216000" rtlCol="0"/>
          <a:lstStyle/>
          <a:p>
            <a:pPr defTabSz="0">
              <a:lnSpc>
                <a:spcPct val="90000"/>
              </a:lnSpc>
              <a:spcBef>
                <a:spcPct val="0"/>
              </a:spcBef>
              <a:defRPr b="1" spc="20">
                <a:latin typeface="+mj-lt"/>
              </a:defRPr>
            </a:pPr>
            <a:r>
              <a:rPr lang="fr-FR" sz="3600" b="1" u="sng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Et	ape 3 :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Analyse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des données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&amp;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Index 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- homme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FCD2FDE-565E-A2DA-A788-FFC1C398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696207"/>
              </p:ext>
            </p:extLst>
          </p:nvPr>
        </p:nvGraphicFramePr>
        <p:xfrm>
          <a:off x="3379731" y="793751"/>
          <a:ext cx="8761469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1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73444F4-7CD4-4FC7-9F79-6BA5C4044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AF05D4-46FD-425F-B824-828A7B422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6AF05D4-46FD-425F-B824-828A7B422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7B212A-10B7-42F2-BAC8-82BC32E64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DA7B212A-10B7-42F2-BAC8-82BC32E64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00F193-229D-4C06-8418-E80D57705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0B00F193-229D-4C06-8418-E80D577057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899B17-1E7B-409D-8231-5777FD98E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D2899B17-1E7B-409D-8231-5777FD98E1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16E5D2-3171-4415-8311-07D2D3276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9B16E5D2-3171-4415-8311-07D2D3276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AAA00C-436F-4BAC-AD32-A78BACD4D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7AAA00C-436F-4BAC-AD32-A78BACD4D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173242-B1B0-44F1-834B-A94C68D74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CE173242-B1B0-44F1-834B-A94C68D74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27E80D-5B0A-4EE3-8E2F-47F26DEB8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8427E80D-5B0A-4EE3-8E2F-47F26DEB8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7373EB-3E4C-4A5E-8AB7-8ACC742B4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BA7373EB-3E4C-4A5E-8AB7-8ACC742B4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22CE728-60A9-4B8C-B5DF-8D5B299EF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C22CE728-60A9-4B8C-B5DF-8D5B299EF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B333D8-F7F8-4191-9EFE-CFBF8BBAC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0AB333D8-F7F8-4191-9EFE-CFBF8BBAC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2FAB2A8-460F-45DC-8CAD-BBE14B647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C2FAB2A8-460F-45DC-8CAD-BBE14B647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Embauche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6669" y="490934"/>
            <a:ext cx="7834842" cy="58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89" y="1"/>
            <a:ext cx="3565890" cy="6858000"/>
          </a:xfrm>
        </p:spPr>
        <p:txBody>
          <a:bodyPr lIns="216000" rtlCol="0"/>
          <a:lstStyle/>
          <a:p>
            <a:pPr defTabSz="8353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 spc="20">
                <a:latin typeface="+mj-lt"/>
              </a:defRPr>
            </a:pP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L’égalité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femme 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homme</a:t>
            </a: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b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</a:br>
            <a:r>
              <a:rPr lang="fr-FR" sz="3600" b="1" kern="1200" spc="13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Embauche</a:t>
            </a:r>
            <a:endParaRPr lang="fr-FR" sz="3600" b="1" kern="1200" spc="13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694E90-79FC-21D9-CB0D-1C0FAFDB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30659" y="429858"/>
            <a:ext cx="7997712" cy="59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5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www.w3.org/XML/1998/namespace"/>
    <ds:schemaRef ds:uri="http://schemas.microsoft.com/sharepoint/v3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616</Words>
  <Application>Microsoft Office PowerPoint</Application>
  <PresentationFormat>Grand écran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Posterama</vt:lpstr>
      <vt:lpstr>Roboto Light</vt:lpstr>
      <vt:lpstr>Roboto Medium</vt:lpstr>
      <vt:lpstr>Wingdings 3</vt:lpstr>
      <vt:lpstr>Salle d’ions</vt:lpstr>
      <vt:lpstr>Egalité professionnelle femmes - hommes dans notre cabinet</vt:lpstr>
      <vt:lpstr>Contexte</vt:lpstr>
      <vt:lpstr>Les indicateurs de l’égalité professionnelle femme-homme</vt:lpstr>
      <vt:lpstr>Les données utilisées : 3 fichiers csv fournis par la DRH</vt:lpstr>
      <vt:lpstr>Et ape 1 : Import, nettoyage et préparation des données</vt:lpstr>
      <vt:lpstr>Etape 2 : Anonymisation  des données &amp; Respect du RGPD </vt:lpstr>
      <vt:lpstr>Et ape 3 : Analyse  des données &amp; Index égalité  femme - homme</vt:lpstr>
      <vt:lpstr>L’égalité  femme  homme  Embauche</vt:lpstr>
      <vt:lpstr>L’égalité  femme  homme  Embauche</vt:lpstr>
      <vt:lpstr>L’égalité  femme  homme  Qualification</vt:lpstr>
      <vt:lpstr>L’égalité  femme  homme  Promotion</vt:lpstr>
      <vt:lpstr>L’égalité  femme  homme  Rémunération  (total annuel en EQTP)</vt:lpstr>
      <vt:lpstr>L’égalité  femme  homme  Conditions de travail</vt:lpstr>
      <vt:lpstr>Index d’égalité femme-homme</vt:lpstr>
      <vt:lpstr>Piste d’actions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Egalité femmes hommes dans notre cabinet</dc:title>
  <dc:creator>stephane JAILLY</dc:creator>
  <cp:lastModifiedBy>stephane JAILLY</cp:lastModifiedBy>
  <cp:revision>22</cp:revision>
  <dcterms:created xsi:type="dcterms:W3CDTF">2024-05-17T07:29:43Z</dcterms:created>
  <dcterms:modified xsi:type="dcterms:W3CDTF">2024-11-09T20:31:27Z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